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143500" cx="6858000"/>
  <p:notesSz cx="6858000" cy="9144000"/>
  <p:embeddedFontLst>
    <p:embeddedFont>
      <p:font typeface="Inter"/>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160">
          <p15:clr>
            <a:srgbClr val="A4A3A4"/>
          </p15:clr>
        </p15:guide>
      </p15:sldGuideLst>
    </p:ext>
    <p:ext uri="http://customooxmlschemas.google.com/">
      <go:slidesCustomData xmlns:go="http://customooxmlschemas.google.com/" r:id="rId67" roundtripDataSignature="AMtx7mg9HLZ0Ul1b2OcdPK3cEz1sBiwx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A20367-FC7A-4405-BDC6-3C1F13706152}">
  <a:tblStyle styleId="{E9A20367-FC7A-4405-BDC6-3C1F137061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F307EE0-2929-4381-AC3E-673536DC08F3}"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Inter-bold.fntdata"/><Relationship Id="rId21" Type="http://schemas.openxmlformats.org/officeDocument/2006/relationships/slide" Target="slides/slide15.xml"/><Relationship Id="rId65" Type="http://schemas.openxmlformats.org/officeDocument/2006/relationships/font" Target="fonts/Inter-regular.fntdata"/><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dd3b3a171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dd3b3a17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dd3b3a171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dd3b3a17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dd3b3a17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dd3b3a1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dd3b3a171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dd3b3a17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dd3b3a171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dd3b3a17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dd3b3a171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dd3b3a17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dd3b3a171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dd3b3a17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dd3b3a171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dd3b3a17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dd3b3a171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dd3b3a17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a93c4210c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9a93c4210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212a27f36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a212a27f3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a212a27f36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a212a27f3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Wait-Die scheme</a:t>
            </a:r>
            <a:endParaRPr/>
          </a:p>
          <a:p>
            <a:pPr indent="0" lvl="0" marL="0" rtl="0" algn="l">
              <a:lnSpc>
                <a:spcPct val="100000"/>
              </a:lnSpc>
              <a:spcBef>
                <a:spcPts val="0"/>
              </a:spcBef>
              <a:spcAft>
                <a:spcPts val="0"/>
              </a:spcAft>
              <a:buSzPts val="1100"/>
              <a:buNone/>
            </a:pPr>
            <a:r>
              <a:rPr lang="en"/>
              <a:t>In this scheme, if a transaction requests for a resource which is already held with a conflicting lock by another transaction then the DBMS simply checks the timestamp of both transactions. It allows the older transaction to wait until the resource is available for execution.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Let's assume there are two transactions Ti and Tj and let TS(T) is a timestamp of any transaction T. If T2 holds a lock by some other transaction and T1 is requesting for resources held by T2 then the following actions are performed by DBMS: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Check if TS(Ti) &lt; TS(Tj) - If Ti is the older transaction and Tj has held some resource, then Ti is allowed to wait until the data-item is available for execution. That means if the older transaction is waiting for a resource which is locked by the younger transaction, then the older transaction is allowed to wait for resource until it is available.</a:t>
            </a:r>
            <a:endParaRPr/>
          </a:p>
          <a:p>
            <a:pPr indent="0" lvl="0" marL="0" rtl="0" algn="l">
              <a:lnSpc>
                <a:spcPct val="100000"/>
              </a:lnSpc>
              <a:spcBef>
                <a:spcPts val="0"/>
              </a:spcBef>
              <a:spcAft>
                <a:spcPts val="0"/>
              </a:spcAft>
              <a:buSzPts val="1100"/>
              <a:buNone/>
            </a:pPr>
            <a:r>
              <a:rPr lang="en"/>
              <a:t>Check if TS(Ti) &lt; TS(Tj) - If Ti is older transaction and has held some resource and if Tj is waiting for it, then Tj is killed and restarted later with the random delay but with the same timestamp.</a:t>
            </a:r>
            <a:endParaRPr/>
          </a:p>
          <a:p>
            <a:pPr indent="0" lvl="0" marL="0" rtl="0" algn="l">
              <a:lnSpc>
                <a:spcPct val="100000"/>
              </a:lnSpc>
              <a:spcBef>
                <a:spcPts val="0"/>
              </a:spcBef>
              <a:spcAft>
                <a:spcPts val="0"/>
              </a:spcAft>
              <a:buSzPts val="1100"/>
              <a:buNone/>
            </a:pPr>
            <a:r>
              <a:rPr b="1" lang="en"/>
              <a:t>Wound wait scheme</a:t>
            </a:r>
            <a:endParaRPr/>
          </a:p>
          <a:p>
            <a:pPr indent="0" lvl="0" marL="0" rtl="0" algn="l">
              <a:lnSpc>
                <a:spcPct val="100000"/>
              </a:lnSpc>
              <a:spcBef>
                <a:spcPts val="0"/>
              </a:spcBef>
              <a:spcAft>
                <a:spcPts val="0"/>
              </a:spcAft>
              <a:buSzPts val="1100"/>
              <a:buNone/>
            </a:pPr>
            <a:r>
              <a:rPr lang="en"/>
              <a:t>In wound wait scheme, if the older transaction requests for a resource which is held by the younger transaction, then older transaction forces younger one to kill the transaction and release the resource. After the minute delay, the younger transaction is restarted but with the same timestamp.</a:t>
            </a:r>
            <a:endParaRPr/>
          </a:p>
          <a:p>
            <a:pPr indent="0" lvl="0" marL="0" rtl="0" algn="l">
              <a:lnSpc>
                <a:spcPct val="100000"/>
              </a:lnSpc>
              <a:spcBef>
                <a:spcPts val="0"/>
              </a:spcBef>
              <a:spcAft>
                <a:spcPts val="0"/>
              </a:spcAft>
              <a:buSzPts val="1100"/>
              <a:buNone/>
            </a:pPr>
            <a:r>
              <a:rPr lang="en"/>
              <a:t>If the older transaction has held a resource which is requested by the Younger transaction, then the younger transaction is asked to wait until older releases it.</a:t>
            </a:r>
            <a:endParaRPr/>
          </a:p>
          <a:p>
            <a:pPr indent="0" lvl="0" marL="0" rtl="0" algn="l">
              <a:lnSpc>
                <a:spcPct val="100000"/>
              </a:lnSpc>
              <a:spcBef>
                <a:spcPts val="0"/>
              </a:spcBef>
              <a:spcAft>
                <a:spcPts val="0"/>
              </a:spcAft>
              <a:buSzPts val="1100"/>
              <a:buNone/>
            </a:pPr>
            <a:r>
              <a:t/>
            </a:r>
            <a:endParaRPr/>
          </a:p>
        </p:txBody>
      </p:sp>
      <p:sp>
        <p:nvSpPr>
          <p:cNvPr id="344" name="Google Shape;34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ae6f6cc1a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ae6f6cc1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ae6f6cc1aa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ae6f6cc1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a212a27f3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a212a27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a212a27f36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a212a27f3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a212a27f36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a212a27f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a93c4210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a93c421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R1(A);R2(B);W1(C);R3(B);R1(C);W2(B);W3(A)</a:t>
            </a:r>
            <a:endParaRPr/>
          </a:p>
        </p:txBody>
      </p:sp>
      <p:sp>
        <p:nvSpPr>
          <p:cNvPr id="420" name="Google Shape;42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WHICH TRANSACTION WILL BE ROLLED BACK?</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0" name="Google Shape;45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ae6f6cc1aa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ae6f6cc1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a93c4210c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a93c4210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1"/>
          <p:cNvSpPr txBox="1"/>
          <p:nvPr>
            <p:ph type="ctrTitle"/>
          </p:nvPr>
        </p:nvSpPr>
        <p:spPr>
          <a:xfrm>
            <a:off x="514350" y="841772"/>
            <a:ext cx="58293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1"/>
          <p:cNvSpPr txBox="1"/>
          <p:nvPr>
            <p:ph idx="1" type="subTitle"/>
          </p:nvPr>
        </p:nvSpPr>
        <p:spPr>
          <a:xfrm>
            <a:off x="857250" y="2701528"/>
            <a:ext cx="5143500" cy="1241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p:txBody>
      </p:sp>
      <p:sp>
        <p:nvSpPr>
          <p:cNvPr id="14" name="Google Shape;14;p41"/>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1"/>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1"/>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41"/>
          <p:cNvPicPr preferRelativeResize="0"/>
          <p:nvPr/>
        </p:nvPicPr>
        <p:blipFill rotWithShape="1">
          <a:blip r:embed="rId2">
            <a:alphaModFix/>
          </a:blip>
          <a:srcRect b="12181" l="27226" r="28977" t="18084"/>
          <a:stretch/>
        </p:blipFill>
        <p:spPr>
          <a:xfrm>
            <a:off x="5941967" y="154078"/>
            <a:ext cx="803366" cy="868454"/>
          </a:xfrm>
          <a:prstGeom prst="rect">
            <a:avLst/>
          </a:prstGeom>
          <a:noFill/>
          <a:ln>
            <a:noFill/>
          </a:ln>
        </p:spPr>
      </p:pic>
      <p:sp>
        <p:nvSpPr>
          <p:cNvPr id="18" name="Google Shape;18;p41"/>
          <p:cNvSpPr/>
          <p:nvPr/>
        </p:nvSpPr>
        <p:spPr>
          <a:xfrm>
            <a:off x="0" y="0"/>
            <a:ext cx="6858000" cy="17640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350" u="none" cap="none" strike="noStrike">
              <a:solidFill>
                <a:schemeClr val="lt1"/>
              </a:solidFill>
              <a:latin typeface="Calibri"/>
              <a:ea typeface="Calibri"/>
              <a:cs typeface="Calibri"/>
              <a:sym typeface="Calibri"/>
            </a:endParaRPr>
          </a:p>
        </p:txBody>
      </p:sp>
      <p:sp>
        <p:nvSpPr>
          <p:cNvPr id="19" name="Google Shape;19;p41"/>
          <p:cNvSpPr/>
          <p:nvPr/>
        </p:nvSpPr>
        <p:spPr>
          <a:xfrm>
            <a:off x="0" y="4967152"/>
            <a:ext cx="6858000" cy="17640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50"/>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 type="body"/>
          </p:nvPr>
        </p:nvSpPr>
        <p:spPr>
          <a:xfrm rot="5400000">
            <a:off x="1797300" y="43407"/>
            <a:ext cx="3263400"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50"/>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0"/>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51"/>
          <p:cNvSpPr txBox="1"/>
          <p:nvPr>
            <p:ph type="title"/>
          </p:nvPr>
        </p:nvSpPr>
        <p:spPr>
          <a:xfrm rot="5400000">
            <a:off x="3467662" y="1713993"/>
            <a:ext cx="4359000" cy="1478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1"/>
          <p:cNvSpPr txBox="1"/>
          <p:nvPr>
            <p:ph idx="1" type="body"/>
          </p:nvPr>
        </p:nvSpPr>
        <p:spPr>
          <a:xfrm rot="5400000">
            <a:off x="467231" y="278043"/>
            <a:ext cx="4359000" cy="4350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 name="Google Shape;83;p51"/>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1"/>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1"/>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2"/>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2"/>
          <p:cNvSpPr txBox="1"/>
          <p:nvPr>
            <p:ph idx="1" type="body"/>
          </p:nvPr>
        </p:nvSpPr>
        <p:spPr>
          <a:xfrm>
            <a:off x="471488" y="1369219"/>
            <a:ext cx="5915025"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sz="2400"/>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 name="Google Shape;23;p42"/>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2"/>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26" name="Google Shape;26;p42"/>
          <p:cNvPicPr preferRelativeResize="0"/>
          <p:nvPr/>
        </p:nvPicPr>
        <p:blipFill rotWithShape="1">
          <a:blip r:embed="rId2">
            <a:alphaModFix/>
          </a:blip>
          <a:srcRect b="12181" l="27226" r="28977" t="18084"/>
          <a:stretch/>
        </p:blipFill>
        <p:spPr>
          <a:xfrm>
            <a:off x="5941967" y="154078"/>
            <a:ext cx="803366" cy="868454"/>
          </a:xfrm>
          <a:prstGeom prst="rect">
            <a:avLst/>
          </a:prstGeom>
          <a:noFill/>
          <a:ln>
            <a:noFill/>
          </a:ln>
        </p:spPr>
      </p:pic>
      <p:sp>
        <p:nvSpPr>
          <p:cNvPr id="27" name="Google Shape;27;p42"/>
          <p:cNvSpPr/>
          <p:nvPr/>
        </p:nvSpPr>
        <p:spPr>
          <a:xfrm>
            <a:off x="0" y="0"/>
            <a:ext cx="6858000" cy="17640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350" u="none" cap="none" strike="noStrike">
              <a:solidFill>
                <a:schemeClr val="lt1"/>
              </a:solidFill>
              <a:latin typeface="Calibri"/>
              <a:ea typeface="Calibri"/>
              <a:cs typeface="Calibri"/>
              <a:sym typeface="Calibri"/>
            </a:endParaRPr>
          </a:p>
        </p:txBody>
      </p:sp>
      <p:sp>
        <p:nvSpPr>
          <p:cNvPr id="28" name="Google Shape;28;p42"/>
          <p:cNvSpPr/>
          <p:nvPr/>
        </p:nvSpPr>
        <p:spPr>
          <a:xfrm>
            <a:off x="0" y="4967152"/>
            <a:ext cx="6858000" cy="17640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3"/>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3"/>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4"/>
          <p:cNvSpPr txBox="1"/>
          <p:nvPr>
            <p:ph type="title"/>
          </p:nvPr>
        </p:nvSpPr>
        <p:spPr>
          <a:xfrm>
            <a:off x="467916" y="1282304"/>
            <a:ext cx="5915025" cy="2139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4"/>
          <p:cNvSpPr txBox="1"/>
          <p:nvPr>
            <p:ph idx="1" type="body"/>
          </p:nvPr>
        </p:nvSpPr>
        <p:spPr>
          <a:xfrm>
            <a:off x="467916" y="3442098"/>
            <a:ext cx="5915025" cy="1125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2400"/>
              <a:buNone/>
              <a:defRPr sz="1800">
                <a:solidFill>
                  <a:schemeClr val="dk1"/>
                </a:solidFill>
              </a:defRPr>
            </a:lvl1pPr>
            <a:lvl2pPr indent="-228600" lvl="1" marL="914400" algn="l">
              <a:lnSpc>
                <a:spcPct val="90000"/>
              </a:lnSpc>
              <a:spcBef>
                <a:spcPts val="375"/>
              </a:spcBef>
              <a:spcAft>
                <a:spcPts val="0"/>
              </a:spcAft>
              <a:buClr>
                <a:srgbClr val="888888"/>
              </a:buClr>
              <a:buSzPts val="2000"/>
              <a:buNone/>
              <a:defRPr sz="1500">
                <a:solidFill>
                  <a:srgbClr val="888888"/>
                </a:solidFill>
              </a:defRPr>
            </a:lvl2pPr>
            <a:lvl3pPr indent="-228600" lvl="2" marL="1371600" algn="l">
              <a:lnSpc>
                <a:spcPct val="90000"/>
              </a:lnSpc>
              <a:spcBef>
                <a:spcPts val="375"/>
              </a:spcBef>
              <a:spcAft>
                <a:spcPts val="0"/>
              </a:spcAft>
              <a:buClr>
                <a:srgbClr val="888888"/>
              </a:buClr>
              <a:buSzPts val="1800"/>
              <a:buNone/>
              <a:defRPr sz="1350">
                <a:solidFill>
                  <a:srgbClr val="888888"/>
                </a:solidFill>
              </a:defRPr>
            </a:lvl3pPr>
            <a:lvl4pPr indent="-228600" lvl="3" marL="1828800" algn="l">
              <a:lnSpc>
                <a:spcPct val="90000"/>
              </a:lnSpc>
              <a:spcBef>
                <a:spcPts val="375"/>
              </a:spcBef>
              <a:spcAft>
                <a:spcPts val="0"/>
              </a:spcAft>
              <a:buClr>
                <a:srgbClr val="888888"/>
              </a:buClr>
              <a:buSzPts val="1600"/>
              <a:buNone/>
              <a:defRPr sz="1200">
                <a:solidFill>
                  <a:srgbClr val="888888"/>
                </a:solidFill>
              </a:defRPr>
            </a:lvl4pPr>
            <a:lvl5pPr indent="-228600" lvl="4" marL="2286000" algn="l">
              <a:lnSpc>
                <a:spcPct val="90000"/>
              </a:lnSpc>
              <a:spcBef>
                <a:spcPts val="375"/>
              </a:spcBef>
              <a:spcAft>
                <a:spcPts val="0"/>
              </a:spcAft>
              <a:buClr>
                <a:srgbClr val="888888"/>
              </a:buClr>
              <a:buSzPts val="1600"/>
              <a:buNone/>
              <a:defRPr sz="1200">
                <a:solidFill>
                  <a:srgbClr val="888888"/>
                </a:solidFill>
              </a:defRPr>
            </a:lvl5pPr>
            <a:lvl6pPr indent="-228600" lvl="5" marL="2743200" algn="l">
              <a:lnSpc>
                <a:spcPct val="90000"/>
              </a:lnSpc>
              <a:spcBef>
                <a:spcPts val="375"/>
              </a:spcBef>
              <a:spcAft>
                <a:spcPts val="0"/>
              </a:spcAft>
              <a:buClr>
                <a:srgbClr val="888888"/>
              </a:buClr>
              <a:buSzPts val="1600"/>
              <a:buNone/>
              <a:defRPr sz="1200">
                <a:solidFill>
                  <a:srgbClr val="888888"/>
                </a:solidFill>
              </a:defRPr>
            </a:lvl6pPr>
            <a:lvl7pPr indent="-228600" lvl="6" marL="3200400" algn="l">
              <a:lnSpc>
                <a:spcPct val="90000"/>
              </a:lnSpc>
              <a:spcBef>
                <a:spcPts val="375"/>
              </a:spcBef>
              <a:spcAft>
                <a:spcPts val="0"/>
              </a:spcAft>
              <a:buClr>
                <a:srgbClr val="888888"/>
              </a:buClr>
              <a:buSzPts val="1600"/>
              <a:buNone/>
              <a:defRPr sz="1200">
                <a:solidFill>
                  <a:srgbClr val="888888"/>
                </a:solidFill>
              </a:defRPr>
            </a:lvl7pPr>
            <a:lvl8pPr indent="-228600" lvl="7" marL="3657600" algn="l">
              <a:lnSpc>
                <a:spcPct val="90000"/>
              </a:lnSpc>
              <a:spcBef>
                <a:spcPts val="375"/>
              </a:spcBef>
              <a:spcAft>
                <a:spcPts val="0"/>
              </a:spcAft>
              <a:buClr>
                <a:srgbClr val="888888"/>
              </a:buClr>
              <a:buSzPts val="1600"/>
              <a:buNone/>
              <a:defRPr sz="1200">
                <a:solidFill>
                  <a:srgbClr val="888888"/>
                </a:solidFill>
              </a:defRPr>
            </a:lvl8pPr>
            <a:lvl9pPr indent="-228600" lvl="8" marL="4114800" algn="l">
              <a:lnSpc>
                <a:spcPct val="90000"/>
              </a:lnSpc>
              <a:spcBef>
                <a:spcPts val="375"/>
              </a:spcBef>
              <a:spcAft>
                <a:spcPts val="0"/>
              </a:spcAft>
              <a:buClr>
                <a:srgbClr val="888888"/>
              </a:buClr>
              <a:buSzPts val="1600"/>
              <a:buNone/>
              <a:defRPr sz="1200">
                <a:solidFill>
                  <a:srgbClr val="888888"/>
                </a:solidFill>
              </a:defRPr>
            </a:lvl9pPr>
          </a:lstStyle>
          <a:p/>
        </p:txBody>
      </p:sp>
      <p:sp>
        <p:nvSpPr>
          <p:cNvPr id="37" name="Google Shape;37;p44"/>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4"/>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45"/>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5"/>
          <p:cNvSpPr txBox="1"/>
          <p:nvPr>
            <p:ph idx="1" type="body"/>
          </p:nvPr>
        </p:nvSpPr>
        <p:spPr>
          <a:xfrm>
            <a:off x="471488" y="1369219"/>
            <a:ext cx="291465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45"/>
          <p:cNvSpPr txBox="1"/>
          <p:nvPr>
            <p:ph idx="2" type="body"/>
          </p:nvPr>
        </p:nvSpPr>
        <p:spPr>
          <a:xfrm>
            <a:off x="3471863" y="1369219"/>
            <a:ext cx="291465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45"/>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5"/>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5"/>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46"/>
          <p:cNvSpPr txBox="1"/>
          <p:nvPr>
            <p:ph type="title"/>
          </p:nvPr>
        </p:nvSpPr>
        <p:spPr>
          <a:xfrm>
            <a:off x="472381" y="273844"/>
            <a:ext cx="5915025"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6"/>
          <p:cNvSpPr txBox="1"/>
          <p:nvPr>
            <p:ph idx="1" type="body"/>
          </p:nvPr>
        </p:nvSpPr>
        <p:spPr>
          <a:xfrm>
            <a:off x="472382" y="1260872"/>
            <a:ext cx="290115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2400"/>
              <a:buNone/>
              <a:defRPr b="1" sz="1800"/>
            </a:lvl1pPr>
            <a:lvl2pPr indent="-228600" lvl="1" marL="914400" algn="l">
              <a:lnSpc>
                <a:spcPct val="90000"/>
              </a:lnSpc>
              <a:spcBef>
                <a:spcPts val="375"/>
              </a:spcBef>
              <a:spcAft>
                <a:spcPts val="0"/>
              </a:spcAft>
              <a:buClr>
                <a:schemeClr val="dk1"/>
              </a:buClr>
              <a:buSzPts val="2000"/>
              <a:buNone/>
              <a:defRPr b="1" sz="1500"/>
            </a:lvl2pPr>
            <a:lvl3pPr indent="-228600" lvl="2" marL="1371600" algn="l">
              <a:lnSpc>
                <a:spcPct val="90000"/>
              </a:lnSpc>
              <a:spcBef>
                <a:spcPts val="375"/>
              </a:spcBef>
              <a:spcAft>
                <a:spcPts val="0"/>
              </a:spcAft>
              <a:buClr>
                <a:schemeClr val="dk1"/>
              </a:buClr>
              <a:buSzPts val="1800"/>
              <a:buNone/>
              <a:defRPr b="1" sz="1350"/>
            </a:lvl3pPr>
            <a:lvl4pPr indent="-228600" lvl="3" marL="1828800" algn="l">
              <a:lnSpc>
                <a:spcPct val="90000"/>
              </a:lnSpc>
              <a:spcBef>
                <a:spcPts val="375"/>
              </a:spcBef>
              <a:spcAft>
                <a:spcPts val="0"/>
              </a:spcAft>
              <a:buClr>
                <a:schemeClr val="dk1"/>
              </a:buClr>
              <a:buSzPts val="1600"/>
              <a:buNone/>
              <a:defRPr b="1" sz="1200"/>
            </a:lvl4pPr>
            <a:lvl5pPr indent="-228600" lvl="4" marL="2286000" algn="l">
              <a:lnSpc>
                <a:spcPct val="90000"/>
              </a:lnSpc>
              <a:spcBef>
                <a:spcPts val="375"/>
              </a:spcBef>
              <a:spcAft>
                <a:spcPts val="0"/>
              </a:spcAft>
              <a:buClr>
                <a:schemeClr val="dk1"/>
              </a:buClr>
              <a:buSzPts val="1600"/>
              <a:buNone/>
              <a:defRPr b="1" sz="1200"/>
            </a:lvl5pPr>
            <a:lvl6pPr indent="-228600" lvl="5" marL="2743200" algn="l">
              <a:lnSpc>
                <a:spcPct val="90000"/>
              </a:lnSpc>
              <a:spcBef>
                <a:spcPts val="375"/>
              </a:spcBef>
              <a:spcAft>
                <a:spcPts val="0"/>
              </a:spcAft>
              <a:buClr>
                <a:schemeClr val="dk1"/>
              </a:buClr>
              <a:buSzPts val="1600"/>
              <a:buNone/>
              <a:defRPr b="1" sz="1200"/>
            </a:lvl6pPr>
            <a:lvl7pPr indent="-228600" lvl="6" marL="3200400" algn="l">
              <a:lnSpc>
                <a:spcPct val="90000"/>
              </a:lnSpc>
              <a:spcBef>
                <a:spcPts val="375"/>
              </a:spcBef>
              <a:spcAft>
                <a:spcPts val="0"/>
              </a:spcAft>
              <a:buClr>
                <a:schemeClr val="dk1"/>
              </a:buClr>
              <a:buSzPts val="1600"/>
              <a:buNone/>
              <a:defRPr b="1" sz="1200"/>
            </a:lvl7pPr>
            <a:lvl8pPr indent="-228600" lvl="7" marL="3657600" algn="l">
              <a:lnSpc>
                <a:spcPct val="90000"/>
              </a:lnSpc>
              <a:spcBef>
                <a:spcPts val="375"/>
              </a:spcBef>
              <a:spcAft>
                <a:spcPts val="0"/>
              </a:spcAft>
              <a:buClr>
                <a:schemeClr val="dk1"/>
              </a:buClr>
              <a:buSzPts val="1600"/>
              <a:buNone/>
              <a:defRPr b="1" sz="1200"/>
            </a:lvl8pPr>
            <a:lvl9pPr indent="-228600" lvl="8" marL="4114800" algn="l">
              <a:lnSpc>
                <a:spcPct val="90000"/>
              </a:lnSpc>
              <a:spcBef>
                <a:spcPts val="375"/>
              </a:spcBef>
              <a:spcAft>
                <a:spcPts val="0"/>
              </a:spcAft>
              <a:buClr>
                <a:schemeClr val="dk1"/>
              </a:buClr>
              <a:buSzPts val="1600"/>
              <a:buNone/>
              <a:defRPr b="1" sz="1200"/>
            </a:lvl9pPr>
          </a:lstStyle>
          <a:p/>
        </p:txBody>
      </p:sp>
      <p:sp>
        <p:nvSpPr>
          <p:cNvPr id="50" name="Google Shape;50;p46"/>
          <p:cNvSpPr txBox="1"/>
          <p:nvPr>
            <p:ph idx="2" type="body"/>
          </p:nvPr>
        </p:nvSpPr>
        <p:spPr>
          <a:xfrm>
            <a:off x="472382" y="1878806"/>
            <a:ext cx="2901150" cy="2763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46"/>
          <p:cNvSpPr txBox="1"/>
          <p:nvPr>
            <p:ph idx="3" type="body"/>
          </p:nvPr>
        </p:nvSpPr>
        <p:spPr>
          <a:xfrm>
            <a:off x="3471863" y="1260872"/>
            <a:ext cx="291555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2400"/>
              <a:buNone/>
              <a:defRPr b="1" sz="1800"/>
            </a:lvl1pPr>
            <a:lvl2pPr indent="-228600" lvl="1" marL="914400" algn="l">
              <a:lnSpc>
                <a:spcPct val="90000"/>
              </a:lnSpc>
              <a:spcBef>
                <a:spcPts val="375"/>
              </a:spcBef>
              <a:spcAft>
                <a:spcPts val="0"/>
              </a:spcAft>
              <a:buClr>
                <a:schemeClr val="dk1"/>
              </a:buClr>
              <a:buSzPts val="2000"/>
              <a:buNone/>
              <a:defRPr b="1" sz="1500"/>
            </a:lvl2pPr>
            <a:lvl3pPr indent="-228600" lvl="2" marL="1371600" algn="l">
              <a:lnSpc>
                <a:spcPct val="90000"/>
              </a:lnSpc>
              <a:spcBef>
                <a:spcPts val="375"/>
              </a:spcBef>
              <a:spcAft>
                <a:spcPts val="0"/>
              </a:spcAft>
              <a:buClr>
                <a:schemeClr val="dk1"/>
              </a:buClr>
              <a:buSzPts val="1800"/>
              <a:buNone/>
              <a:defRPr b="1" sz="1350"/>
            </a:lvl3pPr>
            <a:lvl4pPr indent="-228600" lvl="3" marL="1828800" algn="l">
              <a:lnSpc>
                <a:spcPct val="90000"/>
              </a:lnSpc>
              <a:spcBef>
                <a:spcPts val="375"/>
              </a:spcBef>
              <a:spcAft>
                <a:spcPts val="0"/>
              </a:spcAft>
              <a:buClr>
                <a:schemeClr val="dk1"/>
              </a:buClr>
              <a:buSzPts val="1600"/>
              <a:buNone/>
              <a:defRPr b="1" sz="1200"/>
            </a:lvl4pPr>
            <a:lvl5pPr indent="-228600" lvl="4" marL="2286000" algn="l">
              <a:lnSpc>
                <a:spcPct val="90000"/>
              </a:lnSpc>
              <a:spcBef>
                <a:spcPts val="375"/>
              </a:spcBef>
              <a:spcAft>
                <a:spcPts val="0"/>
              </a:spcAft>
              <a:buClr>
                <a:schemeClr val="dk1"/>
              </a:buClr>
              <a:buSzPts val="1600"/>
              <a:buNone/>
              <a:defRPr b="1" sz="1200"/>
            </a:lvl5pPr>
            <a:lvl6pPr indent="-228600" lvl="5" marL="2743200" algn="l">
              <a:lnSpc>
                <a:spcPct val="90000"/>
              </a:lnSpc>
              <a:spcBef>
                <a:spcPts val="375"/>
              </a:spcBef>
              <a:spcAft>
                <a:spcPts val="0"/>
              </a:spcAft>
              <a:buClr>
                <a:schemeClr val="dk1"/>
              </a:buClr>
              <a:buSzPts val="1600"/>
              <a:buNone/>
              <a:defRPr b="1" sz="1200"/>
            </a:lvl6pPr>
            <a:lvl7pPr indent="-228600" lvl="6" marL="3200400" algn="l">
              <a:lnSpc>
                <a:spcPct val="90000"/>
              </a:lnSpc>
              <a:spcBef>
                <a:spcPts val="375"/>
              </a:spcBef>
              <a:spcAft>
                <a:spcPts val="0"/>
              </a:spcAft>
              <a:buClr>
                <a:schemeClr val="dk1"/>
              </a:buClr>
              <a:buSzPts val="1600"/>
              <a:buNone/>
              <a:defRPr b="1" sz="1200"/>
            </a:lvl7pPr>
            <a:lvl8pPr indent="-228600" lvl="7" marL="3657600" algn="l">
              <a:lnSpc>
                <a:spcPct val="90000"/>
              </a:lnSpc>
              <a:spcBef>
                <a:spcPts val="375"/>
              </a:spcBef>
              <a:spcAft>
                <a:spcPts val="0"/>
              </a:spcAft>
              <a:buClr>
                <a:schemeClr val="dk1"/>
              </a:buClr>
              <a:buSzPts val="1600"/>
              <a:buNone/>
              <a:defRPr b="1" sz="1200"/>
            </a:lvl8pPr>
            <a:lvl9pPr indent="-228600" lvl="8" marL="4114800" algn="l">
              <a:lnSpc>
                <a:spcPct val="90000"/>
              </a:lnSpc>
              <a:spcBef>
                <a:spcPts val="375"/>
              </a:spcBef>
              <a:spcAft>
                <a:spcPts val="0"/>
              </a:spcAft>
              <a:buClr>
                <a:schemeClr val="dk1"/>
              </a:buClr>
              <a:buSzPts val="1600"/>
              <a:buNone/>
              <a:defRPr b="1" sz="1200"/>
            </a:lvl9pPr>
          </a:lstStyle>
          <a:p/>
        </p:txBody>
      </p:sp>
      <p:sp>
        <p:nvSpPr>
          <p:cNvPr id="52" name="Google Shape;52;p46"/>
          <p:cNvSpPr txBox="1"/>
          <p:nvPr>
            <p:ph idx="4" type="body"/>
          </p:nvPr>
        </p:nvSpPr>
        <p:spPr>
          <a:xfrm>
            <a:off x="3471863" y="1878806"/>
            <a:ext cx="2915550" cy="2763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46"/>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6"/>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6"/>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47"/>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7"/>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7"/>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48"/>
          <p:cNvSpPr txBox="1"/>
          <p:nvPr>
            <p:ph type="title"/>
          </p:nvPr>
        </p:nvSpPr>
        <p:spPr>
          <a:xfrm>
            <a:off x="472381" y="342900"/>
            <a:ext cx="2211975" cy="1200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8"/>
          <p:cNvSpPr txBox="1"/>
          <p:nvPr>
            <p:ph idx="1" type="body"/>
          </p:nvPr>
        </p:nvSpPr>
        <p:spPr>
          <a:xfrm>
            <a:off x="2915543" y="740569"/>
            <a:ext cx="3471975" cy="36552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750"/>
              </a:spcBef>
              <a:spcAft>
                <a:spcPts val="0"/>
              </a:spcAft>
              <a:buClr>
                <a:schemeClr val="dk1"/>
              </a:buClr>
              <a:buSzPts val="3200"/>
              <a:buChar char="•"/>
              <a:defRPr sz="2400"/>
            </a:lvl1pPr>
            <a:lvl2pPr indent="-406400" lvl="1" marL="914400" algn="l">
              <a:lnSpc>
                <a:spcPct val="90000"/>
              </a:lnSpc>
              <a:spcBef>
                <a:spcPts val="375"/>
              </a:spcBef>
              <a:spcAft>
                <a:spcPts val="0"/>
              </a:spcAft>
              <a:buClr>
                <a:schemeClr val="dk1"/>
              </a:buClr>
              <a:buSzPts val="2800"/>
              <a:buChar char="•"/>
              <a:defRPr sz="2100"/>
            </a:lvl2pPr>
            <a:lvl3pPr indent="-381000" lvl="2" marL="1371600" algn="l">
              <a:lnSpc>
                <a:spcPct val="90000"/>
              </a:lnSpc>
              <a:spcBef>
                <a:spcPts val="375"/>
              </a:spcBef>
              <a:spcAft>
                <a:spcPts val="0"/>
              </a:spcAft>
              <a:buClr>
                <a:schemeClr val="dk1"/>
              </a:buClr>
              <a:buSzPts val="2400"/>
              <a:buChar char="•"/>
              <a:defRPr sz="1800"/>
            </a:lvl3pPr>
            <a:lvl4pPr indent="-355600" lvl="3" marL="1828800" algn="l">
              <a:lnSpc>
                <a:spcPct val="90000"/>
              </a:lnSpc>
              <a:spcBef>
                <a:spcPts val="375"/>
              </a:spcBef>
              <a:spcAft>
                <a:spcPts val="0"/>
              </a:spcAft>
              <a:buClr>
                <a:schemeClr val="dk1"/>
              </a:buClr>
              <a:buSzPts val="2000"/>
              <a:buChar char="•"/>
              <a:defRPr sz="1500"/>
            </a:lvl4pPr>
            <a:lvl5pPr indent="-355600" lvl="4" marL="2286000" algn="l">
              <a:lnSpc>
                <a:spcPct val="90000"/>
              </a:lnSpc>
              <a:spcBef>
                <a:spcPts val="375"/>
              </a:spcBef>
              <a:spcAft>
                <a:spcPts val="0"/>
              </a:spcAft>
              <a:buClr>
                <a:schemeClr val="dk1"/>
              </a:buClr>
              <a:buSzPts val="2000"/>
              <a:buChar char="•"/>
              <a:defRPr sz="1500"/>
            </a:lvl5pPr>
            <a:lvl6pPr indent="-355600" lvl="5" marL="2743200" algn="l">
              <a:lnSpc>
                <a:spcPct val="90000"/>
              </a:lnSpc>
              <a:spcBef>
                <a:spcPts val="375"/>
              </a:spcBef>
              <a:spcAft>
                <a:spcPts val="0"/>
              </a:spcAft>
              <a:buClr>
                <a:schemeClr val="dk1"/>
              </a:buClr>
              <a:buSzPts val="2000"/>
              <a:buChar char="•"/>
              <a:defRPr sz="1500"/>
            </a:lvl6pPr>
            <a:lvl7pPr indent="-355600" lvl="6" marL="3200400" algn="l">
              <a:lnSpc>
                <a:spcPct val="90000"/>
              </a:lnSpc>
              <a:spcBef>
                <a:spcPts val="375"/>
              </a:spcBef>
              <a:spcAft>
                <a:spcPts val="0"/>
              </a:spcAft>
              <a:buClr>
                <a:schemeClr val="dk1"/>
              </a:buClr>
              <a:buSzPts val="2000"/>
              <a:buChar char="•"/>
              <a:defRPr sz="1500"/>
            </a:lvl7pPr>
            <a:lvl8pPr indent="-355600" lvl="7" marL="3657600" algn="l">
              <a:lnSpc>
                <a:spcPct val="90000"/>
              </a:lnSpc>
              <a:spcBef>
                <a:spcPts val="375"/>
              </a:spcBef>
              <a:spcAft>
                <a:spcPts val="0"/>
              </a:spcAft>
              <a:buClr>
                <a:schemeClr val="dk1"/>
              </a:buClr>
              <a:buSzPts val="2000"/>
              <a:buChar char="•"/>
              <a:defRPr sz="1500"/>
            </a:lvl8pPr>
            <a:lvl9pPr indent="-355600" lvl="8" marL="4114800" algn="l">
              <a:lnSpc>
                <a:spcPct val="90000"/>
              </a:lnSpc>
              <a:spcBef>
                <a:spcPts val="375"/>
              </a:spcBef>
              <a:spcAft>
                <a:spcPts val="0"/>
              </a:spcAft>
              <a:buClr>
                <a:schemeClr val="dk1"/>
              </a:buClr>
              <a:buSzPts val="2000"/>
              <a:buChar char="•"/>
              <a:defRPr sz="1500"/>
            </a:lvl9pPr>
          </a:lstStyle>
          <a:p/>
        </p:txBody>
      </p:sp>
      <p:sp>
        <p:nvSpPr>
          <p:cNvPr id="63" name="Google Shape;63;p48"/>
          <p:cNvSpPr txBox="1"/>
          <p:nvPr>
            <p:ph idx="2" type="body"/>
          </p:nvPr>
        </p:nvSpPr>
        <p:spPr>
          <a:xfrm>
            <a:off x="472381" y="1543050"/>
            <a:ext cx="2211975" cy="2858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600"/>
              <a:buNone/>
              <a:defRPr sz="1200"/>
            </a:lvl1pPr>
            <a:lvl2pPr indent="-228600" lvl="1" marL="914400" algn="l">
              <a:lnSpc>
                <a:spcPct val="90000"/>
              </a:lnSpc>
              <a:spcBef>
                <a:spcPts val="375"/>
              </a:spcBef>
              <a:spcAft>
                <a:spcPts val="0"/>
              </a:spcAft>
              <a:buClr>
                <a:schemeClr val="dk1"/>
              </a:buClr>
              <a:buSzPts val="1400"/>
              <a:buNone/>
              <a:defRPr sz="1050"/>
            </a:lvl2pPr>
            <a:lvl3pPr indent="-228600" lvl="2" marL="1371600" algn="l">
              <a:lnSpc>
                <a:spcPct val="90000"/>
              </a:lnSpc>
              <a:spcBef>
                <a:spcPts val="375"/>
              </a:spcBef>
              <a:spcAft>
                <a:spcPts val="0"/>
              </a:spcAft>
              <a:buClr>
                <a:schemeClr val="dk1"/>
              </a:buClr>
              <a:buSzPts val="1200"/>
              <a:buNone/>
              <a:defRPr sz="900"/>
            </a:lvl3pPr>
            <a:lvl4pPr indent="-228600" lvl="3" marL="1828800" algn="l">
              <a:lnSpc>
                <a:spcPct val="90000"/>
              </a:lnSpc>
              <a:spcBef>
                <a:spcPts val="375"/>
              </a:spcBef>
              <a:spcAft>
                <a:spcPts val="0"/>
              </a:spcAft>
              <a:buClr>
                <a:schemeClr val="dk1"/>
              </a:buClr>
              <a:buSzPts val="1000"/>
              <a:buNone/>
              <a:defRPr sz="750"/>
            </a:lvl4pPr>
            <a:lvl5pPr indent="-228600" lvl="4" marL="2286000" algn="l">
              <a:lnSpc>
                <a:spcPct val="90000"/>
              </a:lnSpc>
              <a:spcBef>
                <a:spcPts val="375"/>
              </a:spcBef>
              <a:spcAft>
                <a:spcPts val="0"/>
              </a:spcAft>
              <a:buClr>
                <a:schemeClr val="dk1"/>
              </a:buClr>
              <a:buSzPts val="1000"/>
              <a:buNone/>
              <a:defRPr sz="750"/>
            </a:lvl5pPr>
            <a:lvl6pPr indent="-228600" lvl="5" marL="2743200" algn="l">
              <a:lnSpc>
                <a:spcPct val="90000"/>
              </a:lnSpc>
              <a:spcBef>
                <a:spcPts val="375"/>
              </a:spcBef>
              <a:spcAft>
                <a:spcPts val="0"/>
              </a:spcAft>
              <a:buClr>
                <a:schemeClr val="dk1"/>
              </a:buClr>
              <a:buSzPts val="1000"/>
              <a:buNone/>
              <a:defRPr sz="750"/>
            </a:lvl6pPr>
            <a:lvl7pPr indent="-228600" lvl="6" marL="3200400" algn="l">
              <a:lnSpc>
                <a:spcPct val="90000"/>
              </a:lnSpc>
              <a:spcBef>
                <a:spcPts val="375"/>
              </a:spcBef>
              <a:spcAft>
                <a:spcPts val="0"/>
              </a:spcAft>
              <a:buClr>
                <a:schemeClr val="dk1"/>
              </a:buClr>
              <a:buSzPts val="1000"/>
              <a:buNone/>
              <a:defRPr sz="750"/>
            </a:lvl7pPr>
            <a:lvl8pPr indent="-228600" lvl="7" marL="3657600" algn="l">
              <a:lnSpc>
                <a:spcPct val="90000"/>
              </a:lnSpc>
              <a:spcBef>
                <a:spcPts val="375"/>
              </a:spcBef>
              <a:spcAft>
                <a:spcPts val="0"/>
              </a:spcAft>
              <a:buClr>
                <a:schemeClr val="dk1"/>
              </a:buClr>
              <a:buSzPts val="1000"/>
              <a:buNone/>
              <a:defRPr sz="750"/>
            </a:lvl8pPr>
            <a:lvl9pPr indent="-228600" lvl="8" marL="4114800" algn="l">
              <a:lnSpc>
                <a:spcPct val="90000"/>
              </a:lnSpc>
              <a:spcBef>
                <a:spcPts val="375"/>
              </a:spcBef>
              <a:spcAft>
                <a:spcPts val="0"/>
              </a:spcAft>
              <a:buClr>
                <a:schemeClr val="dk1"/>
              </a:buClr>
              <a:buSzPts val="1000"/>
              <a:buNone/>
              <a:defRPr sz="750"/>
            </a:lvl9pPr>
          </a:lstStyle>
          <a:p/>
        </p:txBody>
      </p:sp>
      <p:sp>
        <p:nvSpPr>
          <p:cNvPr id="64" name="Google Shape;64;p48"/>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8"/>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49"/>
          <p:cNvSpPr txBox="1"/>
          <p:nvPr>
            <p:ph type="title"/>
          </p:nvPr>
        </p:nvSpPr>
        <p:spPr>
          <a:xfrm>
            <a:off x="472381" y="342900"/>
            <a:ext cx="2211975" cy="1200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9"/>
          <p:cNvSpPr/>
          <p:nvPr>
            <p:ph idx="2" type="pic"/>
          </p:nvPr>
        </p:nvSpPr>
        <p:spPr>
          <a:xfrm>
            <a:off x="2915543" y="740569"/>
            <a:ext cx="3471975" cy="3655200"/>
          </a:xfrm>
          <a:prstGeom prst="rect">
            <a:avLst/>
          </a:prstGeom>
          <a:noFill/>
          <a:ln>
            <a:noFill/>
          </a:ln>
        </p:spPr>
      </p:sp>
      <p:sp>
        <p:nvSpPr>
          <p:cNvPr id="70" name="Google Shape;70;p49"/>
          <p:cNvSpPr txBox="1"/>
          <p:nvPr>
            <p:ph idx="1" type="body"/>
          </p:nvPr>
        </p:nvSpPr>
        <p:spPr>
          <a:xfrm>
            <a:off x="472381" y="1543050"/>
            <a:ext cx="2211975" cy="2858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600"/>
              <a:buNone/>
              <a:defRPr sz="1200"/>
            </a:lvl1pPr>
            <a:lvl2pPr indent="-228600" lvl="1" marL="914400" algn="l">
              <a:lnSpc>
                <a:spcPct val="90000"/>
              </a:lnSpc>
              <a:spcBef>
                <a:spcPts val="375"/>
              </a:spcBef>
              <a:spcAft>
                <a:spcPts val="0"/>
              </a:spcAft>
              <a:buClr>
                <a:schemeClr val="dk1"/>
              </a:buClr>
              <a:buSzPts val="1400"/>
              <a:buNone/>
              <a:defRPr sz="1050"/>
            </a:lvl2pPr>
            <a:lvl3pPr indent="-228600" lvl="2" marL="1371600" algn="l">
              <a:lnSpc>
                <a:spcPct val="90000"/>
              </a:lnSpc>
              <a:spcBef>
                <a:spcPts val="375"/>
              </a:spcBef>
              <a:spcAft>
                <a:spcPts val="0"/>
              </a:spcAft>
              <a:buClr>
                <a:schemeClr val="dk1"/>
              </a:buClr>
              <a:buSzPts val="1200"/>
              <a:buNone/>
              <a:defRPr sz="900"/>
            </a:lvl3pPr>
            <a:lvl4pPr indent="-228600" lvl="3" marL="1828800" algn="l">
              <a:lnSpc>
                <a:spcPct val="90000"/>
              </a:lnSpc>
              <a:spcBef>
                <a:spcPts val="375"/>
              </a:spcBef>
              <a:spcAft>
                <a:spcPts val="0"/>
              </a:spcAft>
              <a:buClr>
                <a:schemeClr val="dk1"/>
              </a:buClr>
              <a:buSzPts val="1000"/>
              <a:buNone/>
              <a:defRPr sz="750"/>
            </a:lvl4pPr>
            <a:lvl5pPr indent="-228600" lvl="4" marL="2286000" algn="l">
              <a:lnSpc>
                <a:spcPct val="90000"/>
              </a:lnSpc>
              <a:spcBef>
                <a:spcPts val="375"/>
              </a:spcBef>
              <a:spcAft>
                <a:spcPts val="0"/>
              </a:spcAft>
              <a:buClr>
                <a:schemeClr val="dk1"/>
              </a:buClr>
              <a:buSzPts val="1000"/>
              <a:buNone/>
              <a:defRPr sz="750"/>
            </a:lvl5pPr>
            <a:lvl6pPr indent="-228600" lvl="5" marL="2743200" algn="l">
              <a:lnSpc>
                <a:spcPct val="90000"/>
              </a:lnSpc>
              <a:spcBef>
                <a:spcPts val="375"/>
              </a:spcBef>
              <a:spcAft>
                <a:spcPts val="0"/>
              </a:spcAft>
              <a:buClr>
                <a:schemeClr val="dk1"/>
              </a:buClr>
              <a:buSzPts val="1000"/>
              <a:buNone/>
              <a:defRPr sz="750"/>
            </a:lvl6pPr>
            <a:lvl7pPr indent="-228600" lvl="6" marL="3200400" algn="l">
              <a:lnSpc>
                <a:spcPct val="90000"/>
              </a:lnSpc>
              <a:spcBef>
                <a:spcPts val="375"/>
              </a:spcBef>
              <a:spcAft>
                <a:spcPts val="0"/>
              </a:spcAft>
              <a:buClr>
                <a:schemeClr val="dk1"/>
              </a:buClr>
              <a:buSzPts val="1000"/>
              <a:buNone/>
              <a:defRPr sz="750"/>
            </a:lvl7pPr>
            <a:lvl8pPr indent="-228600" lvl="7" marL="3657600" algn="l">
              <a:lnSpc>
                <a:spcPct val="90000"/>
              </a:lnSpc>
              <a:spcBef>
                <a:spcPts val="375"/>
              </a:spcBef>
              <a:spcAft>
                <a:spcPts val="0"/>
              </a:spcAft>
              <a:buClr>
                <a:schemeClr val="dk1"/>
              </a:buClr>
              <a:buSzPts val="1000"/>
              <a:buNone/>
              <a:defRPr sz="750"/>
            </a:lvl8pPr>
            <a:lvl9pPr indent="-228600" lvl="8" marL="4114800" algn="l">
              <a:lnSpc>
                <a:spcPct val="90000"/>
              </a:lnSpc>
              <a:spcBef>
                <a:spcPts val="375"/>
              </a:spcBef>
              <a:spcAft>
                <a:spcPts val="0"/>
              </a:spcAft>
              <a:buClr>
                <a:schemeClr val="dk1"/>
              </a:buClr>
              <a:buSzPts val="1000"/>
              <a:buNone/>
              <a:defRPr sz="750"/>
            </a:lvl9pPr>
          </a:lstStyle>
          <a:p/>
        </p:txBody>
      </p:sp>
      <p:sp>
        <p:nvSpPr>
          <p:cNvPr id="71" name="Google Shape;71;p49"/>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9"/>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9"/>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0"/>
          <p:cNvSpPr txBox="1"/>
          <p:nvPr>
            <p:ph idx="1" type="body"/>
          </p:nvPr>
        </p:nvSpPr>
        <p:spPr>
          <a:xfrm>
            <a:off x="471488" y="1369219"/>
            <a:ext cx="5915025" cy="32634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0"/>
          <p:cNvSpPr txBox="1"/>
          <p:nvPr>
            <p:ph idx="10" type="dt"/>
          </p:nvPr>
        </p:nvSpPr>
        <p:spPr>
          <a:xfrm>
            <a:off x="471488" y="4767263"/>
            <a:ext cx="154305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9" name="Google Shape;9;p40"/>
          <p:cNvSpPr txBox="1"/>
          <p:nvPr>
            <p:ph idx="11" type="ftr"/>
          </p:nvPr>
        </p:nvSpPr>
        <p:spPr>
          <a:xfrm>
            <a:off x="2271713" y="4767263"/>
            <a:ext cx="2314575"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10" name="Google Shape;10;p40"/>
          <p:cNvSpPr txBox="1"/>
          <p:nvPr>
            <p:ph idx="12" type="sldNum"/>
          </p:nvPr>
        </p:nvSpPr>
        <p:spPr>
          <a:xfrm>
            <a:off x="4843463" y="4767263"/>
            <a:ext cx="154305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514350" y="1274267"/>
            <a:ext cx="5829300" cy="1343025"/>
          </a:xfrm>
          <a:prstGeom prst="rect">
            <a:avLst/>
          </a:prstGeom>
          <a:noFill/>
          <a:ln>
            <a:noFill/>
          </a:ln>
        </p:spPr>
        <p:txBody>
          <a:bodyPr anchorCtr="0" anchor="b" bIns="34275" lIns="68550" spcFirstLastPara="1" rIns="68550" wrap="square" tIns="34275">
            <a:normAutofit/>
          </a:bodyPr>
          <a:lstStyle/>
          <a:p>
            <a:pPr indent="0" lvl="0" marL="0" rtl="0" algn="l">
              <a:lnSpc>
                <a:spcPct val="90000"/>
              </a:lnSpc>
              <a:spcBef>
                <a:spcPts val="0"/>
              </a:spcBef>
              <a:spcAft>
                <a:spcPts val="0"/>
              </a:spcAft>
              <a:buSzPts val="6000"/>
              <a:buNone/>
            </a:pPr>
            <a:r>
              <a:rPr lang="en"/>
              <a:t>Database Systems</a:t>
            </a:r>
            <a:endParaRPr/>
          </a:p>
        </p:txBody>
      </p:sp>
      <p:sp>
        <p:nvSpPr>
          <p:cNvPr id="91" name="Google Shape;91;p1"/>
          <p:cNvSpPr txBox="1"/>
          <p:nvPr>
            <p:ph idx="1" type="subTitle"/>
          </p:nvPr>
        </p:nvSpPr>
        <p:spPr>
          <a:xfrm>
            <a:off x="566382" y="2669084"/>
            <a:ext cx="5434368" cy="931275"/>
          </a:xfrm>
          <a:prstGeom prst="rect">
            <a:avLst/>
          </a:prstGeom>
          <a:noFill/>
          <a:ln>
            <a:noFill/>
          </a:ln>
        </p:spPr>
        <p:txBody>
          <a:bodyPr anchorCtr="0" anchor="t" bIns="34275" lIns="68550" spcFirstLastPara="1" rIns="68550" wrap="square" tIns="34275">
            <a:normAutofit/>
          </a:bodyPr>
          <a:lstStyle/>
          <a:p>
            <a:pPr indent="0" lvl="0" marL="0" rtl="0" algn="l">
              <a:lnSpc>
                <a:spcPct val="90000"/>
              </a:lnSpc>
              <a:spcBef>
                <a:spcPts val="750"/>
              </a:spcBef>
              <a:spcAft>
                <a:spcPts val="0"/>
              </a:spcAft>
              <a:buSzPts val="2400"/>
              <a:buNone/>
            </a:pPr>
            <a:r>
              <a:rPr b="1" lang="en" sz="2400"/>
              <a:t>Chapter 21</a:t>
            </a:r>
            <a:endParaRPr/>
          </a:p>
          <a:p>
            <a:pPr indent="0" lvl="0" marL="0" rtl="0" algn="l">
              <a:lnSpc>
                <a:spcPct val="90000"/>
              </a:lnSpc>
              <a:spcBef>
                <a:spcPts val="750"/>
              </a:spcBef>
              <a:spcAft>
                <a:spcPts val="0"/>
              </a:spcAft>
              <a:buSzPts val="2400"/>
              <a:buNone/>
            </a:pPr>
            <a:r>
              <a:rPr b="1" lang="en" sz="2400"/>
              <a:t>Concurrency Control Techniques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9dd3b3a171_0_69"/>
          <p:cNvSpPr txBox="1"/>
          <p:nvPr>
            <p:ph idx="1" type="body"/>
          </p:nvPr>
        </p:nvSpPr>
        <p:spPr>
          <a:xfrm>
            <a:off x="471500" y="2013846"/>
            <a:ext cx="5915100" cy="1289700"/>
          </a:xfrm>
          <a:prstGeom prst="rect">
            <a:avLst/>
          </a:prstGeom>
        </p:spPr>
        <p:txBody>
          <a:bodyPr anchorCtr="0" anchor="t" bIns="45700" lIns="91425" spcFirstLastPara="1" rIns="91425" wrap="square" tIns="45700">
            <a:normAutofit/>
          </a:bodyPr>
          <a:lstStyle/>
          <a:p>
            <a:pPr indent="0" lvl="0" marL="0" rtl="0" algn="ctr">
              <a:spcBef>
                <a:spcPts val="750"/>
              </a:spcBef>
              <a:spcAft>
                <a:spcPts val="0"/>
              </a:spcAft>
              <a:buNone/>
            </a:pPr>
            <a:r>
              <a:rPr lang="en" sz="5600"/>
              <a:t>Cascading Rollback</a:t>
            </a:r>
            <a:endParaRPr sz="5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9dd3b3a171_0_73"/>
          <p:cNvSpPr txBox="1"/>
          <p:nvPr>
            <p:ph idx="1" type="body"/>
          </p:nvPr>
        </p:nvSpPr>
        <p:spPr>
          <a:xfrm>
            <a:off x="471500" y="2013846"/>
            <a:ext cx="5915100" cy="1289700"/>
          </a:xfrm>
          <a:prstGeom prst="rect">
            <a:avLst/>
          </a:prstGeom>
        </p:spPr>
        <p:txBody>
          <a:bodyPr anchorCtr="0" anchor="t" bIns="45700" lIns="91425" spcFirstLastPara="1" rIns="91425" wrap="square" tIns="45700">
            <a:normAutofit lnSpcReduction="20000"/>
          </a:bodyPr>
          <a:lstStyle/>
          <a:p>
            <a:pPr indent="0" lvl="0" marL="0" rtl="0" algn="ctr">
              <a:spcBef>
                <a:spcPts val="750"/>
              </a:spcBef>
              <a:spcAft>
                <a:spcPts val="0"/>
              </a:spcAft>
              <a:buNone/>
            </a:pPr>
            <a:r>
              <a:rPr lang="en" sz="5600"/>
              <a:t>Non Serializable Schedules</a:t>
            </a:r>
            <a:endParaRPr sz="5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g19dd3b3a171_0_0"/>
          <p:cNvGraphicFramePr/>
          <p:nvPr/>
        </p:nvGraphicFramePr>
        <p:xfrm>
          <a:off x="952500" y="218613"/>
          <a:ext cx="3000000" cy="3000000"/>
        </p:xfrm>
        <a:graphic>
          <a:graphicData uri="http://schemas.openxmlformats.org/drawingml/2006/table">
            <a:tbl>
              <a:tblPr>
                <a:noFill/>
                <a:tableStyleId>{E9A20367-FC7A-4405-BDC6-3C1F13706152}</a:tableStyleId>
              </a:tblPr>
              <a:tblGrid>
                <a:gridCol w="2476500"/>
                <a:gridCol w="2476500"/>
              </a:tblGrid>
              <a:tr h="515275">
                <a:tc>
                  <a:txBody>
                    <a:bodyPr/>
                    <a:lstStyle/>
                    <a:p>
                      <a:pPr indent="0" lvl="0" marL="0" rtl="0" algn="ctr">
                        <a:spcBef>
                          <a:spcPts val="0"/>
                        </a:spcBef>
                        <a:spcAft>
                          <a:spcPts val="0"/>
                        </a:spcAft>
                        <a:buNone/>
                      </a:pPr>
                      <a:r>
                        <a:rPr lang="en" sz="1200"/>
                        <a:t>T1</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T2</a:t>
                      </a:r>
                      <a:endParaRPr sz="1200"/>
                    </a:p>
                  </a:txBody>
                  <a:tcPr marT="91425" marB="91425" marR="91425" marL="91425"/>
                </a:tc>
              </a:tr>
              <a:tr h="381000">
                <a:tc>
                  <a:txBody>
                    <a:bodyPr/>
                    <a:lstStyle/>
                    <a:p>
                      <a:pPr indent="0" lvl="0" marL="0" rtl="0" algn="ctr">
                        <a:spcBef>
                          <a:spcPts val="0"/>
                        </a:spcBef>
                        <a:spcAft>
                          <a:spcPts val="0"/>
                        </a:spcAft>
                        <a:buNone/>
                      </a:pPr>
                      <a:r>
                        <a:rPr lang="en" sz="1200"/>
                        <a:t>write_lock(A)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81000">
                <a:tc>
                  <a:txBody>
                    <a:bodyPr/>
                    <a:lstStyle/>
                    <a:p>
                      <a:pPr indent="0" lvl="0" marL="0" rtl="0" algn="ctr">
                        <a:spcBef>
                          <a:spcPts val="0"/>
                        </a:spcBef>
                        <a:spcAft>
                          <a:spcPts val="0"/>
                        </a:spcAft>
                        <a:buNone/>
                      </a:pPr>
                      <a:r>
                        <a:rPr lang="en" sz="1200"/>
                        <a:t>read_item(A)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Write_item(A)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81000">
                <a:tc>
                  <a:txBody>
                    <a:bodyPr/>
                    <a:lstStyle/>
                    <a:p>
                      <a:pPr indent="0" lvl="0" marL="0" rtl="0" algn="ctr">
                        <a:spcBef>
                          <a:spcPts val="0"/>
                        </a:spcBef>
                        <a:spcAft>
                          <a:spcPts val="0"/>
                        </a:spcAft>
                        <a:buNone/>
                      </a:pPr>
                      <a:r>
                        <a:rPr lang="en" sz="1200"/>
                        <a:t>Unlock(A)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write_lock(A)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read_item(A)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Write_item(A)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t>write_lock(B)</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Unlock(A)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t>read_item(B)</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solidFill>
                            <a:schemeClr val="dk1"/>
                          </a:solidFill>
                        </a:rPr>
                        <a:t>Write_item(B)</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t>Unlock(B)</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aphicFrame>
        <p:nvGraphicFramePr>
          <p:cNvPr id="168" name="Google Shape;168;g19dd3b3a171_0_12"/>
          <p:cNvGraphicFramePr/>
          <p:nvPr/>
        </p:nvGraphicFramePr>
        <p:xfrm>
          <a:off x="952500" y="218613"/>
          <a:ext cx="3000000" cy="3000000"/>
        </p:xfrm>
        <a:graphic>
          <a:graphicData uri="http://schemas.openxmlformats.org/drawingml/2006/table">
            <a:tbl>
              <a:tblPr>
                <a:noFill/>
                <a:tableStyleId>{E9A20367-FC7A-4405-BDC6-3C1F13706152}</a:tableStyleId>
              </a:tblPr>
              <a:tblGrid>
                <a:gridCol w="2476500"/>
                <a:gridCol w="2476500"/>
              </a:tblGrid>
              <a:tr h="515275">
                <a:tc>
                  <a:txBody>
                    <a:bodyPr/>
                    <a:lstStyle/>
                    <a:p>
                      <a:pPr indent="0" lvl="0" marL="0" rtl="0" algn="ctr">
                        <a:spcBef>
                          <a:spcPts val="0"/>
                        </a:spcBef>
                        <a:spcAft>
                          <a:spcPts val="0"/>
                        </a:spcAft>
                        <a:buNone/>
                      </a:pPr>
                      <a:r>
                        <a:rPr lang="en" sz="1200"/>
                        <a:t>T1</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T2</a:t>
                      </a:r>
                      <a:endParaRPr sz="1200"/>
                    </a:p>
                  </a:txBody>
                  <a:tcPr marT="91425" marB="91425" marR="91425" marL="91425"/>
                </a:tc>
              </a:tr>
              <a:tr h="381000">
                <a:tc>
                  <a:txBody>
                    <a:bodyPr/>
                    <a:lstStyle/>
                    <a:p>
                      <a:pPr indent="0" lvl="0" marL="0" rtl="0" algn="ctr">
                        <a:spcBef>
                          <a:spcPts val="0"/>
                        </a:spcBef>
                        <a:spcAft>
                          <a:spcPts val="0"/>
                        </a:spcAft>
                        <a:buNone/>
                      </a:pPr>
                      <a:r>
                        <a:rPr lang="en" sz="1200"/>
                        <a:t>write_lock(A)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81000">
                <a:tc>
                  <a:txBody>
                    <a:bodyPr/>
                    <a:lstStyle/>
                    <a:p>
                      <a:pPr indent="0" lvl="0" marL="0" rtl="0" algn="ctr">
                        <a:spcBef>
                          <a:spcPts val="0"/>
                        </a:spcBef>
                        <a:spcAft>
                          <a:spcPts val="0"/>
                        </a:spcAft>
                        <a:buNone/>
                      </a:pPr>
                      <a:r>
                        <a:rPr lang="en" sz="1200"/>
                        <a:t>read_item(A)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81000">
                <a:tc>
                  <a:txBody>
                    <a:bodyPr/>
                    <a:lstStyle/>
                    <a:p>
                      <a:pPr indent="0" lvl="0" marL="0" rtl="0" algn="ctr">
                        <a:spcBef>
                          <a:spcPts val="0"/>
                        </a:spcBef>
                        <a:spcAft>
                          <a:spcPts val="0"/>
                        </a:spcAft>
                        <a:buNone/>
                      </a:pPr>
                      <a:r>
                        <a:rPr lang="en" sz="1200">
                          <a:solidFill>
                            <a:schemeClr val="dk1"/>
                          </a:solidFill>
                        </a:rPr>
                        <a:t>Write_item(A)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81000">
                <a:tc>
                  <a:txBody>
                    <a:bodyPr/>
                    <a:lstStyle/>
                    <a:p>
                      <a:pPr indent="0" lvl="0" marL="0" rtl="0" algn="ctr">
                        <a:spcBef>
                          <a:spcPts val="0"/>
                        </a:spcBef>
                        <a:spcAft>
                          <a:spcPts val="0"/>
                        </a:spcAft>
                        <a:buNone/>
                      </a:pPr>
                      <a:r>
                        <a:rPr lang="en" sz="1200"/>
                        <a:t>Unlock(A)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write_lock(A)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read_item(A)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Write_item(A)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Unlock(A)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commit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t>Fail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9dd3b3a171_0_59"/>
          <p:cNvSpPr txBox="1"/>
          <p:nvPr>
            <p:ph idx="1" type="body"/>
          </p:nvPr>
        </p:nvSpPr>
        <p:spPr>
          <a:xfrm>
            <a:off x="471500" y="2013846"/>
            <a:ext cx="5915100" cy="1289700"/>
          </a:xfrm>
          <a:prstGeom prst="rect">
            <a:avLst/>
          </a:prstGeom>
        </p:spPr>
        <p:txBody>
          <a:bodyPr anchorCtr="0" anchor="t" bIns="45700" lIns="91425" spcFirstLastPara="1" rIns="91425" wrap="square" tIns="45700">
            <a:normAutofit/>
          </a:bodyPr>
          <a:lstStyle/>
          <a:p>
            <a:pPr indent="0" lvl="0" marL="0" rtl="0" algn="ctr">
              <a:spcBef>
                <a:spcPts val="750"/>
              </a:spcBef>
              <a:spcAft>
                <a:spcPts val="0"/>
              </a:spcAft>
              <a:buNone/>
            </a:pPr>
            <a:r>
              <a:rPr lang="en" sz="5600"/>
              <a:t>Cascading Rollback</a:t>
            </a:r>
            <a:endParaRPr sz="5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g19dd3b3a171_0_18"/>
          <p:cNvGraphicFramePr/>
          <p:nvPr/>
        </p:nvGraphicFramePr>
        <p:xfrm>
          <a:off x="529500" y="205767"/>
          <a:ext cx="3000000" cy="3000000"/>
        </p:xfrm>
        <a:graphic>
          <a:graphicData uri="http://schemas.openxmlformats.org/drawingml/2006/table">
            <a:tbl>
              <a:tblPr>
                <a:noFill/>
                <a:tableStyleId>{E9A20367-FC7A-4405-BDC6-3C1F13706152}</a:tableStyleId>
              </a:tblPr>
              <a:tblGrid>
                <a:gridCol w="1926275"/>
                <a:gridCol w="1926275"/>
                <a:gridCol w="1926275"/>
              </a:tblGrid>
              <a:tr h="441625">
                <a:tc>
                  <a:txBody>
                    <a:bodyPr/>
                    <a:lstStyle/>
                    <a:p>
                      <a:pPr indent="0" lvl="0" marL="0" rtl="0" algn="ctr">
                        <a:spcBef>
                          <a:spcPts val="0"/>
                        </a:spcBef>
                        <a:spcAft>
                          <a:spcPts val="0"/>
                        </a:spcAft>
                        <a:buNone/>
                      </a:pPr>
                      <a:r>
                        <a:rPr lang="en" sz="1200"/>
                        <a:t>T1</a:t>
                      </a:r>
                      <a:endParaRPr sz="1200"/>
                    </a:p>
                  </a:txBody>
                  <a:tcPr marT="91425" marB="91425" marR="91425" marL="91425"/>
                </a:tc>
                <a:tc>
                  <a:txBody>
                    <a:bodyPr/>
                    <a:lstStyle/>
                    <a:p>
                      <a:pPr indent="0" lvl="0" marL="0" rtl="0" algn="ctr">
                        <a:spcBef>
                          <a:spcPts val="0"/>
                        </a:spcBef>
                        <a:spcAft>
                          <a:spcPts val="0"/>
                        </a:spcAft>
                        <a:buNone/>
                      </a:pPr>
                      <a:r>
                        <a:t/>
                      </a:r>
                      <a:endParaRPr sz="1200">
                        <a:solidFill>
                          <a:schemeClr val="dk1"/>
                        </a:solidFill>
                      </a:endParaRPr>
                    </a:p>
                  </a:txBody>
                  <a:tcPr marT="91425" marB="91425" marR="91425" marL="91425"/>
                </a:tc>
                <a:tc>
                  <a:txBody>
                    <a:bodyPr/>
                    <a:lstStyle/>
                    <a:p>
                      <a:pPr indent="0" lvl="0" marL="0" rtl="0" algn="ctr">
                        <a:spcBef>
                          <a:spcPts val="0"/>
                        </a:spcBef>
                        <a:spcAft>
                          <a:spcPts val="0"/>
                        </a:spcAft>
                        <a:buNone/>
                      </a:pPr>
                      <a:r>
                        <a:rPr lang="en" sz="1200">
                          <a:solidFill>
                            <a:schemeClr val="dk1"/>
                          </a:solidFill>
                        </a:rPr>
                        <a:t>T2</a:t>
                      </a:r>
                      <a:endParaRPr sz="1200"/>
                    </a:p>
                  </a:txBody>
                  <a:tcPr marT="91425" marB="91425" marR="91425" marL="91425"/>
                </a:tc>
              </a:tr>
              <a:tr h="347475">
                <a:tc>
                  <a:txBody>
                    <a:bodyPr/>
                    <a:lstStyle/>
                    <a:p>
                      <a:pPr indent="0" lvl="0" marL="0" rtl="0" algn="ctr">
                        <a:spcBef>
                          <a:spcPts val="0"/>
                        </a:spcBef>
                        <a:spcAft>
                          <a:spcPts val="0"/>
                        </a:spcAft>
                        <a:buNone/>
                      </a:pPr>
                      <a:r>
                        <a:rPr lang="en" sz="1200"/>
                        <a:t>write_lock(A)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47475">
                <a:tc>
                  <a:txBody>
                    <a:bodyPr/>
                    <a:lstStyle/>
                    <a:p>
                      <a:pPr indent="0" lvl="0" marL="0" rtl="0" algn="ctr">
                        <a:spcBef>
                          <a:spcPts val="0"/>
                        </a:spcBef>
                        <a:spcAft>
                          <a:spcPts val="0"/>
                        </a:spcAft>
                        <a:buNone/>
                      </a:pPr>
                      <a:r>
                        <a:rPr lang="en" sz="1200"/>
                        <a:t>read_item(A)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47475">
                <a:tc>
                  <a:txBody>
                    <a:bodyPr/>
                    <a:lstStyle/>
                    <a:p>
                      <a:pPr indent="0" lvl="0" marL="0" rtl="0" algn="ctr">
                        <a:spcBef>
                          <a:spcPts val="0"/>
                        </a:spcBef>
                        <a:spcAft>
                          <a:spcPts val="0"/>
                        </a:spcAft>
                        <a:buNone/>
                      </a:pPr>
                      <a:r>
                        <a:rPr lang="en" sz="1200">
                          <a:solidFill>
                            <a:schemeClr val="dk1"/>
                          </a:solidFill>
                        </a:rPr>
                        <a:t>Write_item(A)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47475">
                <a:tc>
                  <a:txBody>
                    <a:bodyPr/>
                    <a:lstStyle/>
                    <a:p>
                      <a:pPr indent="0" lvl="0" marL="0" rtl="0" algn="ctr">
                        <a:spcBef>
                          <a:spcPts val="0"/>
                        </a:spcBef>
                        <a:spcAft>
                          <a:spcPts val="0"/>
                        </a:spcAft>
                        <a:buNone/>
                      </a:pPr>
                      <a:r>
                        <a:rPr lang="en" sz="1200"/>
                        <a:t>Unlock(A)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B cap="flat" cmpd="sng" w="9525">
                      <a:solidFill>
                        <a:srgbClr val="9E9E9E"/>
                      </a:solidFill>
                      <a:prstDash val="solid"/>
                      <a:round/>
                      <a:headEnd len="sm" w="sm" type="none"/>
                      <a:tailEnd len="sm" w="sm" type="none"/>
                    </a:lnB>
                  </a:tcPr>
                </a:tc>
              </a:tr>
              <a:tr h="376425">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write_lock(A)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6425">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read_item(A)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6425">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Write_item(A)</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6425">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Unlock(A)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7475">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write_lock(A)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7475">
                <a:tc>
                  <a:txBody>
                    <a:bodyPr/>
                    <a:lstStyle/>
                    <a:p>
                      <a:pPr indent="0" lvl="0" marL="0" rtl="0" algn="ctr">
                        <a:spcBef>
                          <a:spcPts val="0"/>
                        </a:spcBef>
                        <a:spcAft>
                          <a:spcPts val="0"/>
                        </a:spcAft>
                        <a:buNone/>
                      </a:pPr>
                      <a:r>
                        <a:rPr lang="en" sz="1200"/>
                        <a:t>Fail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read_item(A)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7475">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Write_item(A)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7475">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Unlock(A)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g19dd3b3a171_0_29"/>
          <p:cNvGraphicFramePr/>
          <p:nvPr/>
        </p:nvGraphicFramePr>
        <p:xfrm>
          <a:off x="1495400" y="923638"/>
          <a:ext cx="3000000" cy="3000000"/>
        </p:xfrm>
        <a:graphic>
          <a:graphicData uri="http://schemas.openxmlformats.org/drawingml/2006/table">
            <a:tbl>
              <a:tblPr>
                <a:noFill/>
                <a:tableStyleId>{E9A20367-FC7A-4405-BDC6-3C1F13706152}</a:tableStyleId>
              </a:tblPr>
              <a:tblGrid>
                <a:gridCol w="2056825"/>
                <a:gridCol w="2056825"/>
              </a:tblGrid>
              <a:tr h="407275">
                <a:tc>
                  <a:txBody>
                    <a:bodyPr/>
                    <a:lstStyle/>
                    <a:p>
                      <a:pPr indent="0" lvl="0" marL="0" rtl="0" algn="ctr">
                        <a:spcBef>
                          <a:spcPts val="0"/>
                        </a:spcBef>
                        <a:spcAft>
                          <a:spcPts val="0"/>
                        </a:spcAft>
                        <a:buNone/>
                      </a:pPr>
                      <a:r>
                        <a:rPr lang="en" sz="1200"/>
                        <a:t>T1</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T2</a:t>
                      </a:r>
                      <a:endParaRPr sz="1200"/>
                    </a:p>
                  </a:txBody>
                  <a:tcPr marT="91425" marB="91425" marR="91425" marL="91425"/>
                </a:tc>
              </a:tr>
              <a:tr h="301150">
                <a:tc>
                  <a:txBody>
                    <a:bodyPr/>
                    <a:lstStyle/>
                    <a:p>
                      <a:pPr indent="0" lvl="0" marL="0" rtl="0" algn="ctr">
                        <a:spcBef>
                          <a:spcPts val="0"/>
                        </a:spcBef>
                        <a:spcAft>
                          <a:spcPts val="0"/>
                        </a:spcAft>
                        <a:buNone/>
                      </a:pPr>
                      <a:r>
                        <a:rPr lang="en" sz="1200"/>
                        <a:t>write_lock(A)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01150">
                <a:tc>
                  <a:txBody>
                    <a:bodyPr/>
                    <a:lstStyle/>
                    <a:p>
                      <a:pPr indent="0" lvl="0" marL="0" rtl="0" algn="ctr">
                        <a:spcBef>
                          <a:spcPts val="0"/>
                        </a:spcBef>
                        <a:spcAft>
                          <a:spcPts val="0"/>
                        </a:spcAft>
                        <a:buNone/>
                      </a:pPr>
                      <a:r>
                        <a:rPr lang="en" sz="1200"/>
                        <a:t>read_item(A)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01150">
                <a:tc>
                  <a:txBody>
                    <a:bodyPr/>
                    <a:lstStyle/>
                    <a:p>
                      <a:pPr indent="0" lvl="0" marL="0" rtl="0" algn="ctr">
                        <a:spcBef>
                          <a:spcPts val="0"/>
                        </a:spcBef>
                        <a:spcAft>
                          <a:spcPts val="0"/>
                        </a:spcAft>
                        <a:buNone/>
                      </a:pPr>
                      <a:r>
                        <a:rPr lang="en" sz="1200">
                          <a:solidFill>
                            <a:schemeClr val="dk1"/>
                          </a:solidFill>
                        </a:rPr>
                        <a:t>Write_item(A)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01150">
                <a:tc>
                  <a:txBody>
                    <a:bodyPr/>
                    <a:lstStyle/>
                    <a:p>
                      <a:pPr indent="0" lvl="0" marL="0" rtl="0" algn="ctr">
                        <a:spcBef>
                          <a:spcPts val="0"/>
                        </a:spcBef>
                        <a:spcAft>
                          <a:spcPts val="0"/>
                        </a:spcAft>
                        <a:buNone/>
                      </a:pPr>
                      <a:r>
                        <a:rPr lang="en" sz="1200"/>
                        <a:t>Unlock(A)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lnB cap="flat" cmpd="sng" w="9525">
                      <a:solidFill>
                        <a:srgbClr val="9E9E9E"/>
                      </a:solidFill>
                      <a:prstDash val="solid"/>
                      <a:round/>
                      <a:headEnd len="sm" w="sm" type="none"/>
                      <a:tailEnd len="sm" w="sm" type="none"/>
                    </a:lnB>
                  </a:tcPr>
                </a:tc>
              </a:tr>
              <a:tr h="301150">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write_lock(A)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150">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read_item(A)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150">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Write_item(A)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150">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Unlock(A)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150">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commit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150">
                <a:tc>
                  <a:txBody>
                    <a:bodyPr/>
                    <a:lstStyle/>
                    <a:p>
                      <a:pPr indent="0" lvl="0" marL="0" rtl="0" algn="ctr">
                        <a:spcBef>
                          <a:spcPts val="0"/>
                        </a:spcBef>
                        <a:spcAft>
                          <a:spcPts val="0"/>
                        </a:spcAft>
                        <a:buNone/>
                      </a:pPr>
                      <a:r>
                        <a:rPr lang="en" sz="1200"/>
                        <a:t>Fail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4" name="Google Shape;184;g19dd3b3a171_0_29"/>
          <p:cNvSpPr txBox="1"/>
          <p:nvPr>
            <p:ph type="title"/>
          </p:nvPr>
        </p:nvSpPr>
        <p:spPr>
          <a:xfrm>
            <a:off x="471527" y="273850"/>
            <a:ext cx="46452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Irrecoverability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g19dd3b3a171_0_33"/>
          <p:cNvGraphicFramePr/>
          <p:nvPr/>
        </p:nvGraphicFramePr>
        <p:xfrm>
          <a:off x="952500" y="1266113"/>
          <a:ext cx="3000000" cy="3000000"/>
        </p:xfrm>
        <a:graphic>
          <a:graphicData uri="http://schemas.openxmlformats.org/drawingml/2006/table">
            <a:tbl>
              <a:tblPr>
                <a:noFill/>
                <a:tableStyleId>{E9A20367-FC7A-4405-BDC6-3C1F13706152}</a:tableStyleId>
              </a:tblPr>
              <a:tblGrid>
                <a:gridCol w="2476500"/>
                <a:gridCol w="2476500"/>
              </a:tblGrid>
              <a:tr h="515275">
                <a:tc>
                  <a:txBody>
                    <a:bodyPr/>
                    <a:lstStyle/>
                    <a:p>
                      <a:pPr indent="0" lvl="0" marL="0" rtl="0" algn="ctr">
                        <a:spcBef>
                          <a:spcPts val="0"/>
                        </a:spcBef>
                        <a:spcAft>
                          <a:spcPts val="0"/>
                        </a:spcAft>
                        <a:buNone/>
                      </a:pPr>
                      <a:r>
                        <a:rPr lang="en" sz="1200"/>
                        <a:t>T1</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T2</a:t>
                      </a:r>
                      <a:endParaRPr sz="1200"/>
                    </a:p>
                  </a:txBody>
                  <a:tcPr marT="91425" marB="91425" marR="91425" marL="91425"/>
                </a:tc>
              </a:tr>
              <a:tr h="381000">
                <a:tc>
                  <a:txBody>
                    <a:bodyPr/>
                    <a:lstStyle/>
                    <a:p>
                      <a:pPr indent="0" lvl="0" marL="0" rtl="0" algn="ctr">
                        <a:spcBef>
                          <a:spcPts val="0"/>
                        </a:spcBef>
                        <a:spcAft>
                          <a:spcPts val="0"/>
                        </a:spcAft>
                        <a:buNone/>
                      </a:pPr>
                      <a:r>
                        <a:rPr lang="en" sz="1200"/>
                        <a:t>read</a:t>
                      </a:r>
                      <a:r>
                        <a:rPr lang="en" sz="1200"/>
                        <a:t>_lock(A)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tc>
              </a:tr>
              <a:tr h="381000">
                <a:tc>
                  <a:txBody>
                    <a:bodyPr/>
                    <a:lstStyle/>
                    <a:p>
                      <a:pPr indent="0" lvl="0" marL="0" rtl="0" algn="ctr">
                        <a:spcBef>
                          <a:spcPts val="0"/>
                        </a:spcBef>
                        <a:spcAft>
                          <a:spcPts val="0"/>
                        </a:spcAft>
                        <a:buNone/>
                      </a:pPr>
                      <a:r>
                        <a:rPr lang="en" sz="1200"/>
                        <a:t>read_item(A)</a:t>
                      </a:r>
                      <a:endParaRPr sz="1200"/>
                    </a:p>
                  </a:txBody>
                  <a:tcPr marT="91425" marB="91425" marR="91425" marL="91425"/>
                </a:tc>
                <a:tc>
                  <a:txBody>
                    <a:bodyPr/>
                    <a:lstStyle/>
                    <a:p>
                      <a:pPr indent="0" lvl="0" marL="0" rtl="0" algn="ctr">
                        <a:spcBef>
                          <a:spcPts val="0"/>
                        </a:spcBef>
                        <a:spcAft>
                          <a:spcPts val="0"/>
                        </a:spcAft>
                        <a:buNone/>
                      </a:pPr>
                      <a:r>
                        <a:t/>
                      </a:r>
                      <a:endParaRPr sz="12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read</a:t>
                      </a:r>
                      <a:r>
                        <a:rPr lang="en" sz="1200"/>
                        <a:t>_lock(B)</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200"/>
                        <a:t>read_item(B)</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t>write_lock(B)</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t>w</a:t>
                      </a:r>
                      <a:r>
                        <a:rPr lang="en" sz="1200"/>
                        <a:t>rite _item (B)</a:t>
                      </a:r>
                      <a:endParaRPr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write_lock(A)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write _item (A)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0" name="Google Shape;190;g19dd3b3a171_0_33"/>
          <p:cNvSpPr txBox="1"/>
          <p:nvPr>
            <p:ph type="title"/>
          </p:nvPr>
        </p:nvSpPr>
        <p:spPr>
          <a:xfrm>
            <a:off x="471488" y="273844"/>
            <a:ext cx="5915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Deadlock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aphicFrame>
        <p:nvGraphicFramePr>
          <p:cNvPr id="195" name="Google Shape;195;g19dd3b3a171_0_47"/>
          <p:cNvGraphicFramePr/>
          <p:nvPr/>
        </p:nvGraphicFramePr>
        <p:xfrm>
          <a:off x="539625" y="1159267"/>
          <a:ext cx="3000000" cy="3000000"/>
        </p:xfrm>
        <a:graphic>
          <a:graphicData uri="http://schemas.openxmlformats.org/drawingml/2006/table">
            <a:tbl>
              <a:tblPr>
                <a:noFill/>
                <a:tableStyleId>{E9A20367-FC7A-4405-BDC6-3C1F13706152}</a:tableStyleId>
              </a:tblPr>
              <a:tblGrid>
                <a:gridCol w="1155750"/>
                <a:gridCol w="1155750"/>
                <a:gridCol w="1155750"/>
                <a:gridCol w="1155750"/>
                <a:gridCol w="1155750"/>
              </a:tblGrid>
              <a:tr h="441625">
                <a:tc>
                  <a:txBody>
                    <a:bodyPr/>
                    <a:lstStyle/>
                    <a:p>
                      <a:pPr indent="0" lvl="0" marL="0" rtl="0" algn="ctr">
                        <a:spcBef>
                          <a:spcPts val="0"/>
                        </a:spcBef>
                        <a:spcAft>
                          <a:spcPts val="0"/>
                        </a:spcAft>
                        <a:buNone/>
                      </a:pPr>
                      <a:r>
                        <a:rPr lang="en" sz="1200"/>
                        <a:t>T1</a:t>
                      </a:r>
                      <a:endParaRPr sz="1200"/>
                    </a:p>
                  </a:txBody>
                  <a:tcPr marT="91425" marB="91425" marR="91425" marL="91425"/>
                </a:tc>
                <a:tc>
                  <a:txBody>
                    <a:bodyPr/>
                    <a:lstStyle/>
                    <a:p>
                      <a:pPr indent="0" lvl="0" marL="0" rtl="0" algn="ctr">
                        <a:spcBef>
                          <a:spcPts val="0"/>
                        </a:spcBef>
                        <a:spcAft>
                          <a:spcPts val="0"/>
                        </a:spcAft>
                        <a:buNone/>
                      </a:pPr>
                      <a:r>
                        <a:rPr lang="en" sz="1200">
                          <a:solidFill>
                            <a:schemeClr val="dk1"/>
                          </a:solidFill>
                        </a:rPr>
                        <a:t>T2</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T3</a:t>
                      </a:r>
                      <a:endParaRPr sz="1200"/>
                    </a:p>
                  </a:txBody>
                  <a:tcPr marT="91425" marB="91425" marR="91425" marL="91425"/>
                </a:tc>
                <a:tc>
                  <a:txBody>
                    <a:bodyPr/>
                    <a:lstStyle/>
                    <a:p>
                      <a:pPr indent="0" lvl="0" marL="0" rtl="0" algn="ctr">
                        <a:spcBef>
                          <a:spcPts val="0"/>
                        </a:spcBef>
                        <a:spcAft>
                          <a:spcPts val="0"/>
                        </a:spcAft>
                        <a:buNone/>
                      </a:pPr>
                      <a:r>
                        <a:t/>
                      </a:r>
                      <a:endParaRPr sz="1200">
                        <a:solidFill>
                          <a:schemeClr val="dk1"/>
                        </a:solidFill>
                      </a:endParaRPr>
                    </a:p>
                  </a:txBody>
                  <a:tcPr marT="91425" marB="91425" marR="91425" marL="91425"/>
                </a:tc>
                <a:tc>
                  <a:txBody>
                    <a:bodyPr/>
                    <a:lstStyle/>
                    <a:p>
                      <a:pPr indent="0" lvl="0" marL="0" rtl="0" algn="ctr">
                        <a:spcBef>
                          <a:spcPts val="0"/>
                        </a:spcBef>
                        <a:spcAft>
                          <a:spcPts val="0"/>
                        </a:spcAft>
                        <a:buNone/>
                      </a:pPr>
                      <a:r>
                        <a:t/>
                      </a:r>
                      <a:endParaRPr sz="1200">
                        <a:solidFill>
                          <a:schemeClr val="dk1"/>
                        </a:solidFill>
                      </a:endParaRPr>
                    </a:p>
                  </a:txBody>
                  <a:tcPr marT="91425" marB="91425" marR="91425" marL="91425"/>
                </a:tc>
              </a:tr>
              <a:tr h="347475">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read_lock(A)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tcPr>
                </a:tc>
              </a:tr>
              <a:tr h="347475">
                <a:tc>
                  <a:txBody>
                    <a:bodyPr/>
                    <a:lstStyle/>
                    <a:p>
                      <a:pPr indent="0" lvl="0" marL="0" rtl="0" algn="ctr">
                        <a:spcBef>
                          <a:spcPts val="0"/>
                        </a:spcBef>
                        <a:spcAft>
                          <a:spcPts val="0"/>
                        </a:spcAft>
                        <a:buNone/>
                      </a:pPr>
                      <a:r>
                        <a:rPr lang="en" sz="1200"/>
                        <a:t>write_lock(A)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read_item(A)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47475">
                <a:tc>
                  <a:txBody>
                    <a:bodyPr/>
                    <a:lstStyle/>
                    <a:p>
                      <a:pPr indent="0" lvl="0" marL="0" rtl="0" algn="ctr">
                        <a:spcBef>
                          <a:spcPts val="0"/>
                        </a:spcBef>
                        <a:spcAft>
                          <a:spcPts val="0"/>
                        </a:spcAft>
                        <a:buNone/>
                      </a:pPr>
                      <a:r>
                        <a:rPr lang="en" sz="1200"/>
                        <a:t>read_item(A)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200"/>
                        <a:t>read_lock(A)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7475">
                <a:tc>
                  <a:txBody>
                    <a:bodyPr/>
                    <a:lstStyle/>
                    <a:p>
                      <a:pPr indent="0" lvl="0" marL="0" rtl="0" algn="ctr">
                        <a:spcBef>
                          <a:spcPts val="0"/>
                        </a:spcBef>
                        <a:spcAft>
                          <a:spcPts val="0"/>
                        </a:spcAft>
                        <a:buNone/>
                      </a:pPr>
                      <a:r>
                        <a:rPr lang="en" sz="1200">
                          <a:solidFill>
                            <a:schemeClr val="dk1"/>
                          </a:solidFill>
                        </a:rPr>
                        <a:t>Write_item(A)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read_item(A)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read_lock(A)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6425">
                <a:tc>
                  <a:txBody>
                    <a:bodyPr/>
                    <a:lstStyle/>
                    <a:p>
                      <a:pPr indent="0" lvl="0" marL="0" rtl="0" algn="ctr">
                        <a:spcBef>
                          <a:spcPts val="0"/>
                        </a:spcBef>
                        <a:spcAft>
                          <a:spcPts val="0"/>
                        </a:spcAft>
                        <a:buNone/>
                      </a:pPr>
                      <a:r>
                        <a:rPr lang="en" sz="1200"/>
                        <a:t>Unlock(A)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read_item(A)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read_lock(A)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6425">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read_item(A)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6425">
                <a:tc>
                  <a:txBody>
                    <a:bodyPr/>
                    <a:lstStyle/>
                    <a:p>
                      <a:pPr indent="0" lvl="0" marL="0" rtl="0" algn="ctr">
                        <a:spcBef>
                          <a:spcPts val="0"/>
                        </a:spcBef>
                        <a:spcAft>
                          <a:spcPts val="0"/>
                        </a:spcAft>
                        <a:buNone/>
                      </a:pPr>
                      <a:r>
                        <a:t/>
                      </a:r>
                      <a:endParaRPr sz="12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6425">
                <a:tc>
                  <a:txBody>
                    <a:bodyPr/>
                    <a:lstStyle/>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6" name="Google Shape;196;g19dd3b3a171_0_47"/>
          <p:cNvSpPr txBox="1"/>
          <p:nvPr>
            <p:ph type="title"/>
          </p:nvPr>
        </p:nvSpPr>
        <p:spPr>
          <a:xfrm>
            <a:off x="471488" y="273844"/>
            <a:ext cx="5915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Starvation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202" name="Google Shape;202;p8"/>
          <p:cNvPicPr preferRelativeResize="0"/>
          <p:nvPr/>
        </p:nvPicPr>
        <p:blipFill rotWithShape="1">
          <a:blip r:embed="rId3">
            <a:alphaModFix/>
          </a:blip>
          <a:srcRect b="0" l="0" r="0" t="0"/>
          <a:stretch/>
        </p:blipFill>
        <p:spPr>
          <a:xfrm>
            <a:off x="1893375" y="74425"/>
            <a:ext cx="4046198" cy="4994650"/>
          </a:xfrm>
          <a:prstGeom prst="rect">
            <a:avLst/>
          </a:prstGeom>
          <a:noFill/>
          <a:ln>
            <a:noFill/>
          </a:ln>
        </p:spPr>
      </p:pic>
      <p:sp>
        <p:nvSpPr>
          <p:cNvPr id="203" name="Google Shape;203;p8"/>
          <p:cNvSpPr txBox="1"/>
          <p:nvPr/>
        </p:nvSpPr>
        <p:spPr>
          <a:xfrm>
            <a:off x="114300" y="2357437"/>
            <a:ext cx="2000250" cy="807883"/>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Arial"/>
                <a:ea typeface="Arial"/>
                <a:cs typeface="Arial"/>
                <a:sym typeface="Arial"/>
              </a:rPr>
              <a:t>Figure 21.2 Locking and unlocking operations for two-mode (read/write, or shared/exclusive) locks</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a:bodyPr>
          <a:lstStyle/>
          <a:p>
            <a:pPr indent="0" lvl="0" marL="0" rtl="0" algn="l">
              <a:lnSpc>
                <a:spcPct val="90000"/>
              </a:lnSpc>
              <a:spcBef>
                <a:spcPts val="0"/>
              </a:spcBef>
              <a:spcAft>
                <a:spcPts val="0"/>
              </a:spcAft>
              <a:buClr>
                <a:schemeClr val="dk1"/>
              </a:buClr>
              <a:buSzPts val="1800"/>
              <a:buNone/>
            </a:pPr>
            <a:r>
              <a:rPr lang="en"/>
              <a:t>Introduction</a:t>
            </a:r>
            <a:endParaRPr/>
          </a:p>
        </p:txBody>
      </p:sp>
      <p:sp>
        <p:nvSpPr>
          <p:cNvPr id="97" name="Google Shape;97;p2"/>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lnSpcReduction="10000"/>
          </a:bodyPr>
          <a:lstStyle/>
          <a:p>
            <a:pPr indent="-257175" lvl="0" marL="257175" rtl="0" algn="l">
              <a:lnSpc>
                <a:spcPct val="90000"/>
              </a:lnSpc>
              <a:spcBef>
                <a:spcPts val="0"/>
              </a:spcBef>
              <a:spcAft>
                <a:spcPts val="0"/>
              </a:spcAft>
              <a:buSzPts val="1680"/>
              <a:buChar char="•"/>
            </a:pPr>
            <a:r>
              <a:rPr lang="en"/>
              <a:t>Concurrency control protocols</a:t>
            </a:r>
            <a:endParaRPr/>
          </a:p>
          <a:p>
            <a:pPr indent="-214312" lvl="1" marL="557213" rtl="0" algn="l">
              <a:lnSpc>
                <a:spcPct val="90000"/>
              </a:lnSpc>
              <a:spcBef>
                <a:spcPts val="390"/>
              </a:spcBef>
              <a:spcAft>
                <a:spcPts val="0"/>
              </a:spcAft>
              <a:buSzPts val="1430"/>
              <a:buChar char="•"/>
            </a:pPr>
            <a:r>
              <a:rPr lang="en"/>
              <a:t>Set of rules to guarantee serializability</a:t>
            </a:r>
            <a:endParaRPr/>
          </a:p>
          <a:p>
            <a:pPr indent="-257175" lvl="0" marL="257175" rtl="0" algn="l">
              <a:lnSpc>
                <a:spcPct val="90000"/>
              </a:lnSpc>
              <a:spcBef>
                <a:spcPts val="420"/>
              </a:spcBef>
              <a:spcAft>
                <a:spcPts val="0"/>
              </a:spcAft>
              <a:buSzPts val="1680"/>
              <a:buChar char="•"/>
            </a:pPr>
            <a:r>
              <a:rPr lang="en"/>
              <a:t>Two-phase locking protocols</a:t>
            </a:r>
            <a:endParaRPr/>
          </a:p>
          <a:p>
            <a:pPr indent="-214312" lvl="1" marL="557213" rtl="0" algn="l">
              <a:lnSpc>
                <a:spcPct val="90000"/>
              </a:lnSpc>
              <a:spcBef>
                <a:spcPts val="390"/>
              </a:spcBef>
              <a:spcAft>
                <a:spcPts val="0"/>
              </a:spcAft>
              <a:buSzPts val="1430"/>
              <a:buChar char="•"/>
            </a:pPr>
            <a:r>
              <a:rPr lang="en"/>
              <a:t>Lock data items to prevent concurrent access</a:t>
            </a:r>
            <a:endParaRPr/>
          </a:p>
          <a:p>
            <a:pPr indent="-257175" lvl="0" marL="257175" rtl="0" algn="l">
              <a:lnSpc>
                <a:spcPct val="90000"/>
              </a:lnSpc>
              <a:spcBef>
                <a:spcPts val="420"/>
              </a:spcBef>
              <a:spcAft>
                <a:spcPts val="0"/>
              </a:spcAft>
              <a:buSzPts val="1680"/>
              <a:buChar char="•"/>
            </a:pPr>
            <a:r>
              <a:rPr lang="en"/>
              <a:t>Timestamp</a:t>
            </a:r>
            <a:endParaRPr/>
          </a:p>
          <a:p>
            <a:pPr indent="-214312" lvl="1" marL="557213" rtl="0" algn="l">
              <a:lnSpc>
                <a:spcPct val="90000"/>
              </a:lnSpc>
              <a:spcBef>
                <a:spcPts val="390"/>
              </a:spcBef>
              <a:spcAft>
                <a:spcPts val="0"/>
              </a:spcAft>
              <a:buSzPts val="1430"/>
              <a:buChar char="•"/>
            </a:pPr>
            <a:r>
              <a:rPr lang="en"/>
              <a:t>Unique identifier for each transaction</a:t>
            </a:r>
            <a:endParaRPr/>
          </a:p>
        </p:txBody>
      </p:sp>
      <p:sp>
        <p:nvSpPr>
          <p:cNvPr id="98" name="Google Shape;98;p2"/>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9"/>
          <p:cNvSpPr txBox="1"/>
          <p:nvPr>
            <p:ph type="title"/>
          </p:nvPr>
        </p:nvSpPr>
        <p:spPr>
          <a:xfrm>
            <a:off x="471488" y="719690"/>
            <a:ext cx="5915025" cy="874281"/>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Two-Phase Locking Techniques</a:t>
            </a:r>
            <a:br>
              <a:rPr lang="en"/>
            </a:br>
            <a:r>
              <a:rPr lang="en"/>
              <a:t>for Concurrency Control (cont’d.)</a:t>
            </a:r>
            <a:endParaRPr/>
          </a:p>
        </p:txBody>
      </p:sp>
      <p:sp>
        <p:nvSpPr>
          <p:cNvPr id="209" name="Google Shape;209;p9"/>
          <p:cNvSpPr txBox="1"/>
          <p:nvPr>
            <p:ph idx="1" type="body"/>
          </p:nvPr>
        </p:nvSpPr>
        <p:spPr>
          <a:xfrm>
            <a:off x="179785" y="1674563"/>
            <a:ext cx="6221015" cy="2311649"/>
          </a:xfrm>
          <a:prstGeom prst="rect">
            <a:avLst/>
          </a:prstGeom>
          <a:noFill/>
          <a:ln>
            <a:noFill/>
          </a:ln>
        </p:spPr>
        <p:txBody>
          <a:bodyPr anchorCtr="0" anchor="t" bIns="34275" lIns="68550" spcFirstLastPara="1" rIns="0" wrap="square" tIns="34275">
            <a:normAutofit/>
          </a:bodyPr>
          <a:lstStyle/>
          <a:p>
            <a:pPr indent="-257175" lvl="0" marL="257175" rtl="0" algn="l">
              <a:lnSpc>
                <a:spcPct val="90000"/>
              </a:lnSpc>
              <a:spcBef>
                <a:spcPts val="0"/>
              </a:spcBef>
              <a:spcAft>
                <a:spcPts val="0"/>
              </a:spcAft>
              <a:buSzPts val="1680"/>
              <a:buChar char="•"/>
            </a:pPr>
            <a:r>
              <a:rPr lang="en"/>
              <a:t>When we use the shared/exclusive locking scheme, the system must enforce the following rules:</a:t>
            </a:r>
            <a:endParaRPr/>
          </a:p>
          <a:p>
            <a:pPr indent="-146207" lvl="1" marL="557213" rtl="0" algn="l">
              <a:lnSpc>
                <a:spcPct val="90000"/>
              </a:lnSpc>
              <a:spcBef>
                <a:spcPts val="390"/>
              </a:spcBef>
              <a:spcAft>
                <a:spcPts val="0"/>
              </a:spcAft>
              <a:buSzPts val="1430"/>
              <a:buNone/>
            </a:pPr>
            <a:r>
              <a:t/>
            </a:r>
            <a:endParaRPr/>
          </a:p>
        </p:txBody>
      </p:sp>
      <p:sp>
        <p:nvSpPr>
          <p:cNvPr id="210" name="Google Shape;210;p9"/>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211" name="Google Shape;211;p9"/>
          <p:cNvPicPr preferRelativeResize="0"/>
          <p:nvPr/>
        </p:nvPicPr>
        <p:blipFill rotWithShape="1">
          <a:blip r:embed="rId3">
            <a:alphaModFix/>
          </a:blip>
          <a:srcRect b="0" l="0" r="0" t="0"/>
          <a:stretch/>
        </p:blipFill>
        <p:spPr>
          <a:xfrm>
            <a:off x="1152524" y="2516677"/>
            <a:ext cx="4291608" cy="1034058"/>
          </a:xfrm>
          <a:prstGeom prst="rect">
            <a:avLst/>
          </a:prstGeom>
          <a:noFill/>
          <a:ln>
            <a:noFill/>
          </a:ln>
        </p:spPr>
      </p:pic>
      <p:pic>
        <p:nvPicPr>
          <p:cNvPr id="212" name="Google Shape;212;p9"/>
          <p:cNvPicPr preferRelativeResize="0"/>
          <p:nvPr/>
        </p:nvPicPr>
        <p:blipFill rotWithShape="1">
          <a:blip r:embed="rId4">
            <a:alphaModFix/>
          </a:blip>
          <a:srcRect b="0" l="0" r="0" t="0"/>
          <a:stretch/>
        </p:blipFill>
        <p:spPr>
          <a:xfrm>
            <a:off x="1152524" y="3549530"/>
            <a:ext cx="4275535" cy="135016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ph type="title"/>
          </p:nvPr>
        </p:nvSpPr>
        <p:spPr>
          <a:xfrm>
            <a:off x="471488" y="848321"/>
            <a:ext cx="5915100" cy="74580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Two-Phase Locking Techniques</a:t>
            </a:r>
            <a:br>
              <a:rPr lang="en"/>
            </a:br>
            <a:r>
              <a:rPr lang="en"/>
              <a:t>for Concurrency Control (cont’d.)</a:t>
            </a:r>
            <a:endParaRPr/>
          </a:p>
        </p:txBody>
      </p:sp>
      <p:sp>
        <p:nvSpPr>
          <p:cNvPr id="218" name="Google Shape;218;p10"/>
          <p:cNvSpPr txBox="1"/>
          <p:nvPr>
            <p:ph idx="1" type="body"/>
          </p:nvPr>
        </p:nvSpPr>
        <p:spPr>
          <a:xfrm>
            <a:off x="471488" y="1669852"/>
            <a:ext cx="5915025" cy="2548533"/>
          </a:xfrm>
          <a:prstGeom prst="rect">
            <a:avLst/>
          </a:prstGeom>
          <a:noFill/>
          <a:ln>
            <a:noFill/>
          </a:ln>
        </p:spPr>
        <p:txBody>
          <a:bodyPr anchorCtr="0" anchor="t" bIns="34275" lIns="68550" spcFirstLastPara="1" rIns="0" wrap="square" tIns="34275">
            <a:normAutofit fontScale="92500" lnSpcReduction="20000"/>
          </a:bodyPr>
          <a:lstStyle/>
          <a:p>
            <a:pPr indent="-257175" lvl="0" marL="257175" rtl="0" algn="l">
              <a:lnSpc>
                <a:spcPct val="90000"/>
              </a:lnSpc>
              <a:spcBef>
                <a:spcPts val="0"/>
              </a:spcBef>
              <a:spcAft>
                <a:spcPts val="0"/>
              </a:spcAft>
              <a:buSzPct val="75675"/>
              <a:buChar char="•"/>
            </a:pPr>
            <a:r>
              <a:rPr lang="en"/>
              <a:t>Lock conversion</a:t>
            </a:r>
            <a:endParaRPr/>
          </a:p>
          <a:p>
            <a:pPr indent="-214312" lvl="1" marL="557213" rtl="0" algn="l">
              <a:lnSpc>
                <a:spcPct val="90000"/>
              </a:lnSpc>
              <a:spcBef>
                <a:spcPts val="390"/>
              </a:spcBef>
              <a:spcAft>
                <a:spcPts val="0"/>
              </a:spcAft>
              <a:buSzPct val="64414"/>
              <a:buChar char="•"/>
            </a:pPr>
            <a:r>
              <a:rPr lang="en"/>
              <a:t>Transaction that already holds a lock allowed to convert the lock from one state to another</a:t>
            </a:r>
            <a:endParaRPr/>
          </a:p>
          <a:p>
            <a:pPr indent="-257175" lvl="0" marL="257175" rtl="0" algn="l">
              <a:lnSpc>
                <a:spcPct val="90000"/>
              </a:lnSpc>
              <a:spcBef>
                <a:spcPts val="420"/>
              </a:spcBef>
              <a:spcAft>
                <a:spcPts val="0"/>
              </a:spcAft>
              <a:buSzPct val="75675"/>
              <a:buChar char="•"/>
            </a:pPr>
            <a:r>
              <a:rPr lang="en"/>
              <a:t>Upgrading</a:t>
            </a:r>
            <a:endParaRPr/>
          </a:p>
          <a:p>
            <a:pPr indent="-214312" lvl="1" marL="557213" rtl="0" algn="l">
              <a:lnSpc>
                <a:spcPct val="90000"/>
              </a:lnSpc>
              <a:spcBef>
                <a:spcPts val="390"/>
              </a:spcBef>
              <a:spcAft>
                <a:spcPts val="0"/>
              </a:spcAft>
              <a:buSzPct val="64414"/>
              <a:buChar char="•"/>
            </a:pPr>
            <a:r>
              <a:rPr lang="en"/>
              <a:t>Issue a read_lock operation then a write_lock operation</a:t>
            </a:r>
            <a:endParaRPr/>
          </a:p>
          <a:p>
            <a:pPr indent="-257175" lvl="0" marL="257175" rtl="0" algn="l">
              <a:lnSpc>
                <a:spcPct val="90000"/>
              </a:lnSpc>
              <a:spcBef>
                <a:spcPts val="420"/>
              </a:spcBef>
              <a:spcAft>
                <a:spcPts val="0"/>
              </a:spcAft>
              <a:buSzPct val="75675"/>
              <a:buChar char="•"/>
            </a:pPr>
            <a:r>
              <a:rPr lang="en"/>
              <a:t>Downgrading</a:t>
            </a:r>
            <a:endParaRPr/>
          </a:p>
          <a:p>
            <a:pPr indent="-214312" lvl="1" marL="557213" rtl="0" algn="l">
              <a:lnSpc>
                <a:spcPct val="90000"/>
              </a:lnSpc>
              <a:spcBef>
                <a:spcPts val="390"/>
              </a:spcBef>
              <a:spcAft>
                <a:spcPts val="0"/>
              </a:spcAft>
              <a:buSzPct val="64414"/>
              <a:buChar char="•"/>
            </a:pPr>
            <a:r>
              <a:rPr lang="en"/>
              <a:t>Issue a read_lock operation after a write_lock operation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type="title"/>
          </p:nvPr>
        </p:nvSpPr>
        <p:spPr>
          <a:xfrm>
            <a:off x="471488" y="848321"/>
            <a:ext cx="5915100" cy="745800"/>
          </a:xfrm>
          <a:prstGeom prst="rect">
            <a:avLst/>
          </a:prstGeom>
          <a:noFill/>
          <a:ln>
            <a:noFill/>
          </a:ln>
        </p:spPr>
        <p:txBody>
          <a:bodyPr anchorCtr="0" anchor="b" bIns="34275" lIns="68550" spcFirstLastPara="1" rIns="68550" wrap="square" tIns="34275">
            <a:normAutofit fontScale="90000"/>
          </a:bodyPr>
          <a:lstStyle/>
          <a:p>
            <a:pPr indent="0" lvl="0" marL="0" rtl="0" algn="l">
              <a:spcBef>
                <a:spcPts val="0"/>
              </a:spcBef>
              <a:spcAft>
                <a:spcPts val="0"/>
              </a:spcAft>
              <a:buClr>
                <a:schemeClr val="dk1"/>
              </a:buClr>
              <a:buSzPct val="55555"/>
              <a:buNone/>
            </a:pPr>
            <a:r>
              <a:rPr lang="en"/>
              <a:t>Two-Phase Locking Techniques</a:t>
            </a:r>
            <a:br>
              <a:rPr lang="en"/>
            </a:br>
            <a:r>
              <a:rPr lang="en"/>
              <a:t>for Concurrency Control (cont’d.)</a:t>
            </a:r>
            <a:endParaRPr/>
          </a:p>
        </p:txBody>
      </p:sp>
      <p:sp>
        <p:nvSpPr>
          <p:cNvPr id="224" name="Google Shape;224;p11"/>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a:bodyPr>
          <a:lstStyle/>
          <a:p>
            <a:pPr indent="-257175" lvl="0" marL="257175" rtl="0" algn="l">
              <a:lnSpc>
                <a:spcPct val="90000"/>
              </a:lnSpc>
              <a:spcBef>
                <a:spcPts val="0"/>
              </a:spcBef>
              <a:spcAft>
                <a:spcPts val="0"/>
              </a:spcAft>
              <a:buSzPts val="1680"/>
              <a:buChar char="•"/>
            </a:pPr>
            <a:r>
              <a:rPr lang="en"/>
              <a:t>Using binary read/write locks in transactions, as described earlier, does not guarantee serializability of schedules on its own.</a:t>
            </a:r>
            <a:endParaRPr/>
          </a:p>
          <a:p>
            <a:pPr indent="-257175" lvl="0" marL="257175" rtl="0" algn="l">
              <a:lnSpc>
                <a:spcPct val="90000"/>
              </a:lnSpc>
              <a:spcBef>
                <a:spcPts val="420"/>
              </a:spcBef>
              <a:spcAft>
                <a:spcPts val="0"/>
              </a:spcAft>
              <a:buSzPts val="1680"/>
              <a:buChar char="•"/>
            </a:pPr>
            <a:r>
              <a:rPr lang="en"/>
              <a:t>Take an example in the next slide:</a:t>
            </a:r>
            <a:endParaRPr/>
          </a:p>
        </p:txBody>
      </p:sp>
      <p:sp>
        <p:nvSpPr>
          <p:cNvPr id="225" name="Google Shape;225;p11"/>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2"/>
          <p:cNvPicPr preferRelativeResize="0"/>
          <p:nvPr/>
        </p:nvPicPr>
        <p:blipFill rotWithShape="1">
          <a:blip r:embed="rId3">
            <a:alphaModFix/>
          </a:blip>
          <a:srcRect b="0" l="0" r="0" t="0"/>
          <a:stretch/>
        </p:blipFill>
        <p:spPr>
          <a:xfrm>
            <a:off x="1006266" y="852258"/>
            <a:ext cx="4444196" cy="3857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Guaranteeing Serializability by Two-Phase Locking (2PL)</a:t>
            </a:r>
            <a:endParaRPr/>
          </a:p>
        </p:txBody>
      </p:sp>
      <p:sp>
        <p:nvSpPr>
          <p:cNvPr id="236" name="Google Shape;236;p13"/>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fontScale="70000" lnSpcReduction="20000"/>
          </a:bodyPr>
          <a:lstStyle/>
          <a:p>
            <a:pPr indent="-257175" lvl="0" marL="257175" rtl="0" algn="l">
              <a:lnSpc>
                <a:spcPct val="90000"/>
              </a:lnSpc>
              <a:spcBef>
                <a:spcPts val="0"/>
              </a:spcBef>
              <a:spcAft>
                <a:spcPts val="0"/>
              </a:spcAft>
              <a:buSzPct val="100000"/>
              <a:buChar char="•"/>
            </a:pPr>
            <a:r>
              <a:rPr lang="en"/>
              <a:t>Two-phase locking protocol</a:t>
            </a:r>
            <a:endParaRPr/>
          </a:p>
          <a:p>
            <a:pPr indent="-214312" lvl="1" marL="557213" rtl="0" algn="l">
              <a:lnSpc>
                <a:spcPct val="90000"/>
              </a:lnSpc>
              <a:spcBef>
                <a:spcPts val="390"/>
              </a:spcBef>
              <a:spcAft>
                <a:spcPts val="0"/>
              </a:spcAft>
              <a:buSzPct val="85119"/>
              <a:buChar char="•"/>
            </a:pPr>
            <a:r>
              <a:rPr lang="en"/>
              <a:t>All locking operations precede the first unlock operation in the transaction</a:t>
            </a:r>
            <a:endParaRPr/>
          </a:p>
          <a:p>
            <a:pPr indent="-214312" lvl="1" marL="557213" rtl="0" algn="l">
              <a:lnSpc>
                <a:spcPct val="90000"/>
              </a:lnSpc>
              <a:spcBef>
                <a:spcPts val="390"/>
              </a:spcBef>
              <a:spcAft>
                <a:spcPts val="0"/>
              </a:spcAft>
              <a:buSzPct val="85119"/>
              <a:buChar char="•"/>
            </a:pPr>
            <a:r>
              <a:rPr lang="en"/>
              <a:t>Phases</a:t>
            </a:r>
            <a:endParaRPr/>
          </a:p>
          <a:p>
            <a:pPr indent="-171450" lvl="2" marL="857250" rtl="0" algn="l">
              <a:lnSpc>
                <a:spcPct val="90000"/>
              </a:lnSpc>
              <a:spcBef>
                <a:spcPts val="360"/>
              </a:spcBef>
              <a:spcAft>
                <a:spcPts val="0"/>
              </a:spcAft>
              <a:buSzPct val="85714"/>
              <a:buChar char="•"/>
            </a:pPr>
            <a:r>
              <a:rPr lang="en"/>
              <a:t>Expanding (growing) phase</a:t>
            </a:r>
            <a:endParaRPr/>
          </a:p>
          <a:p>
            <a:pPr indent="-171450" lvl="3" marL="1200150" rtl="0" algn="l">
              <a:lnSpc>
                <a:spcPct val="90000"/>
              </a:lnSpc>
              <a:spcBef>
                <a:spcPts val="300"/>
              </a:spcBef>
              <a:spcAft>
                <a:spcPts val="0"/>
              </a:spcAft>
              <a:buSzPct val="87301"/>
              <a:buChar char="•"/>
            </a:pPr>
            <a:r>
              <a:rPr lang="en"/>
              <a:t>New locks can be acquired but none can be released</a:t>
            </a:r>
            <a:endParaRPr/>
          </a:p>
          <a:p>
            <a:pPr indent="-171450" lvl="3" marL="1200150" rtl="0" algn="l">
              <a:lnSpc>
                <a:spcPct val="90000"/>
              </a:lnSpc>
              <a:spcBef>
                <a:spcPts val="300"/>
              </a:spcBef>
              <a:spcAft>
                <a:spcPts val="0"/>
              </a:spcAft>
              <a:buSzPct val="87301"/>
              <a:buChar char="•"/>
            </a:pPr>
            <a:r>
              <a:rPr lang="en"/>
              <a:t>Lock conversion upgrades (from read-locked to write-locked) must be done during this phase</a:t>
            </a:r>
            <a:endParaRPr/>
          </a:p>
          <a:p>
            <a:pPr indent="-171450" lvl="2" marL="857250" rtl="0" algn="l">
              <a:lnSpc>
                <a:spcPct val="90000"/>
              </a:lnSpc>
              <a:spcBef>
                <a:spcPts val="360"/>
              </a:spcBef>
              <a:spcAft>
                <a:spcPts val="0"/>
              </a:spcAft>
              <a:buSzPct val="85714"/>
              <a:buChar char="•"/>
            </a:pPr>
            <a:r>
              <a:rPr lang="en"/>
              <a:t>Shrinking phase</a:t>
            </a:r>
            <a:endParaRPr/>
          </a:p>
          <a:p>
            <a:pPr indent="-171450" lvl="3" marL="1200150" rtl="0" algn="l">
              <a:lnSpc>
                <a:spcPct val="90000"/>
              </a:lnSpc>
              <a:spcBef>
                <a:spcPts val="300"/>
              </a:spcBef>
              <a:spcAft>
                <a:spcPts val="0"/>
              </a:spcAft>
              <a:buSzPct val="87301"/>
              <a:buChar char="•"/>
            </a:pPr>
            <a:r>
              <a:rPr lang="en"/>
              <a:t>Existing locks can be released but none can be acquired</a:t>
            </a:r>
            <a:endParaRPr/>
          </a:p>
          <a:p>
            <a:pPr indent="-171450" lvl="3" marL="1200150" rtl="0" algn="l">
              <a:lnSpc>
                <a:spcPct val="90000"/>
              </a:lnSpc>
              <a:spcBef>
                <a:spcPts val="300"/>
              </a:spcBef>
              <a:spcAft>
                <a:spcPts val="0"/>
              </a:spcAft>
              <a:buSzPct val="87301"/>
              <a:buChar char="•"/>
            </a:pPr>
            <a:r>
              <a:rPr lang="en"/>
              <a:t>Downgrades (from write-locked to read-locked) must be done during this phase</a:t>
            </a:r>
            <a:endParaRPr/>
          </a:p>
        </p:txBody>
      </p:sp>
      <p:sp>
        <p:nvSpPr>
          <p:cNvPr id="237" name="Google Shape;237;p13"/>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Guaranteeing Serializability by Two-Phase Locking (2PL)</a:t>
            </a:r>
            <a:endParaRPr/>
          </a:p>
        </p:txBody>
      </p:sp>
      <p:sp>
        <p:nvSpPr>
          <p:cNvPr id="243" name="Google Shape;243;p14"/>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lnSpcReduction="10000"/>
          </a:bodyPr>
          <a:lstStyle/>
          <a:p>
            <a:pPr indent="-257175" lvl="0" marL="257175" rtl="0" algn="l">
              <a:lnSpc>
                <a:spcPct val="90000"/>
              </a:lnSpc>
              <a:spcBef>
                <a:spcPts val="0"/>
              </a:spcBef>
              <a:spcAft>
                <a:spcPts val="0"/>
              </a:spcAft>
              <a:buSzPts val="1680"/>
              <a:buChar char="•"/>
            </a:pPr>
            <a:r>
              <a:rPr lang="en"/>
              <a:t>If every</a:t>
            </a:r>
            <a:r>
              <a:rPr i="1" lang="en"/>
              <a:t> </a:t>
            </a:r>
            <a:r>
              <a:rPr lang="en"/>
              <a:t>transaction in a schedule follows the two-phase locking protocol, schedule guaranteed to be serializable</a:t>
            </a:r>
            <a:endParaRPr/>
          </a:p>
          <a:p>
            <a:pPr indent="-257175" lvl="0" marL="257175" rtl="0" algn="l">
              <a:lnSpc>
                <a:spcPct val="90000"/>
              </a:lnSpc>
              <a:spcBef>
                <a:spcPts val="420"/>
              </a:spcBef>
              <a:spcAft>
                <a:spcPts val="0"/>
              </a:spcAft>
              <a:buSzPts val="1680"/>
              <a:buChar char="•"/>
            </a:pPr>
            <a:r>
              <a:rPr lang="en"/>
              <a:t>Two-phase locking may limit the amount of concurrency that can occur in a schedule</a:t>
            </a:r>
            <a:endParaRPr/>
          </a:p>
          <a:p>
            <a:pPr indent="-257175" lvl="0" marL="257175" rtl="0" algn="l">
              <a:lnSpc>
                <a:spcPct val="90000"/>
              </a:lnSpc>
              <a:spcBef>
                <a:spcPts val="420"/>
              </a:spcBef>
              <a:spcAft>
                <a:spcPts val="0"/>
              </a:spcAft>
              <a:buSzPts val="1680"/>
              <a:buChar char="•"/>
            </a:pPr>
            <a:r>
              <a:rPr lang="en"/>
              <a:t>Some serializable schedules will be prohibited by two-phase locking protocol</a:t>
            </a:r>
            <a:endParaRPr/>
          </a:p>
        </p:txBody>
      </p:sp>
      <p:sp>
        <p:nvSpPr>
          <p:cNvPr id="244" name="Google Shape;244;p14"/>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9a93c4210c_0_7"/>
          <p:cNvSpPr txBox="1"/>
          <p:nvPr>
            <p:ph type="title"/>
          </p:nvPr>
        </p:nvSpPr>
        <p:spPr>
          <a:xfrm>
            <a:off x="471488" y="273844"/>
            <a:ext cx="5915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Drawbacks of 2PL</a:t>
            </a:r>
            <a:endParaRPr/>
          </a:p>
        </p:txBody>
      </p:sp>
      <p:sp>
        <p:nvSpPr>
          <p:cNvPr id="250" name="Google Shape;250;g19a93c4210c_0_7"/>
          <p:cNvSpPr txBox="1"/>
          <p:nvPr>
            <p:ph idx="1" type="body"/>
          </p:nvPr>
        </p:nvSpPr>
        <p:spPr>
          <a:xfrm>
            <a:off x="471488" y="1369219"/>
            <a:ext cx="5915100" cy="32634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
              <a:t>May not free from irrecoverability</a:t>
            </a:r>
            <a:endParaRPr/>
          </a:p>
          <a:p>
            <a:pPr indent="0" lvl="0" marL="0" rtl="0" algn="l">
              <a:spcBef>
                <a:spcPts val="750"/>
              </a:spcBef>
              <a:spcAft>
                <a:spcPts val="0"/>
              </a:spcAft>
              <a:buClr>
                <a:schemeClr val="dk1"/>
              </a:buClr>
              <a:buSzPts val="1100"/>
              <a:buFont typeface="Arial"/>
              <a:buNone/>
            </a:pPr>
            <a:r>
              <a:rPr lang="en"/>
              <a:t>May not free from deadlock</a:t>
            </a:r>
            <a:endParaRPr/>
          </a:p>
          <a:p>
            <a:pPr indent="0" lvl="0" marL="0" rtl="0" algn="l">
              <a:spcBef>
                <a:spcPts val="750"/>
              </a:spcBef>
              <a:spcAft>
                <a:spcPts val="0"/>
              </a:spcAft>
              <a:buClr>
                <a:schemeClr val="dk1"/>
              </a:buClr>
              <a:buSzPts val="1100"/>
              <a:buFont typeface="Arial"/>
              <a:buNone/>
            </a:pPr>
            <a:r>
              <a:rPr lang="en"/>
              <a:t>May not free from starvation</a:t>
            </a:r>
            <a:endParaRPr/>
          </a:p>
          <a:p>
            <a:pPr indent="0" lvl="0" marL="0" rtl="0" algn="l">
              <a:spcBef>
                <a:spcPts val="750"/>
              </a:spcBef>
              <a:spcAft>
                <a:spcPts val="0"/>
              </a:spcAft>
              <a:buClr>
                <a:schemeClr val="dk1"/>
              </a:buClr>
              <a:buSzPts val="1100"/>
              <a:buFont typeface="Arial"/>
              <a:buNone/>
            </a:pPr>
            <a:r>
              <a:rPr lang="en"/>
              <a:t>May not free from cascading rollback</a:t>
            </a:r>
            <a:endParaRPr/>
          </a:p>
          <a:p>
            <a:pPr indent="0" lvl="0" marL="0" rtl="0" algn="l">
              <a:spcBef>
                <a:spcPts val="75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a212a27f36_0_8"/>
          <p:cNvSpPr txBox="1"/>
          <p:nvPr>
            <p:ph type="title"/>
          </p:nvPr>
        </p:nvSpPr>
        <p:spPr>
          <a:xfrm>
            <a:off x="471488" y="273844"/>
            <a:ext cx="5915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Upgrade / Downgrade locks :</a:t>
            </a:r>
            <a:endParaRPr/>
          </a:p>
        </p:txBody>
      </p:sp>
      <p:sp>
        <p:nvSpPr>
          <p:cNvPr id="256" name="Google Shape;256;g1a212a27f36_0_8"/>
          <p:cNvSpPr txBox="1"/>
          <p:nvPr>
            <p:ph idx="1" type="body"/>
          </p:nvPr>
        </p:nvSpPr>
        <p:spPr>
          <a:xfrm>
            <a:off x="471488" y="1369219"/>
            <a:ext cx="5915100" cy="3263400"/>
          </a:xfrm>
          <a:prstGeom prst="rect">
            <a:avLst/>
          </a:prstGeom>
        </p:spPr>
        <p:txBody>
          <a:bodyPr anchorCtr="0" anchor="t" bIns="45700" lIns="91425" spcFirstLastPara="1" rIns="91425" wrap="square" tIns="45700">
            <a:normAutofit lnSpcReduction="10000"/>
          </a:bodyPr>
          <a:lstStyle/>
          <a:p>
            <a:pPr indent="0" lvl="0" marL="0" rtl="0" algn="l">
              <a:spcBef>
                <a:spcPts val="750"/>
              </a:spcBef>
              <a:spcAft>
                <a:spcPts val="0"/>
              </a:spcAft>
              <a:buNone/>
            </a:pPr>
            <a:r>
              <a:rPr lang="en"/>
              <a:t>A transaction that holds a lock on an item A is allowed under certain condition to change the lock state from one state to another.</a:t>
            </a:r>
            <a:endParaRPr/>
          </a:p>
          <a:p>
            <a:pPr indent="0" lvl="0" marL="0" rtl="0" algn="l">
              <a:spcBef>
                <a:spcPts val="750"/>
              </a:spcBef>
              <a:spcAft>
                <a:spcPts val="0"/>
              </a:spcAft>
              <a:buNone/>
            </a:pPr>
            <a:r>
              <a:rPr lang="en"/>
              <a:t>Upgrade: A S(A) can be upgraded to X(A) if Ti is the only transaction holding the S-lock on element A.</a:t>
            </a:r>
            <a:endParaRPr/>
          </a:p>
          <a:p>
            <a:pPr indent="0" lvl="0" marL="0" rtl="0" algn="l">
              <a:spcBef>
                <a:spcPts val="750"/>
              </a:spcBef>
              <a:spcAft>
                <a:spcPts val="0"/>
              </a:spcAft>
              <a:buNone/>
            </a:pPr>
            <a:r>
              <a:rPr lang="en"/>
              <a:t>Downgrade: We may downgrade X(A) to S(A) when we feel that we no longer want to write on data-item A. As we were holding X-lock on A, we need not check any conditions.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ph type="title"/>
          </p:nvPr>
        </p:nvSpPr>
        <p:spPr>
          <a:xfrm>
            <a:off x="171450" y="685800"/>
            <a:ext cx="6115050" cy="558105"/>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Variations of Two-Phase Locking (2PL)</a:t>
            </a:r>
            <a:endParaRPr/>
          </a:p>
        </p:txBody>
      </p:sp>
      <p:sp>
        <p:nvSpPr>
          <p:cNvPr id="262" name="Google Shape;262;p15"/>
          <p:cNvSpPr txBox="1"/>
          <p:nvPr>
            <p:ph idx="1" type="body"/>
          </p:nvPr>
        </p:nvSpPr>
        <p:spPr>
          <a:xfrm>
            <a:off x="1" y="1200150"/>
            <a:ext cx="6743699" cy="2571750"/>
          </a:xfrm>
          <a:prstGeom prst="rect">
            <a:avLst/>
          </a:prstGeom>
          <a:noFill/>
          <a:ln>
            <a:noFill/>
          </a:ln>
        </p:spPr>
        <p:txBody>
          <a:bodyPr anchorCtr="0" anchor="t" bIns="34275" lIns="68550" spcFirstLastPara="1" rIns="0" wrap="square" tIns="34275">
            <a:noAutofit/>
          </a:bodyPr>
          <a:lstStyle/>
          <a:p>
            <a:pPr indent="-246887" lvl="0" marL="257175" rtl="0" algn="l">
              <a:lnSpc>
                <a:spcPct val="90000"/>
              </a:lnSpc>
              <a:spcBef>
                <a:spcPts val="0"/>
              </a:spcBef>
              <a:spcAft>
                <a:spcPts val="0"/>
              </a:spcAft>
              <a:buSzPts val="1080"/>
              <a:buChar char="•"/>
            </a:pPr>
            <a:r>
              <a:rPr b="1" lang="en" sz="1800"/>
              <a:t>Basic 2PL</a:t>
            </a:r>
            <a:endParaRPr b="1" sz="1800"/>
          </a:p>
          <a:p>
            <a:pPr indent="-204882" lvl="1" marL="557213" rtl="0" algn="l">
              <a:lnSpc>
                <a:spcPct val="90000"/>
              </a:lnSpc>
              <a:spcBef>
                <a:spcPts val="360"/>
              </a:spcBef>
              <a:spcAft>
                <a:spcPts val="0"/>
              </a:spcAft>
              <a:buSzPts val="990"/>
              <a:buChar char="•"/>
            </a:pPr>
            <a:r>
              <a:rPr lang="en" sz="1800"/>
              <a:t>Technique described on previous slides</a:t>
            </a:r>
            <a:endParaRPr sz="1800"/>
          </a:p>
          <a:p>
            <a:pPr indent="-246887" lvl="0" marL="257175" rtl="0" algn="l">
              <a:lnSpc>
                <a:spcPct val="90000"/>
              </a:lnSpc>
              <a:spcBef>
                <a:spcPts val="360"/>
              </a:spcBef>
              <a:spcAft>
                <a:spcPts val="0"/>
              </a:spcAft>
              <a:buSzPts val="1080"/>
              <a:buChar char="•"/>
            </a:pPr>
            <a:r>
              <a:rPr b="1" lang="en" sz="1800"/>
              <a:t>Conservative (static) 2PL</a:t>
            </a:r>
            <a:endParaRPr b="1" sz="1800"/>
          </a:p>
          <a:p>
            <a:pPr indent="-204882" lvl="1" marL="557213" rtl="0" algn="l">
              <a:lnSpc>
                <a:spcPct val="90000"/>
              </a:lnSpc>
              <a:spcBef>
                <a:spcPts val="360"/>
              </a:spcBef>
              <a:spcAft>
                <a:spcPts val="0"/>
              </a:spcAft>
              <a:buSzPts val="990"/>
              <a:buChar char="•"/>
            </a:pPr>
            <a:r>
              <a:rPr lang="en" sz="1800"/>
              <a:t>Requires a transaction to lock all the items it accesses before the transaction begins</a:t>
            </a:r>
            <a:endParaRPr sz="1800"/>
          </a:p>
          <a:p>
            <a:pPr indent="-164306" lvl="2" marL="857250" rtl="0" algn="l">
              <a:lnSpc>
                <a:spcPct val="90000"/>
              </a:lnSpc>
              <a:spcBef>
                <a:spcPts val="300"/>
              </a:spcBef>
              <a:spcAft>
                <a:spcPts val="0"/>
              </a:spcAft>
              <a:buSzPts val="900"/>
              <a:buChar char="•"/>
            </a:pPr>
            <a:r>
              <a:rPr lang="en" sz="1800"/>
              <a:t>Predeclare read-set and write-set</a:t>
            </a:r>
            <a:endParaRPr sz="1800"/>
          </a:p>
          <a:p>
            <a:pPr indent="-204882" lvl="1" marL="557213" rtl="0" algn="l">
              <a:lnSpc>
                <a:spcPct val="90000"/>
              </a:lnSpc>
              <a:spcBef>
                <a:spcPts val="360"/>
              </a:spcBef>
              <a:spcAft>
                <a:spcPts val="0"/>
              </a:spcAft>
              <a:buSzPts val="990"/>
              <a:buChar char="•"/>
            </a:pPr>
            <a:r>
              <a:rPr lang="en" sz="1800"/>
              <a:t>Deadlock-free protocol</a:t>
            </a:r>
            <a:endParaRPr sz="1800"/>
          </a:p>
          <a:p>
            <a:pPr indent="-204882" lvl="1" marL="557213" rtl="0" algn="l">
              <a:lnSpc>
                <a:spcPct val="90000"/>
              </a:lnSpc>
              <a:spcBef>
                <a:spcPts val="360"/>
              </a:spcBef>
              <a:spcAft>
                <a:spcPts val="0"/>
              </a:spcAft>
              <a:buSzPts val="990"/>
              <a:buChar char="•"/>
            </a:pPr>
            <a:r>
              <a:rPr lang="en" sz="1800"/>
              <a:t>difficult to use in practice because of the need to predeclare the read-set and write-set, which is not possible in some situations.</a:t>
            </a:r>
            <a:endParaRPr sz="1800"/>
          </a:p>
          <a:p>
            <a:pPr indent="-246887" lvl="0" marL="257175" rtl="0" algn="l">
              <a:lnSpc>
                <a:spcPct val="90000"/>
              </a:lnSpc>
              <a:spcBef>
                <a:spcPts val="360"/>
              </a:spcBef>
              <a:spcAft>
                <a:spcPts val="0"/>
              </a:spcAft>
              <a:buSzPts val="1080"/>
              <a:buChar char="•"/>
            </a:pPr>
            <a:r>
              <a:rPr b="1" lang="en" sz="1800"/>
              <a:t>Strict 2PL</a:t>
            </a:r>
            <a:endParaRPr b="1" sz="1800"/>
          </a:p>
          <a:p>
            <a:pPr indent="-204882" lvl="1" marL="557213" rtl="0" algn="l">
              <a:lnSpc>
                <a:spcPct val="90000"/>
              </a:lnSpc>
              <a:spcBef>
                <a:spcPts val="360"/>
              </a:spcBef>
              <a:spcAft>
                <a:spcPts val="0"/>
              </a:spcAft>
              <a:buSzPts val="990"/>
              <a:buChar char="•"/>
            </a:pPr>
            <a:r>
              <a:rPr lang="en" sz="1800"/>
              <a:t>Transaction does not release exclusive locks (write locks) until after it commits or aborts. It is not deadlock-free.</a:t>
            </a:r>
            <a:endParaRPr/>
          </a:p>
          <a:p>
            <a:pPr indent="-204882" lvl="1" marL="557213" rtl="0" algn="l">
              <a:lnSpc>
                <a:spcPct val="90000"/>
              </a:lnSpc>
              <a:spcBef>
                <a:spcPts val="360"/>
              </a:spcBef>
              <a:spcAft>
                <a:spcPts val="0"/>
              </a:spcAft>
              <a:buSzPts val="990"/>
              <a:buChar char="•"/>
            </a:pPr>
            <a:r>
              <a:rPr lang="en" sz="1800"/>
              <a:t>It is always cascadeless and recoverable. </a:t>
            </a:r>
            <a:endParaRPr sz="1800"/>
          </a:p>
        </p:txBody>
      </p:sp>
      <p:sp>
        <p:nvSpPr>
          <p:cNvPr id="263" name="Google Shape;263;p15"/>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a:t>Strict 2PL</a:t>
            </a:r>
            <a:endParaRPr/>
          </a:p>
        </p:txBody>
      </p:sp>
      <p:sp>
        <p:nvSpPr>
          <p:cNvPr id="269" name="Google Shape;269;p16"/>
          <p:cNvSpPr txBox="1"/>
          <p:nvPr>
            <p:ph idx="1" type="body"/>
          </p:nvPr>
        </p:nvSpPr>
        <p:spPr>
          <a:xfrm>
            <a:off x="299371" y="1389475"/>
            <a:ext cx="4125300" cy="3263400"/>
          </a:xfrm>
          <a:prstGeom prst="rect">
            <a:avLst/>
          </a:prstGeom>
          <a:noFill/>
          <a:ln>
            <a:noFill/>
          </a:ln>
        </p:spPr>
        <p:txBody>
          <a:bodyPr anchorCtr="0" anchor="t" bIns="45700" lIns="91425" spcFirstLastPara="1" rIns="91425" wrap="square" tIns="45700">
            <a:normAutofit/>
          </a:bodyPr>
          <a:lstStyle/>
          <a:p>
            <a:pPr indent="-257175" lvl="0" marL="342900" rtl="0" algn="just">
              <a:lnSpc>
                <a:spcPct val="90000"/>
              </a:lnSpc>
              <a:spcBef>
                <a:spcPts val="750"/>
              </a:spcBef>
              <a:spcAft>
                <a:spcPts val="0"/>
              </a:spcAft>
              <a:buSzPts val="1800"/>
              <a:buFont typeface="Arial"/>
              <a:buChar char="•"/>
            </a:pPr>
            <a:r>
              <a:rPr b="0" i="0" lang="en">
                <a:solidFill>
                  <a:srgbClr val="000000"/>
                </a:solidFill>
                <a:latin typeface="Inter"/>
                <a:ea typeface="Inter"/>
                <a:cs typeface="Inter"/>
                <a:sym typeface="Inter"/>
              </a:rPr>
              <a:t>Strict-2PL waits until the whole transaction to commit, and then it releases all the locks at a time.</a:t>
            </a:r>
            <a:endParaRPr/>
          </a:p>
          <a:p>
            <a:pPr indent="-257175" lvl="0" marL="342900" rtl="0" algn="just">
              <a:lnSpc>
                <a:spcPct val="90000"/>
              </a:lnSpc>
              <a:spcBef>
                <a:spcPts val="750"/>
              </a:spcBef>
              <a:spcAft>
                <a:spcPts val="0"/>
              </a:spcAft>
              <a:buSzPts val="1800"/>
              <a:buFont typeface="Arial"/>
              <a:buChar char="•"/>
            </a:pPr>
            <a:r>
              <a:rPr b="0" i="0" lang="en">
                <a:solidFill>
                  <a:srgbClr val="000000"/>
                </a:solidFill>
                <a:latin typeface="Inter"/>
                <a:ea typeface="Inter"/>
                <a:cs typeface="Inter"/>
                <a:sym typeface="Inter"/>
              </a:rPr>
              <a:t>Strict-2PL protocol does not have shrinking phase of lock release.</a:t>
            </a:r>
            <a:endParaRPr/>
          </a:p>
          <a:p>
            <a:pPr indent="-142875" lvl="0" marL="342900" rtl="0" algn="l">
              <a:lnSpc>
                <a:spcPct val="90000"/>
              </a:lnSpc>
              <a:spcBef>
                <a:spcPts val="750"/>
              </a:spcBef>
              <a:spcAft>
                <a:spcPts val="0"/>
              </a:spcAft>
              <a:buClr>
                <a:schemeClr val="dk1"/>
              </a:buClr>
              <a:buSzPts val="1800"/>
              <a:buNone/>
            </a:pPr>
            <a:r>
              <a:t/>
            </a:r>
            <a:endParaRPr/>
          </a:p>
        </p:txBody>
      </p:sp>
      <p:pic>
        <p:nvPicPr>
          <p:cNvPr id="270" name="Google Shape;270;p16"/>
          <p:cNvPicPr preferRelativeResize="0"/>
          <p:nvPr/>
        </p:nvPicPr>
        <p:blipFill>
          <a:blip r:embed="rId3">
            <a:alphaModFix/>
          </a:blip>
          <a:stretch>
            <a:fillRect/>
          </a:stretch>
        </p:blipFill>
        <p:spPr>
          <a:xfrm>
            <a:off x="4318125" y="423900"/>
            <a:ext cx="2190750" cy="445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Autofit/>
          </a:bodyPr>
          <a:lstStyle/>
          <a:p>
            <a:pPr indent="0" lvl="0" marL="0" rtl="0" algn="l">
              <a:lnSpc>
                <a:spcPct val="90000"/>
              </a:lnSpc>
              <a:spcBef>
                <a:spcPts val="0"/>
              </a:spcBef>
              <a:spcAft>
                <a:spcPts val="0"/>
              </a:spcAft>
              <a:buClr>
                <a:schemeClr val="dk1"/>
              </a:buClr>
              <a:buSzPts val="1800"/>
              <a:buNone/>
            </a:pPr>
            <a:r>
              <a:rPr lang="en" sz="3200"/>
              <a:t>Binary locks</a:t>
            </a:r>
            <a:endParaRPr sz="3200"/>
          </a:p>
        </p:txBody>
      </p:sp>
      <p:sp>
        <p:nvSpPr>
          <p:cNvPr id="104" name="Google Shape;104;p3"/>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fontScale="85000" lnSpcReduction="20000"/>
          </a:bodyPr>
          <a:lstStyle/>
          <a:p>
            <a:pPr indent="-251173" lvl="0" marL="257175" rtl="0" algn="l">
              <a:lnSpc>
                <a:spcPct val="90000"/>
              </a:lnSpc>
              <a:spcBef>
                <a:spcPts val="0"/>
              </a:spcBef>
              <a:spcAft>
                <a:spcPts val="0"/>
              </a:spcAft>
              <a:buSzPct val="59999"/>
              <a:buChar char="•"/>
            </a:pPr>
            <a:r>
              <a:rPr lang="en"/>
              <a:t>Lock</a:t>
            </a:r>
            <a:endParaRPr/>
          </a:p>
          <a:p>
            <a:pPr indent="-209204" lvl="1" marL="557213" rtl="0" algn="l">
              <a:lnSpc>
                <a:spcPct val="90000"/>
              </a:lnSpc>
              <a:spcBef>
                <a:spcPts val="390"/>
              </a:spcBef>
              <a:spcAft>
                <a:spcPts val="0"/>
              </a:spcAft>
              <a:buSzPct val="59583"/>
              <a:buChar char="•"/>
            </a:pPr>
            <a:r>
              <a:rPr lang="en"/>
              <a:t>Variable associated with a data item describing status for operations that can be applied</a:t>
            </a:r>
            <a:endParaRPr/>
          </a:p>
          <a:p>
            <a:pPr indent="-209204" lvl="1" marL="557213" rtl="0" algn="l">
              <a:lnSpc>
                <a:spcPct val="90000"/>
              </a:lnSpc>
              <a:spcBef>
                <a:spcPts val="390"/>
              </a:spcBef>
              <a:spcAft>
                <a:spcPts val="0"/>
              </a:spcAft>
              <a:buSzPct val="59583"/>
              <a:buChar char="•"/>
            </a:pPr>
            <a:r>
              <a:rPr lang="en"/>
              <a:t>One lock for each item in the database</a:t>
            </a:r>
            <a:endParaRPr/>
          </a:p>
          <a:p>
            <a:pPr indent="-251173" lvl="0" marL="257175" rtl="0" algn="l">
              <a:lnSpc>
                <a:spcPct val="90000"/>
              </a:lnSpc>
              <a:spcBef>
                <a:spcPts val="420"/>
              </a:spcBef>
              <a:spcAft>
                <a:spcPts val="0"/>
              </a:spcAft>
              <a:buSzPct val="59999"/>
              <a:buChar char="•"/>
            </a:pPr>
            <a:r>
              <a:rPr lang="en"/>
              <a:t>Binary locks</a:t>
            </a:r>
            <a:endParaRPr/>
          </a:p>
          <a:p>
            <a:pPr indent="-209204" lvl="1" marL="557213" rtl="0" algn="l">
              <a:lnSpc>
                <a:spcPct val="90000"/>
              </a:lnSpc>
              <a:spcBef>
                <a:spcPts val="390"/>
              </a:spcBef>
              <a:spcAft>
                <a:spcPts val="0"/>
              </a:spcAft>
              <a:buSzPct val="59583"/>
              <a:buChar char="•"/>
            </a:pPr>
            <a:r>
              <a:rPr lang="en"/>
              <a:t>Two states (values) </a:t>
            </a:r>
            <a:endParaRPr/>
          </a:p>
          <a:p>
            <a:pPr indent="-167164" lvl="2" marL="857250" rtl="0" algn="l">
              <a:lnSpc>
                <a:spcPct val="90000"/>
              </a:lnSpc>
              <a:spcBef>
                <a:spcPts val="360"/>
              </a:spcBef>
              <a:spcAft>
                <a:spcPts val="0"/>
              </a:spcAft>
              <a:buSzPct val="60000"/>
              <a:buChar char="•"/>
            </a:pPr>
            <a:r>
              <a:rPr lang="en"/>
              <a:t>Locked (1)</a:t>
            </a:r>
            <a:endParaRPr/>
          </a:p>
          <a:p>
            <a:pPr indent="-167520" lvl="3" marL="1200150" rtl="0" algn="l">
              <a:lnSpc>
                <a:spcPct val="90000"/>
              </a:lnSpc>
              <a:spcBef>
                <a:spcPts val="300"/>
              </a:spcBef>
              <a:spcAft>
                <a:spcPts val="0"/>
              </a:spcAft>
              <a:buSzPct val="61110"/>
              <a:buChar char="•"/>
            </a:pPr>
            <a:r>
              <a:rPr lang="en"/>
              <a:t>Item cannot be accessed</a:t>
            </a:r>
            <a:endParaRPr/>
          </a:p>
          <a:p>
            <a:pPr indent="-167164" lvl="2" marL="857250" rtl="0" algn="l">
              <a:lnSpc>
                <a:spcPct val="90000"/>
              </a:lnSpc>
              <a:spcBef>
                <a:spcPts val="360"/>
              </a:spcBef>
              <a:spcAft>
                <a:spcPts val="0"/>
              </a:spcAft>
              <a:buSzPct val="60000"/>
              <a:buChar char="•"/>
            </a:pPr>
            <a:r>
              <a:rPr lang="en"/>
              <a:t>Unlocked (0)</a:t>
            </a:r>
            <a:endParaRPr/>
          </a:p>
          <a:p>
            <a:pPr indent="-167520" lvl="3" marL="1200150" rtl="0" algn="l">
              <a:lnSpc>
                <a:spcPct val="90000"/>
              </a:lnSpc>
              <a:spcBef>
                <a:spcPts val="300"/>
              </a:spcBef>
              <a:spcAft>
                <a:spcPts val="0"/>
              </a:spcAft>
              <a:buSzPct val="61110"/>
              <a:buChar char="•"/>
            </a:pPr>
            <a:r>
              <a:rPr lang="en"/>
              <a:t>Item can be accessed when requested</a:t>
            </a:r>
            <a:endParaRPr/>
          </a:p>
          <a:p>
            <a:pPr indent="-146207" lvl="1" marL="557213" rtl="0" algn="l">
              <a:lnSpc>
                <a:spcPct val="90000"/>
              </a:lnSpc>
              <a:spcBef>
                <a:spcPts val="390"/>
              </a:spcBef>
              <a:spcAft>
                <a:spcPts val="0"/>
              </a:spcAft>
              <a:buSzPct val="59583"/>
              <a:buNone/>
            </a:pPr>
            <a:r>
              <a:t/>
            </a:r>
            <a:endParaRPr/>
          </a:p>
        </p:txBody>
      </p:sp>
      <p:sp>
        <p:nvSpPr>
          <p:cNvPr id="105" name="Google Shape;105;p3"/>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Variations of Two-Phase Locking (cont’d.)</a:t>
            </a:r>
            <a:endParaRPr/>
          </a:p>
        </p:txBody>
      </p:sp>
      <p:sp>
        <p:nvSpPr>
          <p:cNvPr id="276" name="Google Shape;276;p17"/>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fontScale="85000" lnSpcReduction="10000"/>
          </a:bodyPr>
          <a:lstStyle/>
          <a:p>
            <a:pPr indent="-257175" lvl="0" marL="257175" rtl="0" algn="l">
              <a:lnSpc>
                <a:spcPct val="90000"/>
              </a:lnSpc>
              <a:spcBef>
                <a:spcPts val="0"/>
              </a:spcBef>
              <a:spcAft>
                <a:spcPts val="0"/>
              </a:spcAft>
              <a:buSzPct val="82352"/>
              <a:buChar char="•"/>
            </a:pPr>
            <a:r>
              <a:rPr lang="en"/>
              <a:t>Rigorous 2PL</a:t>
            </a:r>
            <a:endParaRPr/>
          </a:p>
          <a:p>
            <a:pPr indent="-214312" lvl="1" marL="557213" rtl="0" algn="l">
              <a:lnSpc>
                <a:spcPct val="90000"/>
              </a:lnSpc>
              <a:spcBef>
                <a:spcPts val="390"/>
              </a:spcBef>
              <a:spcAft>
                <a:spcPts val="0"/>
              </a:spcAft>
              <a:buSzPct val="70098"/>
              <a:buChar char="•"/>
            </a:pPr>
            <a:r>
              <a:rPr lang="en"/>
              <a:t>Transaction does not release any locks (exclusive or shared) until after it commits or aborts</a:t>
            </a:r>
            <a:endParaRPr/>
          </a:p>
          <a:p>
            <a:pPr indent="-257175" lvl="0" marL="257175" rtl="0" algn="l">
              <a:lnSpc>
                <a:spcPct val="90000"/>
              </a:lnSpc>
              <a:spcBef>
                <a:spcPts val="420"/>
              </a:spcBef>
              <a:spcAft>
                <a:spcPts val="0"/>
              </a:spcAft>
              <a:buSzPct val="82352"/>
              <a:buChar char="•"/>
            </a:pPr>
            <a:r>
              <a:rPr lang="en"/>
              <a:t>Concurrency control subsystem responsible for generating read_lock and write_lock requests</a:t>
            </a:r>
            <a:endParaRPr/>
          </a:p>
          <a:p>
            <a:pPr indent="-257175" lvl="0" marL="257175" rtl="0" algn="l">
              <a:lnSpc>
                <a:spcPct val="90000"/>
              </a:lnSpc>
              <a:spcBef>
                <a:spcPts val="420"/>
              </a:spcBef>
              <a:spcAft>
                <a:spcPts val="0"/>
              </a:spcAft>
              <a:buSzPct val="82352"/>
              <a:buChar char="•"/>
            </a:pPr>
            <a:r>
              <a:rPr lang="en"/>
              <a:t>Locking generally considered to have high overhead</a:t>
            </a:r>
            <a:endParaRPr/>
          </a:p>
          <a:p>
            <a:pPr indent="-214312" lvl="1" marL="557213" rtl="0" algn="l">
              <a:lnSpc>
                <a:spcPct val="90000"/>
              </a:lnSpc>
              <a:spcBef>
                <a:spcPts val="390"/>
              </a:spcBef>
              <a:spcAft>
                <a:spcPts val="0"/>
              </a:spcAft>
              <a:buSzPct val="70098"/>
              <a:buChar char="•"/>
            </a:pPr>
            <a:r>
              <a:rPr lang="en"/>
              <a:t>because every read or write operation is preceded by a system locking request</a:t>
            </a:r>
            <a:endParaRPr/>
          </a:p>
          <a:p>
            <a:pPr indent="-177165" lvl="0" marL="257175" rtl="0" algn="l">
              <a:lnSpc>
                <a:spcPct val="90000"/>
              </a:lnSpc>
              <a:spcBef>
                <a:spcPts val="420"/>
              </a:spcBef>
              <a:spcAft>
                <a:spcPts val="0"/>
              </a:spcAft>
              <a:buSzPct val="82352"/>
              <a:buNone/>
            </a:pPr>
            <a:r>
              <a:t/>
            </a:r>
            <a:endParaRPr/>
          </a:p>
        </p:txBody>
      </p:sp>
      <p:sp>
        <p:nvSpPr>
          <p:cNvPr id="277" name="Google Shape;277;p17"/>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a212a27f36_1_1"/>
          <p:cNvSpPr txBox="1"/>
          <p:nvPr>
            <p:ph type="title"/>
          </p:nvPr>
        </p:nvSpPr>
        <p:spPr>
          <a:xfrm>
            <a:off x="471488" y="273844"/>
            <a:ext cx="5915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83" name="Google Shape;283;g1a212a27f36_1_1"/>
          <p:cNvSpPr txBox="1"/>
          <p:nvPr>
            <p:ph idx="1" type="body"/>
          </p:nvPr>
        </p:nvSpPr>
        <p:spPr>
          <a:xfrm>
            <a:off x="471488" y="1369219"/>
            <a:ext cx="5915100" cy="32634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pic>
        <p:nvPicPr>
          <p:cNvPr id="284" name="Google Shape;284;g1a212a27f36_1_1"/>
          <p:cNvPicPr preferRelativeResize="0"/>
          <p:nvPr/>
        </p:nvPicPr>
        <p:blipFill>
          <a:blip r:embed="rId3">
            <a:alphaModFix/>
          </a:blip>
          <a:stretch>
            <a:fillRect/>
          </a:stretch>
        </p:blipFill>
        <p:spPr>
          <a:xfrm>
            <a:off x="4003088" y="342900"/>
            <a:ext cx="2314575" cy="4457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8"/>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290" name="Google Shape;290;p18"/>
          <p:cNvPicPr preferRelativeResize="0"/>
          <p:nvPr/>
        </p:nvPicPr>
        <p:blipFill rotWithShape="1">
          <a:blip r:embed="rId3">
            <a:alphaModFix/>
          </a:blip>
          <a:srcRect b="0" l="0" r="0" t="0"/>
          <a:stretch/>
        </p:blipFill>
        <p:spPr>
          <a:xfrm>
            <a:off x="57150" y="737340"/>
            <a:ext cx="2926254" cy="1962998"/>
          </a:xfrm>
          <a:prstGeom prst="rect">
            <a:avLst/>
          </a:prstGeom>
          <a:noFill/>
          <a:ln>
            <a:noFill/>
          </a:ln>
        </p:spPr>
      </p:pic>
      <p:pic>
        <p:nvPicPr>
          <p:cNvPr id="291" name="Google Shape;291;p18"/>
          <p:cNvPicPr preferRelativeResize="0"/>
          <p:nvPr/>
        </p:nvPicPr>
        <p:blipFill rotWithShape="1">
          <a:blip r:embed="rId4">
            <a:alphaModFix/>
          </a:blip>
          <a:srcRect b="0" l="0" r="0" t="0"/>
          <a:stretch/>
        </p:blipFill>
        <p:spPr>
          <a:xfrm>
            <a:off x="3657600" y="742457"/>
            <a:ext cx="2319933" cy="433983"/>
          </a:xfrm>
          <a:prstGeom prst="rect">
            <a:avLst/>
          </a:prstGeom>
          <a:noFill/>
          <a:ln>
            <a:noFill/>
          </a:ln>
        </p:spPr>
      </p:pic>
      <p:pic>
        <p:nvPicPr>
          <p:cNvPr id="292" name="Google Shape;292;p18"/>
          <p:cNvPicPr preferRelativeResize="0"/>
          <p:nvPr/>
        </p:nvPicPr>
        <p:blipFill rotWithShape="1">
          <a:blip r:embed="rId5">
            <a:alphaModFix/>
          </a:blip>
          <a:srcRect b="0" l="0" r="0" t="0"/>
          <a:stretch/>
        </p:blipFill>
        <p:spPr>
          <a:xfrm>
            <a:off x="3353016" y="2314575"/>
            <a:ext cx="2548371" cy="2166835"/>
          </a:xfrm>
          <a:prstGeom prst="rect">
            <a:avLst/>
          </a:prstGeom>
          <a:noFill/>
          <a:ln>
            <a:noFill/>
          </a:ln>
        </p:spPr>
      </p:pic>
      <p:pic>
        <p:nvPicPr>
          <p:cNvPr id="293" name="Google Shape;293;p18"/>
          <p:cNvPicPr preferRelativeResize="0"/>
          <p:nvPr/>
        </p:nvPicPr>
        <p:blipFill rotWithShape="1">
          <a:blip r:embed="rId6">
            <a:alphaModFix/>
          </a:blip>
          <a:srcRect b="0" l="0" r="0" t="0"/>
          <a:stretch/>
        </p:blipFill>
        <p:spPr>
          <a:xfrm>
            <a:off x="850105" y="3479500"/>
            <a:ext cx="1934171" cy="71794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a:t>EXAMPLE(Past Paper 2020)</a:t>
            </a:r>
            <a:endParaRPr/>
          </a:p>
        </p:txBody>
      </p:sp>
      <p:pic>
        <p:nvPicPr>
          <p:cNvPr id="299" name="Google Shape;299;p19"/>
          <p:cNvPicPr preferRelativeResize="0"/>
          <p:nvPr/>
        </p:nvPicPr>
        <p:blipFill rotWithShape="1">
          <a:blip r:embed="rId3">
            <a:alphaModFix/>
          </a:blip>
          <a:srcRect b="13410" l="7169" r="12186" t="4666"/>
          <a:stretch/>
        </p:blipFill>
        <p:spPr>
          <a:xfrm>
            <a:off x="4648200" y="2209800"/>
            <a:ext cx="2143125" cy="2676525"/>
          </a:xfrm>
          <a:prstGeom prst="rect">
            <a:avLst/>
          </a:prstGeom>
          <a:noFill/>
          <a:ln>
            <a:noFill/>
          </a:ln>
        </p:spPr>
      </p:pic>
      <p:sp>
        <p:nvSpPr>
          <p:cNvPr id="300" name="Google Shape;300;p19"/>
          <p:cNvSpPr/>
          <p:nvPr/>
        </p:nvSpPr>
        <p:spPr>
          <a:xfrm>
            <a:off x="390525" y="1539300"/>
            <a:ext cx="3429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Add lock and unlock instructions to that particular</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transaction in such a way that they observe the two-phase</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locking protocol.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0"/>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a:t>SOLUTION</a:t>
            </a:r>
            <a:endParaRPr/>
          </a:p>
        </p:txBody>
      </p:sp>
      <p:pic>
        <p:nvPicPr>
          <p:cNvPr id="306" name="Google Shape;306;p20"/>
          <p:cNvPicPr preferRelativeResize="0"/>
          <p:nvPr/>
        </p:nvPicPr>
        <p:blipFill rotWithShape="1">
          <a:blip r:embed="rId3">
            <a:alphaModFix/>
          </a:blip>
          <a:srcRect b="0" l="0" r="0" t="0"/>
          <a:stretch/>
        </p:blipFill>
        <p:spPr>
          <a:xfrm>
            <a:off x="4010025" y="342900"/>
            <a:ext cx="2781300" cy="4476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1"/>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Dealing with Deadlock and Starvation</a:t>
            </a:r>
            <a:endParaRPr/>
          </a:p>
        </p:txBody>
      </p:sp>
      <p:sp>
        <p:nvSpPr>
          <p:cNvPr id="312" name="Google Shape;312;p21"/>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a:bodyPr>
          <a:lstStyle/>
          <a:p>
            <a:pPr indent="-257175" lvl="0" marL="257175" rtl="0" algn="l">
              <a:lnSpc>
                <a:spcPct val="90000"/>
              </a:lnSpc>
              <a:spcBef>
                <a:spcPts val="0"/>
              </a:spcBef>
              <a:spcAft>
                <a:spcPts val="0"/>
              </a:spcAft>
              <a:buSzPts val="1680"/>
              <a:buChar char="•"/>
            </a:pPr>
            <a:r>
              <a:rPr lang="en"/>
              <a:t>Deadlock</a:t>
            </a:r>
            <a:endParaRPr/>
          </a:p>
          <a:p>
            <a:pPr indent="-214312" lvl="1" marL="557213" rtl="0" algn="l">
              <a:lnSpc>
                <a:spcPct val="90000"/>
              </a:lnSpc>
              <a:spcBef>
                <a:spcPts val="390"/>
              </a:spcBef>
              <a:spcAft>
                <a:spcPts val="0"/>
              </a:spcAft>
              <a:buSzPts val="1430"/>
              <a:buChar char="•"/>
            </a:pPr>
            <a:r>
              <a:rPr lang="en"/>
              <a:t>Occurs when each transaction T in a set is waiting for some item locked by some other transaction </a:t>
            </a:r>
            <a:r>
              <a:rPr i="1" lang="en"/>
              <a:t>T’</a:t>
            </a:r>
            <a:endParaRPr/>
          </a:p>
          <a:p>
            <a:pPr indent="-214312" lvl="1" marL="557213" rtl="0" algn="l">
              <a:lnSpc>
                <a:spcPct val="90000"/>
              </a:lnSpc>
              <a:spcBef>
                <a:spcPts val="390"/>
              </a:spcBef>
              <a:spcAft>
                <a:spcPts val="0"/>
              </a:spcAft>
              <a:buSzPts val="1430"/>
              <a:buChar char="•"/>
            </a:pPr>
            <a:r>
              <a:rPr lang="en"/>
              <a:t>Both transactions stuck in a waiting queue</a:t>
            </a:r>
            <a:endParaRPr/>
          </a:p>
        </p:txBody>
      </p:sp>
      <p:sp>
        <p:nvSpPr>
          <p:cNvPr id="313" name="Google Shape;313;p21"/>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314" name="Google Shape;314;p21"/>
          <p:cNvPicPr preferRelativeResize="0"/>
          <p:nvPr/>
        </p:nvPicPr>
        <p:blipFill rotWithShape="1">
          <a:blip r:embed="rId3">
            <a:alphaModFix/>
          </a:blip>
          <a:srcRect b="0" l="0" r="0" t="0"/>
          <a:stretch/>
        </p:blipFill>
        <p:spPr>
          <a:xfrm>
            <a:off x="1130097" y="3376357"/>
            <a:ext cx="4254550" cy="1114425"/>
          </a:xfrm>
          <a:prstGeom prst="rect">
            <a:avLst/>
          </a:prstGeom>
          <a:noFill/>
          <a:ln>
            <a:noFill/>
          </a:ln>
        </p:spPr>
      </p:pic>
      <p:sp>
        <p:nvSpPr>
          <p:cNvPr id="315" name="Google Shape;315;p21"/>
          <p:cNvSpPr txBox="1"/>
          <p:nvPr/>
        </p:nvSpPr>
        <p:spPr>
          <a:xfrm>
            <a:off x="366238" y="4470173"/>
            <a:ext cx="6125523" cy="438551"/>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Arial"/>
                <a:ea typeface="Arial"/>
                <a:cs typeface="Arial"/>
                <a:sym typeface="Arial"/>
              </a:rPr>
              <a:t>Figure 21.5 Illustrating the deadlock problem (a) A partial schedule of </a:t>
            </a:r>
            <a:r>
              <a:rPr b="0" i="1" lang="en" sz="1200" u="none" cap="none" strike="noStrike">
                <a:solidFill>
                  <a:schemeClr val="dk1"/>
                </a:solidFill>
                <a:latin typeface="Arial"/>
                <a:ea typeface="Arial"/>
                <a:cs typeface="Arial"/>
                <a:sym typeface="Arial"/>
              </a:rPr>
              <a:t>T</a:t>
            </a:r>
            <a:r>
              <a:rPr b="0" i="0" lang="en" sz="1200" u="none" cap="none" strike="noStrike">
                <a:solidFill>
                  <a:schemeClr val="dk1"/>
                </a:solidFill>
                <a:latin typeface="Arial"/>
                <a:ea typeface="Arial"/>
                <a:cs typeface="Arial"/>
                <a:sym typeface="Arial"/>
              </a:rPr>
              <a:t>1′ and </a:t>
            </a:r>
            <a:r>
              <a:rPr b="0" i="1" lang="en" sz="1200" u="none" cap="none" strike="noStrike">
                <a:solidFill>
                  <a:schemeClr val="dk1"/>
                </a:solidFill>
                <a:latin typeface="Arial"/>
                <a:ea typeface="Arial"/>
                <a:cs typeface="Arial"/>
                <a:sym typeface="Arial"/>
              </a:rPr>
              <a:t>T</a:t>
            </a:r>
            <a:r>
              <a:rPr b="0" i="0" lang="en" sz="1200" u="none" cap="none" strike="noStrike">
                <a:solidFill>
                  <a:schemeClr val="dk1"/>
                </a:solidFill>
                <a:latin typeface="Arial"/>
                <a:ea typeface="Arial"/>
                <a:cs typeface="Arial"/>
                <a:sym typeface="Arial"/>
              </a:rPr>
              <a:t>2′ that is</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200" u="none" cap="none" strike="noStrike">
                <a:solidFill>
                  <a:schemeClr val="dk1"/>
                </a:solidFill>
                <a:latin typeface="Arial"/>
                <a:ea typeface="Arial"/>
                <a:cs typeface="Arial"/>
                <a:sym typeface="Arial"/>
              </a:rPr>
              <a:t>in a state of deadlock (b) A wait-for graph (WFG) for the partial schedule in (a)</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2"/>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a:t>EXAMPLE(Past Paper 2020)</a:t>
            </a:r>
            <a:endParaRPr/>
          </a:p>
        </p:txBody>
      </p:sp>
      <p:pic>
        <p:nvPicPr>
          <p:cNvPr id="321" name="Google Shape;321;p22"/>
          <p:cNvPicPr preferRelativeResize="0"/>
          <p:nvPr/>
        </p:nvPicPr>
        <p:blipFill rotWithShape="1">
          <a:blip r:embed="rId3">
            <a:alphaModFix/>
          </a:blip>
          <a:srcRect b="0" l="0" r="0" t="0"/>
          <a:stretch/>
        </p:blipFill>
        <p:spPr>
          <a:xfrm>
            <a:off x="3190875" y="1495294"/>
            <a:ext cx="3343275" cy="3238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3"/>
          <p:cNvPicPr preferRelativeResize="0"/>
          <p:nvPr/>
        </p:nvPicPr>
        <p:blipFill rotWithShape="1">
          <a:blip r:embed="rId3">
            <a:alphaModFix/>
          </a:blip>
          <a:srcRect b="0" l="0" r="0" t="0"/>
          <a:stretch/>
        </p:blipFill>
        <p:spPr>
          <a:xfrm>
            <a:off x="2162175" y="1123950"/>
            <a:ext cx="4171950" cy="3609975"/>
          </a:xfrm>
          <a:prstGeom prst="rect">
            <a:avLst/>
          </a:prstGeom>
          <a:noFill/>
          <a:ln>
            <a:noFill/>
          </a:ln>
        </p:spPr>
      </p:pic>
      <p:sp>
        <p:nvSpPr>
          <p:cNvPr id="327" name="Google Shape;327;p23"/>
          <p:cNvSpPr/>
          <p:nvPr/>
        </p:nvSpPr>
        <p:spPr>
          <a:xfrm>
            <a:off x="73508" y="2008287"/>
            <a:ext cx="18229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T1, T2, T4, T6, and T7.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4"/>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Dealing with Deadlock and Starvation (cont’d.)</a:t>
            </a:r>
            <a:endParaRPr/>
          </a:p>
        </p:txBody>
      </p:sp>
      <p:sp>
        <p:nvSpPr>
          <p:cNvPr id="333" name="Google Shape;333;p24"/>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lnSpcReduction="10000"/>
          </a:bodyPr>
          <a:lstStyle/>
          <a:p>
            <a:pPr indent="-257175" lvl="0" marL="257175" rtl="0" algn="l">
              <a:lnSpc>
                <a:spcPct val="90000"/>
              </a:lnSpc>
              <a:spcBef>
                <a:spcPts val="0"/>
              </a:spcBef>
              <a:spcAft>
                <a:spcPts val="0"/>
              </a:spcAft>
              <a:buSzPts val="1680"/>
              <a:buChar char="•"/>
            </a:pPr>
            <a:r>
              <a:rPr lang="en"/>
              <a:t>Deadlock prevention protocols</a:t>
            </a:r>
            <a:endParaRPr/>
          </a:p>
          <a:p>
            <a:pPr indent="-214312" lvl="1" marL="557213" rtl="0" algn="l">
              <a:lnSpc>
                <a:spcPct val="90000"/>
              </a:lnSpc>
              <a:spcBef>
                <a:spcPts val="390"/>
              </a:spcBef>
              <a:spcAft>
                <a:spcPts val="0"/>
              </a:spcAft>
              <a:buSzPts val="1430"/>
              <a:buChar char="•"/>
            </a:pPr>
            <a:r>
              <a:rPr lang="en"/>
              <a:t>Every transaction locks all items it needs in advance</a:t>
            </a:r>
            <a:endParaRPr/>
          </a:p>
          <a:p>
            <a:pPr indent="-214312" lvl="1" marL="557213" rtl="0" algn="l">
              <a:lnSpc>
                <a:spcPct val="90000"/>
              </a:lnSpc>
              <a:spcBef>
                <a:spcPts val="390"/>
              </a:spcBef>
              <a:spcAft>
                <a:spcPts val="0"/>
              </a:spcAft>
              <a:buSzPts val="1430"/>
              <a:buChar char="•"/>
            </a:pPr>
            <a:r>
              <a:rPr lang="en"/>
              <a:t>Ordering all items in the database</a:t>
            </a:r>
            <a:endParaRPr/>
          </a:p>
          <a:p>
            <a:pPr indent="-171450" lvl="2" marL="857250" rtl="0" algn="l">
              <a:lnSpc>
                <a:spcPct val="90000"/>
              </a:lnSpc>
              <a:spcBef>
                <a:spcPts val="360"/>
              </a:spcBef>
              <a:spcAft>
                <a:spcPts val="0"/>
              </a:spcAft>
              <a:buSzPts val="1200"/>
              <a:buChar char="•"/>
            </a:pPr>
            <a:r>
              <a:rPr lang="en"/>
              <a:t>Transaction that needs several items will lock them in that order</a:t>
            </a:r>
            <a:endParaRPr/>
          </a:p>
          <a:p>
            <a:pPr indent="-214312" lvl="1" marL="557213" rtl="0" algn="l">
              <a:lnSpc>
                <a:spcPct val="90000"/>
              </a:lnSpc>
              <a:spcBef>
                <a:spcPts val="390"/>
              </a:spcBef>
              <a:spcAft>
                <a:spcPts val="0"/>
              </a:spcAft>
              <a:buSzPts val="1430"/>
              <a:buChar char="•"/>
            </a:pPr>
            <a:r>
              <a:rPr lang="en"/>
              <a:t>Both approaches impractical</a:t>
            </a:r>
            <a:endParaRPr/>
          </a:p>
          <a:p>
            <a:pPr indent="-177165" lvl="0" marL="257175" rtl="0" algn="l">
              <a:lnSpc>
                <a:spcPct val="90000"/>
              </a:lnSpc>
              <a:spcBef>
                <a:spcPts val="420"/>
              </a:spcBef>
              <a:spcAft>
                <a:spcPts val="0"/>
              </a:spcAft>
              <a:buSzPts val="1680"/>
              <a:buNone/>
            </a:pPr>
            <a:r>
              <a:t/>
            </a:r>
            <a:endParaRPr/>
          </a:p>
        </p:txBody>
      </p:sp>
      <p:sp>
        <p:nvSpPr>
          <p:cNvPr id="334" name="Google Shape;334;p24"/>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Dealing with Deadlock and Starvation (cont’d.)</a:t>
            </a:r>
            <a:endParaRPr/>
          </a:p>
        </p:txBody>
      </p:sp>
      <p:sp>
        <p:nvSpPr>
          <p:cNvPr id="340" name="Google Shape;340;p25"/>
          <p:cNvSpPr txBox="1"/>
          <p:nvPr>
            <p:ph idx="1" type="body"/>
          </p:nvPr>
        </p:nvSpPr>
        <p:spPr>
          <a:xfrm>
            <a:off x="57151" y="1543050"/>
            <a:ext cx="6743700" cy="2571750"/>
          </a:xfrm>
          <a:prstGeom prst="rect">
            <a:avLst/>
          </a:prstGeom>
          <a:noFill/>
          <a:ln>
            <a:noFill/>
          </a:ln>
        </p:spPr>
        <p:txBody>
          <a:bodyPr anchorCtr="0" anchor="t" bIns="34275" lIns="68550" spcFirstLastPara="1" rIns="0" wrap="square" tIns="34275">
            <a:normAutofit/>
          </a:bodyPr>
          <a:lstStyle/>
          <a:p>
            <a:pPr indent="-257175" lvl="0" marL="257175" rtl="0" algn="l">
              <a:lnSpc>
                <a:spcPct val="90000"/>
              </a:lnSpc>
              <a:spcBef>
                <a:spcPts val="0"/>
              </a:spcBef>
              <a:spcAft>
                <a:spcPts val="0"/>
              </a:spcAft>
              <a:buSzPts val="1440"/>
              <a:buChar char="•"/>
            </a:pPr>
            <a:r>
              <a:rPr lang="en" sz="1800"/>
              <a:t>A number of other deadlock prevention schemes have been proposed that make a decision about what to do with a transaction involved in a possible deadlock situation:</a:t>
            </a:r>
            <a:endParaRPr/>
          </a:p>
          <a:p>
            <a:pPr indent="-257175" lvl="0" marL="257175" rtl="0" algn="l">
              <a:lnSpc>
                <a:spcPct val="90000"/>
              </a:lnSpc>
              <a:spcBef>
                <a:spcPts val="360"/>
              </a:spcBef>
              <a:spcAft>
                <a:spcPts val="0"/>
              </a:spcAft>
              <a:buSzPts val="1440"/>
              <a:buChar char="•"/>
            </a:pPr>
            <a:r>
              <a:rPr lang="en" sz="1800"/>
              <a:t>these techniques use the concept of </a:t>
            </a:r>
            <a:r>
              <a:rPr b="1" lang="en" sz="1800"/>
              <a:t>transaction timestamp </a:t>
            </a:r>
            <a:r>
              <a:rPr lang="en" sz="1800"/>
              <a:t>TS(</a:t>
            </a:r>
            <a:r>
              <a:rPr i="1" lang="en" sz="1800"/>
              <a:t>T</a:t>
            </a:r>
            <a:r>
              <a:rPr lang="en" sz="1800"/>
              <a:t>′), which is a unique identifier assigned to each transaction.</a:t>
            </a:r>
            <a:endParaRPr/>
          </a:p>
          <a:p>
            <a:pPr indent="-257175" lvl="0" marL="257175" rtl="0" algn="l">
              <a:lnSpc>
                <a:spcPct val="90000"/>
              </a:lnSpc>
              <a:spcBef>
                <a:spcPts val="360"/>
              </a:spcBef>
              <a:spcAft>
                <a:spcPts val="0"/>
              </a:spcAft>
              <a:buSzPts val="1440"/>
              <a:buChar char="•"/>
            </a:pPr>
            <a:r>
              <a:rPr lang="en" sz="1800"/>
              <a:t>if transaction T</a:t>
            </a:r>
            <a:r>
              <a:rPr baseline="-25000" lang="en" sz="1800"/>
              <a:t>1</a:t>
            </a:r>
            <a:r>
              <a:rPr lang="en" sz="1800"/>
              <a:t> starts before transaction T</a:t>
            </a:r>
            <a:r>
              <a:rPr baseline="-25000" lang="en" sz="1800"/>
              <a:t>2</a:t>
            </a:r>
            <a:r>
              <a:rPr lang="en" sz="1800"/>
              <a:t>, </a:t>
            </a:r>
            <a:endParaRPr/>
          </a:p>
          <a:p>
            <a:pPr indent="0" lvl="0" marL="0" rtl="0" algn="l">
              <a:lnSpc>
                <a:spcPct val="90000"/>
              </a:lnSpc>
              <a:spcBef>
                <a:spcPts val="360"/>
              </a:spcBef>
              <a:spcAft>
                <a:spcPts val="0"/>
              </a:spcAft>
              <a:buSzPts val="1440"/>
              <a:buNone/>
            </a:pPr>
            <a:r>
              <a:rPr lang="en" sz="1800"/>
              <a:t>		then TS(T</a:t>
            </a:r>
            <a:r>
              <a:rPr baseline="-25000" lang="en" sz="1800"/>
              <a:t>1</a:t>
            </a:r>
            <a:r>
              <a:rPr lang="en" sz="1800"/>
              <a:t>) &lt; TS(T</a:t>
            </a:r>
            <a:r>
              <a:rPr baseline="-25000" lang="en" sz="1800"/>
              <a:t>2</a:t>
            </a:r>
            <a:r>
              <a:rPr lang="en" sz="1800"/>
              <a:t>).</a:t>
            </a:r>
            <a:endParaRPr/>
          </a:p>
          <a:p>
            <a:pPr indent="0" lvl="0" marL="0" rtl="0" algn="l">
              <a:lnSpc>
                <a:spcPct val="90000"/>
              </a:lnSpc>
              <a:spcBef>
                <a:spcPts val="360"/>
              </a:spcBef>
              <a:spcAft>
                <a:spcPts val="0"/>
              </a:spcAft>
              <a:buSzPts val="1440"/>
              <a:buNone/>
            </a:pPr>
            <a:r>
              <a:rPr lang="en" sz="1800"/>
              <a:t>NOTE: </a:t>
            </a:r>
            <a:r>
              <a:rPr i="1" lang="en" sz="1800"/>
              <a:t>older</a:t>
            </a:r>
            <a:r>
              <a:rPr lang="en" sz="1800"/>
              <a:t> transaction (which starts first) has the smaller timestamp value</a:t>
            </a:r>
            <a:endParaRPr/>
          </a:p>
        </p:txBody>
      </p:sp>
      <p:sp>
        <p:nvSpPr>
          <p:cNvPr id="341" name="Google Shape;341;p25"/>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471488" y="552528"/>
            <a:ext cx="5915025" cy="745650"/>
          </a:xfrm>
          <a:prstGeom prst="rect">
            <a:avLst/>
          </a:prstGeom>
          <a:noFill/>
          <a:ln>
            <a:noFill/>
          </a:ln>
        </p:spPr>
        <p:txBody>
          <a:bodyPr anchorCtr="0" anchor="b" bIns="34275" lIns="68550" spcFirstLastPara="1" rIns="68550" wrap="square" tIns="34275">
            <a:normAutofit/>
          </a:bodyPr>
          <a:lstStyle/>
          <a:p>
            <a:pPr indent="0" lvl="0" marL="0" rtl="0" algn="l">
              <a:lnSpc>
                <a:spcPct val="90000"/>
              </a:lnSpc>
              <a:spcBef>
                <a:spcPts val="0"/>
              </a:spcBef>
              <a:spcAft>
                <a:spcPts val="0"/>
              </a:spcAft>
              <a:buClr>
                <a:schemeClr val="dk1"/>
              </a:buClr>
              <a:buSzPts val="2000"/>
              <a:buNone/>
            </a:pPr>
            <a:r>
              <a:rPr lang="en"/>
              <a:t>Binary Locks</a:t>
            </a:r>
            <a:endParaRPr/>
          </a:p>
        </p:txBody>
      </p:sp>
      <p:sp>
        <p:nvSpPr>
          <p:cNvPr id="111" name="Google Shape;111;p4"/>
          <p:cNvSpPr txBox="1"/>
          <p:nvPr>
            <p:ph idx="1" type="body"/>
          </p:nvPr>
        </p:nvSpPr>
        <p:spPr>
          <a:xfrm>
            <a:off x="179785" y="1414463"/>
            <a:ext cx="6221015" cy="2571750"/>
          </a:xfrm>
          <a:prstGeom prst="rect">
            <a:avLst/>
          </a:prstGeom>
          <a:noFill/>
          <a:ln>
            <a:noFill/>
          </a:ln>
        </p:spPr>
        <p:txBody>
          <a:bodyPr anchorCtr="0" anchor="t" bIns="34275" lIns="68550" spcFirstLastPara="1" rIns="0" wrap="square" tIns="34275">
            <a:normAutofit/>
          </a:bodyPr>
          <a:lstStyle/>
          <a:p>
            <a:pPr indent="-257175" lvl="0" marL="257175" rtl="0" algn="l">
              <a:lnSpc>
                <a:spcPct val="90000"/>
              </a:lnSpc>
              <a:spcBef>
                <a:spcPts val="0"/>
              </a:spcBef>
              <a:spcAft>
                <a:spcPts val="0"/>
              </a:spcAft>
              <a:buSzPts val="1680"/>
              <a:buChar char="•"/>
            </a:pPr>
            <a:r>
              <a:rPr lang="en"/>
              <a:t>Transaction requests access by issuing a lock_item(X) operation</a:t>
            </a:r>
            <a:endParaRPr/>
          </a:p>
          <a:p>
            <a:pPr indent="-146207" lvl="1" marL="557213" rtl="0" algn="l">
              <a:lnSpc>
                <a:spcPct val="90000"/>
              </a:lnSpc>
              <a:spcBef>
                <a:spcPts val="390"/>
              </a:spcBef>
              <a:spcAft>
                <a:spcPts val="0"/>
              </a:spcAft>
              <a:buSzPts val="1430"/>
              <a:buNone/>
            </a:pPr>
            <a:r>
              <a:t/>
            </a:r>
            <a:endParaRPr/>
          </a:p>
        </p:txBody>
      </p:sp>
      <p:sp>
        <p:nvSpPr>
          <p:cNvPr id="112" name="Google Shape;112;p4"/>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113" name="Google Shape;113;p4"/>
          <p:cNvPicPr preferRelativeResize="0"/>
          <p:nvPr/>
        </p:nvPicPr>
        <p:blipFill rotWithShape="1">
          <a:blip r:embed="rId3">
            <a:alphaModFix/>
          </a:blip>
          <a:srcRect b="0" l="0" r="0" t="0"/>
          <a:stretch/>
        </p:blipFill>
        <p:spPr>
          <a:xfrm>
            <a:off x="1500187" y="2214051"/>
            <a:ext cx="3857625" cy="237692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6"/>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Dealing with Deadlock and Starvation (cont’d.)</a:t>
            </a:r>
            <a:endParaRPr/>
          </a:p>
        </p:txBody>
      </p:sp>
      <p:sp>
        <p:nvSpPr>
          <p:cNvPr id="347" name="Google Shape;347;p26"/>
          <p:cNvSpPr txBox="1"/>
          <p:nvPr>
            <p:ph idx="1" type="body"/>
          </p:nvPr>
        </p:nvSpPr>
        <p:spPr>
          <a:xfrm>
            <a:off x="471488" y="1800225"/>
            <a:ext cx="5710237" cy="2571750"/>
          </a:xfrm>
          <a:prstGeom prst="rect">
            <a:avLst/>
          </a:prstGeom>
          <a:noFill/>
          <a:ln>
            <a:noFill/>
          </a:ln>
        </p:spPr>
        <p:txBody>
          <a:bodyPr anchorCtr="0" anchor="t" bIns="34275" lIns="68550" spcFirstLastPara="1" rIns="0" wrap="square" tIns="34275">
            <a:normAutofit/>
          </a:bodyPr>
          <a:lstStyle/>
          <a:p>
            <a:pPr indent="-231457" lvl="0" marL="257175" rtl="0" algn="l">
              <a:lnSpc>
                <a:spcPct val="90000"/>
              </a:lnSpc>
              <a:spcBef>
                <a:spcPts val="0"/>
              </a:spcBef>
              <a:spcAft>
                <a:spcPts val="0"/>
              </a:spcAft>
              <a:buSzPts val="1080"/>
              <a:buChar char="•"/>
            </a:pPr>
            <a:r>
              <a:rPr lang="en" sz="1800"/>
              <a:t>2 Protocols based on a timestamp</a:t>
            </a:r>
            <a:endParaRPr/>
          </a:p>
          <a:p>
            <a:pPr indent="-231457" lvl="0" marL="257175" rtl="0" algn="l">
              <a:lnSpc>
                <a:spcPct val="90000"/>
              </a:lnSpc>
              <a:spcBef>
                <a:spcPts val="360"/>
              </a:spcBef>
              <a:spcAft>
                <a:spcPts val="0"/>
              </a:spcAft>
              <a:buSzPts val="1080"/>
              <a:buChar char="•"/>
            </a:pPr>
            <a:r>
              <a:rPr lang="en" sz="1800"/>
              <a:t>Suppose that transaction </a:t>
            </a:r>
            <a:r>
              <a:rPr i="1" lang="en" sz="1800"/>
              <a:t>T</a:t>
            </a:r>
            <a:r>
              <a:rPr baseline="-25000" i="1" lang="en" sz="1800"/>
              <a:t>i</a:t>
            </a:r>
            <a:r>
              <a:rPr lang="en" sz="1800"/>
              <a:t> tries to lock an item X but is not able to because X is locked by some other transaction </a:t>
            </a:r>
            <a:r>
              <a:rPr i="1" lang="en" sz="1800"/>
              <a:t>T</a:t>
            </a:r>
            <a:r>
              <a:rPr baseline="-25000" i="1" lang="en" sz="1800"/>
              <a:t>j</a:t>
            </a:r>
            <a:endParaRPr baseline="-25000" i="1" sz="1800"/>
          </a:p>
          <a:p>
            <a:pPr indent="-188594" lvl="0" marL="257175" rtl="0" algn="l">
              <a:lnSpc>
                <a:spcPct val="90000"/>
              </a:lnSpc>
              <a:spcBef>
                <a:spcPts val="360"/>
              </a:spcBef>
              <a:spcAft>
                <a:spcPts val="0"/>
              </a:spcAft>
              <a:buSzPts val="1080"/>
              <a:buNone/>
            </a:pPr>
            <a:r>
              <a:t/>
            </a:r>
            <a:endParaRPr baseline="-25000" i="1" sz="1800"/>
          </a:p>
          <a:p>
            <a:pPr indent="0" lvl="0" marL="0" rtl="0" algn="l">
              <a:lnSpc>
                <a:spcPct val="90000"/>
              </a:lnSpc>
              <a:spcBef>
                <a:spcPts val="360"/>
              </a:spcBef>
              <a:spcAft>
                <a:spcPts val="0"/>
              </a:spcAft>
              <a:buSzPts val="1080"/>
              <a:buNone/>
            </a:pPr>
            <a:r>
              <a:t/>
            </a:r>
            <a:endParaRPr baseline="-25000" i="1"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7"/>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baseline="-25000" lang="en" sz="4000"/>
              <a:t>Wait-Die scheme</a:t>
            </a:r>
            <a:endParaRPr b="1" sz="4000"/>
          </a:p>
        </p:txBody>
      </p:sp>
      <p:sp>
        <p:nvSpPr>
          <p:cNvPr id="353" name="Google Shape;353;p27"/>
          <p:cNvSpPr txBox="1"/>
          <p:nvPr>
            <p:ph idx="1" type="body"/>
          </p:nvPr>
        </p:nvSpPr>
        <p:spPr>
          <a:xfrm>
            <a:off x="471488" y="1369219"/>
            <a:ext cx="5915025" cy="32634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SzPct val="119999"/>
              <a:buNone/>
            </a:pPr>
            <a:r>
              <a:rPr lang="en"/>
              <a:t>In this scheme, if a transaction requests for a resource which is already held with a conflicting lock by another transaction then the DBMS simply checks the timestamp of both transactions. It allows the older transaction to wait until the resource is available for execution.</a:t>
            </a:r>
            <a:endParaRPr/>
          </a:p>
          <a:p>
            <a:pPr indent="0" lvl="0" marL="0" rtl="0" algn="l">
              <a:lnSpc>
                <a:spcPct val="90000"/>
              </a:lnSpc>
              <a:spcBef>
                <a:spcPts val="0"/>
              </a:spcBef>
              <a:spcAft>
                <a:spcPts val="0"/>
              </a:spcAft>
              <a:buSzPct val="119999"/>
              <a:buNone/>
            </a:pPr>
            <a:r>
              <a:t/>
            </a:r>
            <a:endParaRPr/>
          </a:p>
          <a:p>
            <a:pPr indent="0" lvl="0" marL="0" rtl="0" algn="l">
              <a:lnSpc>
                <a:spcPct val="90000"/>
              </a:lnSpc>
              <a:spcBef>
                <a:spcPts val="0"/>
              </a:spcBef>
              <a:spcAft>
                <a:spcPts val="0"/>
              </a:spcAft>
              <a:buSzPct val="119999"/>
              <a:buNone/>
            </a:pPr>
            <a:r>
              <a:rPr lang="en"/>
              <a:t>Let's assume there are two transactions Ti and Tj and let TS(T) is a timestamp of any transaction T. If T2 holds a lock by some other transaction and T1 is requesting for resources held by T2 then the following actions are performed by DBMS:</a:t>
            </a:r>
            <a:endParaRPr/>
          </a:p>
          <a:p>
            <a:pPr indent="0" lvl="0" marL="0" rtl="0" algn="l">
              <a:lnSpc>
                <a:spcPct val="90000"/>
              </a:lnSpc>
              <a:spcBef>
                <a:spcPts val="0"/>
              </a:spcBef>
              <a:spcAft>
                <a:spcPts val="0"/>
              </a:spcAft>
              <a:buSzPct val="119999"/>
              <a:buNone/>
            </a:pPr>
            <a:r>
              <a:t/>
            </a:r>
            <a:endParaRPr/>
          </a:p>
          <a:p>
            <a:pPr indent="0" lvl="0" marL="0" rtl="0" algn="l">
              <a:lnSpc>
                <a:spcPct val="90000"/>
              </a:lnSpc>
              <a:spcBef>
                <a:spcPts val="0"/>
              </a:spcBef>
              <a:spcAft>
                <a:spcPts val="0"/>
              </a:spcAft>
              <a:buSzPct val="119999"/>
              <a:buNone/>
            </a:pPr>
            <a:r>
              <a:rPr lang="en"/>
              <a:t>Check if </a:t>
            </a:r>
            <a:r>
              <a:rPr b="1" lang="en"/>
              <a:t>TS(Ti) &lt; TS(Tj) - If Ti </a:t>
            </a:r>
            <a:r>
              <a:rPr lang="en"/>
              <a:t>is the older transaction and Tj has held some resource, then Ti is allowed to wait until the data-item is available for execution. That means if the older transaction is waiting for a resource which is locked by the younger transaction, then the older transaction is allowed to wait for resource until it is available.</a:t>
            </a:r>
            <a:endParaRPr/>
          </a:p>
          <a:p>
            <a:pPr indent="0" lvl="0" marL="0" rtl="0" algn="l">
              <a:lnSpc>
                <a:spcPct val="90000"/>
              </a:lnSpc>
              <a:spcBef>
                <a:spcPts val="0"/>
              </a:spcBef>
              <a:spcAft>
                <a:spcPts val="0"/>
              </a:spcAft>
              <a:buSzPct val="119999"/>
              <a:buNone/>
            </a:pPr>
            <a:r>
              <a:t/>
            </a:r>
            <a:endParaRPr/>
          </a:p>
          <a:p>
            <a:pPr indent="0" lvl="0" marL="0" rtl="0" algn="l">
              <a:lnSpc>
                <a:spcPct val="90000"/>
              </a:lnSpc>
              <a:spcBef>
                <a:spcPts val="0"/>
              </a:spcBef>
              <a:spcAft>
                <a:spcPts val="0"/>
              </a:spcAft>
              <a:buSzPct val="119999"/>
              <a:buNone/>
            </a:pPr>
            <a:r>
              <a:rPr lang="en"/>
              <a:t>Check if </a:t>
            </a:r>
            <a:r>
              <a:rPr b="1" lang="en"/>
              <a:t>TS(Ti) &lt; TS(Tj) </a:t>
            </a:r>
            <a:r>
              <a:rPr lang="en"/>
              <a:t>- If Ti is older transaction and has held some resource and if Tj is waiting for it, then Tj is killed and restarted later with the random delay but with the same timestamp.</a:t>
            </a:r>
            <a:endParaRPr/>
          </a:p>
          <a:p>
            <a:pPr indent="-142875" lvl="0" marL="342900" rtl="0" algn="l">
              <a:lnSpc>
                <a:spcPct val="90000"/>
              </a:lnSpc>
              <a:spcBef>
                <a:spcPts val="750"/>
              </a:spcBef>
              <a:spcAft>
                <a:spcPts val="0"/>
              </a:spcAft>
              <a:buClr>
                <a:schemeClr val="dk1"/>
              </a:buClr>
              <a:buSzPct val="119999"/>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ae6f6cc1aa_0_0"/>
          <p:cNvSpPr txBox="1"/>
          <p:nvPr>
            <p:ph type="title"/>
          </p:nvPr>
        </p:nvSpPr>
        <p:spPr>
          <a:xfrm>
            <a:off x="471488" y="273844"/>
            <a:ext cx="5915100" cy="994200"/>
          </a:xfrm>
          <a:prstGeom prst="rect">
            <a:avLst/>
          </a:prstGeom>
        </p:spPr>
        <p:txBody>
          <a:bodyPr anchorCtr="0" anchor="ctr" bIns="45700" lIns="91425" spcFirstLastPara="1" rIns="91425" wrap="square" tIns="45700">
            <a:normAutofit/>
          </a:bodyPr>
          <a:lstStyle/>
          <a:p>
            <a:pPr indent="0" lvl="0" marL="0" rtl="0" algn="l">
              <a:spcBef>
                <a:spcPts val="750"/>
              </a:spcBef>
              <a:spcAft>
                <a:spcPts val="0"/>
              </a:spcAft>
              <a:buClr>
                <a:schemeClr val="dk1"/>
              </a:buClr>
              <a:buSzPts val="1100"/>
              <a:buFont typeface="Arial"/>
              <a:buNone/>
            </a:pPr>
            <a:r>
              <a:rPr lang="en" sz="2400"/>
              <a:t>Wound wait scheme</a:t>
            </a:r>
            <a:endParaRPr/>
          </a:p>
        </p:txBody>
      </p:sp>
      <p:sp>
        <p:nvSpPr>
          <p:cNvPr id="359" name="Google Shape;359;g1ae6f6cc1aa_0_0"/>
          <p:cNvSpPr txBox="1"/>
          <p:nvPr>
            <p:ph idx="1" type="body"/>
          </p:nvPr>
        </p:nvSpPr>
        <p:spPr>
          <a:xfrm>
            <a:off x="471488" y="1369219"/>
            <a:ext cx="5915100" cy="3263400"/>
          </a:xfrm>
          <a:prstGeom prst="rect">
            <a:avLst/>
          </a:prstGeom>
        </p:spPr>
        <p:txBody>
          <a:bodyPr anchorCtr="0" anchor="t" bIns="45700" lIns="91425" spcFirstLastPara="1" rIns="91425" wrap="square" tIns="45700">
            <a:normAutofit lnSpcReduction="20000"/>
          </a:bodyPr>
          <a:lstStyle/>
          <a:p>
            <a:pPr indent="0" lvl="0" marL="0" rtl="0" algn="just">
              <a:spcBef>
                <a:spcPts val="750"/>
              </a:spcBef>
              <a:spcAft>
                <a:spcPts val="0"/>
              </a:spcAft>
              <a:buNone/>
            </a:pPr>
            <a:r>
              <a:rPr lang="en"/>
              <a:t>In wound wait scheme, if the older transaction requests for a resource which is held by the younger transaction, then older transaction forces younger one to kill the transaction and release the resource. After the minute delay, the younger transaction is restarted but with the same timestamp.</a:t>
            </a:r>
            <a:endParaRPr/>
          </a:p>
          <a:p>
            <a:pPr indent="0" lvl="0" marL="0" rtl="0" algn="just">
              <a:spcBef>
                <a:spcPts val="750"/>
              </a:spcBef>
              <a:spcAft>
                <a:spcPts val="0"/>
              </a:spcAft>
              <a:buNone/>
            </a:pPr>
            <a:r>
              <a:rPr lang="en"/>
              <a:t>If the older transaction has held a resource which is requested by the Younger transaction, then the younger transaction is asked to wait until older releases it.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1ae6f6cc1aa_0_11"/>
          <p:cNvSpPr txBox="1"/>
          <p:nvPr>
            <p:ph type="title"/>
          </p:nvPr>
        </p:nvSpPr>
        <p:spPr>
          <a:xfrm>
            <a:off x="471450" y="1851151"/>
            <a:ext cx="5915100" cy="1441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Other Methods for Deadlock Prevention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graphicFrame>
        <p:nvGraphicFramePr>
          <p:cNvPr id="369" name="Google Shape;369;g1a212a27f36_0_0"/>
          <p:cNvGraphicFramePr/>
          <p:nvPr/>
        </p:nvGraphicFramePr>
        <p:xfrm>
          <a:off x="420950" y="498585"/>
          <a:ext cx="3000000" cy="3000000"/>
        </p:xfrm>
        <a:graphic>
          <a:graphicData uri="http://schemas.openxmlformats.org/drawingml/2006/table">
            <a:tbl>
              <a:tblPr>
                <a:noFill/>
                <a:tableStyleId>{E9A20367-FC7A-4405-BDC6-3C1F13706152}</a:tableStyleId>
              </a:tblPr>
              <a:tblGrid>
                <a:gridCol w="2851125"/>
                <a:gridCol w="2851125"/>
              </a:tblGrid>
              <a:tr h="594700">
                <a:tc>
                  <a:txBody>
                    <a:bodyPr/>
                    <a:lstStyle/>
                    <a:p>
                      <a:pPr indent="0" lvl="0" marL="0" rtl="0" algn="ctr">
                        <a:lnSpc>
                          <a:spcPct val="115000"/>
                        </a:lnSpc>
                        <a:spcBef>
                          <a:spcPts val="0"/>
                        </a:spcBef>
                        <a:spcAft>
                          <a:spcPts val="0"/>
                        </a:spcAft>
                        <a:buNone/>
                      </a:pPr>
                      <a:r>
                        <a:rPr lang="en">
                          <a:solidFill>
                            <a:srgbClr val="273239"/>
                          </a:solidFill>
                          <a:highlight>
                            <a:srgbClr val="FFFFFF"/>
                          </a:highlight>
                        </a:rPr>
                        <a:t>Wait – Die </a:t>
                      </a:r>
                      <a:endParaRPr>
                        <a:solidFill>
                          <a:srgbClr val="273239"/>
                        </a:solidFill>
                        <a:highlight>
                          <a:srgbClr val="FFFFFF"/>
                        </a:highlight>
                      </a:endParaRPr>
                    </a:p>
                  </a:txBody>
                  <a:tcPr marT="95250" marB="95250" marR="95250" marL="95250" anchor="ctr"/>
                </a:tc>
                <a:tc>
                  <a:txBody>
                    <a:bodyPr/>
                    <a:lstStyle/>
                    <a:p>
                      <a:pPr indent="0" lvl="0" marL="0" rtl="0" algn="ctr">
                        <a:lnSpc>
                          <a:spcPct val="115000"/>
                        </a:lnSpc>
                        <a:spcBef>
                          <a:spcPts val="0"/>
                        </a:spcBef>
                        <a:spcAft>
                          <a:spcPts val="0"/>
                        </a:spcAft>
                        <a:buNone/>
                      </a:pPr>
                      <a:r>
                        <a:rPr lang="en">
                          <a:solidFill>
                            <a:srgbClr val="273239"/>
                          </a:solidFill>
                          <a:highlight>
                            <a:srgbClr val="FFFFFF"/>
                          </a:highlight>
                        </a:rPr>
                        <a:t>Wound -Wait</a:t>
                      </a:r>
                      <a:endParaRPr>
                        <a:solidFill>
                          <a:srgbClr val="273239"/>
                        </a:solidFill>
                        <a:highlight>
                          <a:srgbClr val="FFFFFF"/>
                        </a:highlight>
                      </a:endParaRPr>
                    </a:p>
                  </a:txBody>
                  <a:tcPr marT="95250" marB="95250" marR="95250" marL="95250" anchor="ctr"/>
                </a:tc>
              </a:tr>
              <a:tr h="995875">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It is based on a non-preemptive technique.</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It is based on a preemptive technique.</a:t>
                      </a:r>
                      <a:endParaRPr sz="1250">
                        <a:solidFill>
                          <a:srgbClr val="273239"/>
                        </a:solidFill>
                        <a:highlight>
                          <a:srgbClr val="FFFFFF"/>
                        </a:highlight>
                      </a:endParaRPr>
                    </a:p>
                  </a:txBody>
                  <a:tcPr marT="133350" marB="133350" marR="95250" marL="95250" anchor="ctr"/>
                </a:tc>
              </a:tr>
              <a:tr h="1318500">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In this, older transactions must wait for the younger one to release its data items.</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In this, older transactions never wait for younger transactions. </a:t>
                      </a:r>
                      <a:endParaRPr sz="1250">
                        <a:solidFill>
                          <a:srgbClr val="273239"/>
                        </a:solidFill>
                        <a:highlight>
                          <a:srgbClr val="FFFFFF"/>
                        </a:highlight>
                      </a:endParaRPr>
                    </a:p>
                  </a:txBody>
                  <a:tcPr marT="133350" marB="133350" marR="95250" marL="95250" anchor="ctr"/>
                </a:tc>
              </a:tr>
              <a:tr h="1318500">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The number of aborts and rollback is higher in these techniques.</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In this, the number of aborts and rollback is lesser.</a:t>
                      </a:r>
                      <a:endParaRPr sz="1250">
                        <a:solidFill>
                          <a:srgbClr val="273239"/>
                        </a:solidFill>
                        <a:highlight>
                          <a:srgbClr val="FFFFFF"/>
                        </a:highlight>
                      </a:endParaRPr>
                    </a:p>
                  </a:txBody>
                  <a:tcPr marT="133350" marB="133350" marR="95250" marL="95250" anchor="ct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a212a27f36_0_23"/>
          <p:cNvSpPr txBox="1"/>
          <p:nvPr>
            <p:ph type="title"/>
          </p:nvPr>
        </p:nvSpPr>
        <p:spPr>
          <a:xfrm>
            <a:off x="471488" y="273844"/>
            <a:ext cx="5915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N</a:t>
            </a:r>
            <a:r>
              <a:rPr lang="en"/>
              <a:t>o Waiting (NW)</a:t>
            </a:r>
            <a:endParaRPr/>
          </a:p>
        </p:txBody>
      </p:sp>
      <p:sp>
        <p:nvSpPr>
          <p:cNvPr id="375" name="Google Shape;375;g1a212a27f36_0_23"/>
          <p:cNvSpPr txBox="1"/>
          <p:nvPr>
            <p:ph idx="1" type="body"/>
          </p:nvPr>
        </p:nvSpPr>
        <p:spPr>
          <a:xfrm>
            <a:off x="471488" y="1369219"/>
            <a:ext cx="5915100" cy="3263400"/>
          </a:xfrm>
          <a:prstGeom prst="rect">
            <a:avLst/>
          </a:prstGeom>
        </p:spPr>
        <p:txBody>
          <a:bodyPr anchorCtr="0" anchor="t" bIns="45700" lIns="91425" spcFirstLastPara="1" rIns="91425" wrap="square" tIns="45700">
            <a:normAutofit fontScale="85000" lnSpcReduction="20000"/>
          </a:bodyPr>
          <a:lstStyle/>
          <a:p>
            <a:pPr indent="0" lvl="0" marL="0" rtl="0" algn="l">
              <a:spcBef>
                <a:spcPts val="750"/>
              </a:spcBef>
              <a:spcAft>
                <a:spcPts val="0"/>
              </a:spcAft>
              <a:buNone/>
            </a:pPr>
            <a:r>
              <a:rPr lang="en"/>
              <a:t>Another group of protocols that prevent deadlock do not require timestamps.</a:t>
            </a:r>
            <a:endParaRPr/>
          </a:p>
          <a:p>
            <a:pPr indent="0" lvl="0" marL="0" rtl="0" algn="l">
              <a:spcBef>
                <a:spcPts val="750"/>
              </a:spcBef>
              <a:spcAft>
                <a:spcPts val="0"/>
              </a:spcAft>
              <a:buNone/>
            </a:pPr>
            <a:r>
              <a:rPr lang="en"/>
              <a:t>These include the no waiting (NW) and cautious waiting (CW) algorithms. </a:t>
            </a:r>
            <a:endParaRPr/>
          </a:p>
          <a:p>
            <a:pPr indent="0" lvl="0" marL="0" rtl="0" algn="l">
              <a:spcBef>
                <a:spcPts val="750"/>
              </a:spcBef>
              <a:spcAft>
                <a:spcPts val="0"/>
              </a:spcAft>
              <a:buNone/>
            </a:pPr>
            <a:r>
              <a:rPr lang="en"/>
              <a:t>In the no waiting algorithm, if a transaction is unable to obtain a lock, it is immediately aborted and then restarted after a certain time delay without checking whether a deadlock will actually occur or not. </a:t>
            </a:r>
            <a:endParaRPr/>
          </a:p>
          <a:p>
            <a:pPr indent="0" lvl="0" marL="0" rtl="0" algn="l">
              <a:spcBef>
                <a:spcPts val="750"/>
              </a:spcBef>
              <a:spcAft>
                <a:spcPts val="0"/>
              </a:spcAft>
              <a:buNone/>
            </a:pPr>
            <a:r>
              <a:rPr lang="en"/>
              <a:t>In this case, no transaction ever waits, so no deadlock will occur. </a:t>
            </a:r>
            <a:endParaRPr/>
          </a:p>
          <a:p>
            <a:pPr indent="0" lvl="0" marL="0" rtl="0" algn="l">
              <a:spcBef>
                <a:spcPts val="750"/>
              </a:spcBef>
              <a:spcAft>
                <a:spcPts val="0"/>
              </a:spcAft>
              <a:buNone/>
            </a:pPr>
            <a:r>
              <a:rPr lang="en"/>
              <a:t>However, this scheme can cause transactions to abort and restart needlessly.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a212a27f36_0_28"/>
          <p:cNvSpPr txBox="1"/>
          <p:nvPr>
            <p:ph type="title"/>
          </p:nvPr>
        </p:nvSpPr>
        <p:spPr>
          <a:xfrm>
            <a:off x="471488" y="273844"/>
            <a:ext cx="5915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Cautious Waiting</a:t>
            </a:r>
            <a:endParaRPr/>
          </a:p>
        </p:txBody>
      </p:sp>
      <p:sp>
        <p:nvSpPr>
          <p:cNvPr id="381" name="Google Shape;381;g1a212a27f36_0_28"/>
          <p:cNvSpPr txBox="1"/>
          <p:nvPr>
            <p:ph idx="1" type="body"/>
          </p:nvPr>
        </p:nvSpPr>
        <p:spPr>
          <a:xfrm>
            <a:off x="471488" y="1369219"/>
            <a:ext cx="5915100" cy="3263400"/>
          </a:xfrm>
          <a:prstGeom prst="rect">
            <a:avLst/>
          </a:prstGeom>
        </p:spPr>
        <p:txBody>
          <a:bodyPr anchorCtr="0" anchor="t" bIns="45700" lIns="91425" spcFirstLastPara="1" rIns="91425" wrap="square" tIns="45700">
            <a:normAutofit fontScale="92500" lnSpcReduction="10000"/>
          </a:bodyPr>
          <a:lstStyle/>
          <a:p>
            <a:pPr indent="0" lvl="0" marL="0" rtl="0" algn="l">
              <a:spcBef>
                <a:spcPts val="750"/>
              </a:spcBef>
              <a:spcAft>
                <a:spcPts val="0"/>
              </a:spcAft>
              <a:buNone/>
            </a:pPr>
            <a:r>
              <a:rPr lang="en"/>
              <a:t>The cautious waiting algorithm was proposed to try to reduce the number of needless aborts/restarts. </a:t>
            </a:r>
            <a:endParaRPr/>
          </a:p>
          <a:p>
            <a:pPr indent="0" lvl="0" marL="0" rtl="0" algn="l">
              <a:spcBef>
                <a:spcPts val="750"/>
              </a:spcBef>
              <a:spcAft>
                <a:spcPts val="0"/>
              </a:spcAft>
              <a:buNone/>
            </a:pPr>
            <a:r>
              <a:rPr lang="en"/>
              <a:t>Suppose that transaction Ti tries to lock an item X but is not able to do so because X is locked by some other transaction Tj with a conflicting lock. The cautious waiting rule is as follows:</a:t>
            </a:r>
            <a:endParaRPr/>
          </a:p>
          <a:p>
            <a:pPr indent="0" lvl="0" marL="0" rtl="0" algn="l">
              <a:spcBef>
                <a:spcPts val="750"/>
              </a:spcBef>
              <a:spcAft>
                <a:spcPts val="0"/>
              </a:spcAft>
              <a:buNone/>
            </a:pPr>
            <a:r>
              <a:rPr lang="en"/>
              <a:t>■ Cautious waiting. If Tj is not blocked (not waiting for some other locked item), then Ti is blocked and allowed to wait; otherwise abort Ti.</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Dealing with Deadlock and Starvation (cont’d.)</a:t>
            </a:r>
            <a:endParaRPr/>
          </a:p>
        </p:txBody>
      </p:sp>
      <p:sp>
        <p:nvSpPr>
          <p:cNvPr id="387" name="Google Shape;387;p29"/>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fontScale="92500" lnSpcReduction="20000"/>
          </a:bodyPr>
          <a:lstStyle/>
          <a:p>
            <a:pPr indent="-251173" lvl="0" marL="257175" rtl="0" algn="l">
              <a:lnSpc>
                <a:spcPct val="90000"/>
              </a:lnSpc>
              <a:spcBef>
                <a:spcPts val="0"/>
              </a:spcBef>
              <a:spcAft>
                <a:spcPts val="0"/>
              </a:spcAft>
              <a:buSzPct val="59999"/>
              <a:buChar char="•"/>
            </a:pPr>
            <a:r>
              <a:rPr lang="en"/>
              <a:t>No waiting algorithm</a:t>
            </a:r>
            <a:endParaRPr/>
          </a:p>
          <a:p>
            <a:pPr indent="-209204" lvl="1" marL="557213" rtl="0" algn="l">
              <a:lnSpc>
                <a:spcPct val="90000"/>
              </a:lnSpc>
              <a:spcBef>
                <a:spcPts val="390"/>
              </a:spcBef>
              <a:spcAft>
                <a:spcPts val="0"/>
              </a:spcAft>
              <a:buSzPct val="59583"/>
              <a:buChar char="•"/>
            </a:pPr>
            <a:r>
              <a:rPr lang="en"/>
              <a:t>If transaction unable to obtain a lock, immediately aborted and restarted later</a:t>
            </a:r>
            <a:endParaRPr/>
          </a:p>
          <a:p>
            <a:pPr indent="-177165" lvl="0" marL="257175" rtl="0" algn="l">
              <a:lnSpc>
                <a:spcPct val="90000"/>
              </a:lnSpc>
              <a:spcBef>
                <a:spcPts val="420"/>
              </a:spcBef>
              <a:spcAft>
                <a:spcPts val="0"/>
              </a:spcAft>
              <a:buSzPct val="59999"/>
              <a:buNone/>
            </a:pPr>
            <a:r>
              <a:t/>
            </a:r>
            <a:endParaRPr/>
          </a:p>
          <a:p>
            <a:pPr indent="-251173" lvl="0" marL="257175" rtl="0" algn="l">
              <a:lnSpc>
                <a:spcPct val="90000"/>
              </a:lnSpc>
              <a:spcBef>
                <a:spcPts val="420"/>
              </a:spcBef>
              <a:spcAft>
                <a:spcPts val="0"/>
              </a:spcAft>
              <a:buSzPct val="59999"/>
              <a:buChar char="•"/>
            </a:pPr>
            <a:r>
              <a:rPr lang="en"/>
              <a:t>Deadlock detection</a:t>
            </a:r>
            <a:endParaRPr/>
          </a:p>
          <a:p>
            <a:pPr indent="-209204" lvl="1" marL="557213" rtl="0" algn="l">
              <a:lnSpc>
                <a:spcPct val="90000"/>
              </a:lnSpc>
              <a:spcBef>
                <a:spcPts val="390"/>
              </a:spcBef>
              <a:spcAft>
                <a:spcPts val="0"/>
              </a:spcAft>
              <a:buSzPct val="59583"/>
              <a:buChar char="•"/>
            </a:pPr>
            <a:r>
              <a:rPr lang="en"/>
              <a:t>System checks to see if a state of deadlock exists</a:t>
            </a:r>
            <a:endParaRPr/>
          </a:p>
          <a:p>
            <a:pPr indent="-209204" lvl="1" marL="557213" rtl="0" algn="l">
              <a:lnSpc>
                <a:spcPct val="90000"/>
              </a:lnSpc>
              <a:spcBef>
                <a:spcPts val="390"/>
              </a:spcBef>
              <a:spcAft>
                <a:spcPts val="0"/>
              </a:spcAft>
              <a:buSzPct val="59583"/>
              <a:buChar char="•"/>
            </a:pPr>
            <a:r>
              <a:rPr lang="en"/>
              <a:t>Wait-for graph (a state of deadlock if and only if the wait-for graph has a cycle)</a:t>
            </a:r>
            <a:endParaRPr/>
          </a:p>
        </p:txBody>
      </p:sp>
      <p:sp>
        <p:nvSpPr>
          <p:cNvPr id="388" name="Google Shape;388;p29"/>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0"/>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Dealing with Deadlock and Starvation (cont’d.)</a:t>
            </a:r>
            <a:endParaRPr/>
          </a:p>
        </p:txBody>
      </p:sp>
      <p:sp>
        <p:nvSpPr>
          <p:cNvPr id="394" name="Google Shape;394;p30"/>
          <p:cNvSpPr txBox="1"/>
          <p:nvPr>
            <p:ph idx="1" type="body"/>
          </p:nvPr>
        </p:nvSpPr>
        <p:spPr>
          <a:xfrm>
            <a:off x="165498" y="1852060"/>
            <a:ext cx="6221015" cy="2571750"/>
          </a:xfrm>
          <a:prstGeom prst="rect">
            <a:avLst/>
          </a:prstGeom>
          <a:noFill/>
          <a:ln>
            <a:noFill/>
          </a:ln>
        </p:spPr>
        <p:txBody>
          <a:bodyPr anchorCtr="0" anchor="t" bIns="34275" lIns="68550" spcFirstLastPara="1" rIns="0" wrap="square" tIns="34275">
            <a:normAutofit fontScale="92500" lnSpcReduction="10000"/>
          </a:bodyPr>
          <a:lstStyle/>
          <a:p>
            <a:pPr indent="-252032" lvl="0" marL="257175" rtl="0" algn="l">
              <a:lnSpc>
                <a:spcPct val="90000"/>
              </a:lnSpc>
              <a:spcBef>
                <a:spcPts val="0"/>
              </a:spcBef>
              <a:spcAft>
                <a:spcPts val="0"/>
              </a:spcAft>
              <a:buSzPct val="59999"/>
              <a:buChar char="•"/>
            </a:pPr>
            <a:r>
              <a:rPr b="1" lang="en" sz="1800"/>
              <a:t>Victim selection</a:t>
            </a:r>
            <a:endParaRPr b="1"/>
          </a:p>
          <a:p>
            <a:pPr indent="-209597" lvl="1" marL="557213" rtl="0" algn="l">
              <a:lnSpc>
                <a:spcPct val="90000"/>
              </a:lnSpc>
              <a:spcBef>
                <a:spcPts val="360"/>
              </a:spcBef>
              <a:spcAft>
                <a:spcPts val="0"/>
              </a:spcAft>
              <a:buSzPct val="54999"/>
              <a:buChar char="•"/>
            </a:pPr>
            <a:r>
              <a:rPr lang="en" sz="1800"/>
              <a:t>Deciding which transaction to abort in case of deadlock (avoid selecting transactions that have been running for a long time)</a:t>
            </a:r>
            <a:endParaRPr/>
          </a:p>
          <a:p>
            <a:pPr indent="-252032" lvl="0" marL="257175" rtl="0" algn="l">
              <a:lnSpc>
                <a:spcPct val="90000"/>
              </a:lnSpc>
              <a:spcBef>
                <a:spcPts val="360"/>
              </a:spcBef>
              <a:spcAft>
                <a:spcPts val="0"/>
              </a:spcAft>
              <a:buSzPct val="59999"/>
              <a:buChar char="•"/>
            </a:pPr>
            <a:r>
              <a:rPr b="1" lang="en" sz="1800"/>
              <a:t>Timeouts</a:t>
            </a:r>
            <a:endParaRPr b="1"/>
          </a:p>
          <a:p>
            <a:pPr indent="-209597" lvl="1" marL="557213" rtl="0" algn="l">
              <a:lnSpc>
                <a:spcPct val="90000"/>
              </a:lnSpc>
              <a:spcBef>
                <a:spcPts val="360"/>
              </a:spcBef>
              <a:spcAft>
                <a:spcPts val="0"/>
              </a:spcAft>
              <a:buSzPct val="54999"/>
              <a:buChar char="•"/>
            </a:pPr>
            <a:r>
              <a:rPr lang="en" sz="1800"/>
              <a:t>If system waits longer than a predefined time, it aborts the transaction</a:t>
            </a:r>
            <a:endParaRPr/>
          </a:p>
          <a:p>
            <a:pPr indent="-252032" lvl="0" marL="257175" rtl="0" algn="l">
              <a:lnSpc>
                <a:spcPct val="90000"/>
              </a:lnSpc>
              <a:spcBef>
                <a:spcPts val="360"/>
              </a:spcBef>
              <a:spcAft>
                <a:spcPts val="0"/>
              </a:spcAft>
              <a:buSzPct val="59999"/>
              <a:buChar char="•"/>
            </a:pPr>
            <a:r>
              <a:rPr b="1" lang="en" sz="1800"/>
              <a:t>Starvation</a:t>
            </a:r>
            <a:endParaRPr b="1"/>
          </a:p>
          <a:p>
            <a:pPr indent="-209597" lvl="1" marL="557213" rtl="0" algn="l">
              <a:lnSpc>
                <a:spcPct val="90000"/>
              </a:lnSpc>
              <a:spcBef>
                <a:spcPts val="360"/>
              </a:spcBef>
              <a:spcAft>
                <a:spcPts val="0"/>
              </a:spcAft>
              <a:buSzPct val="54999"/>
              <a:buChar char="•"/>
            </a:pPr>
            <a:r>
              <a:rPr lang="en" sz="1800"/>
              <a:t>Occurs if a transaction cannot proceed for an indefinite period of time while other transactions continue normally</a:t>
            </a:r>
            <a:endParaRPr/>
          </a:p>
          <a:p>
            <a:pPr indent="-209597" lvl="1" marL="557213" rtl="0" algn="l">
              <a:lnSpc>
                <a:spcPct val="90000"/>
              </a:lnSpc>
              <a:spcBef>
                <a:spcPts val="360"/>
              </a:spcBef>
              <a:spcAft>
                <a:spcPts val="0"/>
              </a:spcAft>
              <a:buSzPct val="54999"/>
              <a:buChar char="•"/>
            </a:pPr>
            <a:r>
              <a:rPr lang="en" sz="1800"/>
              <a:t>Solution: first-come-first-served queue</a:t>
            </a:r>
            <a:endParaRPr/>
          </a:p>
        </p:txBody>
      </p:sp>
      <p:sp>
        <p:nvSpPr>
          <p:cNvPr id="395" name="Google Shape;395;p30"/>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171450" y="813495"/>
            <a:ext cx="5715000" cy="600968"/>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Concurrency Control Based</a:t>
            </a:r>
            <a:br>
              <a:rPr lang="en"/>
            </a:br>
            <a:r>
              <a:rPr lang="en"/>
              <a:t>on Timestamp Ordering</a:t>
            </a:r>
            <a:endParaRPr/>
          </a:p>
        </p:txBody>
      </p:sp>
      <p:sp>
        <p:nvSpPr>
          <p:cNvPr id="401" name="Google Shape;401;p31"/>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fontScale="92500" lnSpcReduction="20000"/>
          </a:bodyPr>
          <a:lstStyle/>
          <a:p>
            <a:pPr indent="-257175" lvl="0" marL="257175" rtl="0" algn="l">
              <a:lnSpc>
                <a:spcPct val="90000"/>
              </a:lnSpc>
              <a:spcBef>
                <a:spcPts val="0"/>
              </a:spcBef>
              <a:spcAft>
                <a:spcPts val="0"/>
              </a:spcAft>
              <a:buSzPct val="75675"/>
              <a:buChar char="•"/>
            </a:pPr>
            <a:r>
              <a:rPr lang="en"/>
              <a:t>Timestamp</a:t>
            </a:r>
            <a:endParaRPr/>
          </a:p>
          <a:p>
            <a:pPr indent="-214312" lvl="1" marL="557213" rtl="0" algn="l">
              <a:lnSpc>
                <a:spcPct val="90000"/>
              </a:lnSpc>
              <a:spcBef>
                <a:spcPts val="390"/>
              </a:spcBef>
              <a:spcAft>
                <a:spcPts val="0"/>
              </a:spcAft>
              <a:buSzPct val="64414"/>
              <a:buChar char="•"/>
            </a:pPr>
            <a:r>
              <a:rPr lang="en"/>
              <a:t>Unique identifier assigned by the DBMS to identify a transaction</a:t>
            </a:r>
            <a:endParaRPr/>
          </a:p>
          <a:p>
            <a:pPr indent="-214312" lvl="1" marL="557213" rtl="0" algn="l">
              <a:lnSpc>
                <a:spcPct val="90000"/>
              </a:lnSpc>
              <a:spcBef>
                <a:spcPts val="390"/>
              </a:spcBef>
              <a:spcAft>
                <a:spcPts val="0"/>
              </a:spcAft>
              <a:buSzPct val="64414"/>
              <a:buChar char="•"/>
            </a:pPr>
            <a:r>
              <a:rPr lang="en"/>
              <a:t>Assigned in the order submitted</a:t>
            </a:r>
            <a:endParaRPr/>
          </a:p>
          <a:p>
            <a:pPr indent="-214312" lvl="1" marL="557213" rtl="0" algn="l">
              <a:lnSpc>
                <a:spcPct val="90000"/>
              </a:lnSpc>
              <a:spcBef>
                <a:spcPts val="390"/>
              </a:spcBef>
              <a:spcAft>
                <a:spcPts val="0"/>
              </a:spcAft>
              <a:buSzPct val="64414"/>
              <a:buChar char="•"/>
            </a:pPr>
            <a:r>
              <a:rPr lang="en"/>
              <a:t>Transaction start time</a:t>
            </a:r>
            <a:endParaRPr/>
          </a:p>
          <a:p>
            <a:pPr indent="-257175" lvl="0" marL="257175" rtl="0" algn="l">
              <a:lnSpc>
                <a:spcPct val="90000"/>
              </a:lnSpc>
              <a:spcBef>
                <a:spcPts val="420"/>
              </a:spcBef>
              <a:spcAft>
                <a:spcPts val="0"/>
              </a:spcAft>
              <a:buSzPct val="75675"/>
              <a:buChar char="•"/>
            </a:pPr>
            <a:r>
              <a:rPr lang="en"/>
              <a:t>Concurrency control techniques based on timestamps do not use locks, so</a:t>
            </a:r>
            <a:endParaRPr/>
          </a:p>
          <a:p>
            <a:pPr indent="-214312" lvl="1" marL="557213" rtl="0" algn="l">
              <a:lnSpc>
                <a:spcPct val="90000"/>
              </a:lnSpc>
              <a:spcBef>
                <a:spcPts val="390"/>
              </a:spcBef>
              <a:spcAft>
                <a:spcPts val="0"/>
              </a:spcAft>
              <a:buSzPct val="64414"/>
              <a:buChar char="•"/>
            </a:pPr>
            <a:r>
              <a:rPr lang="en"/>
              <a:t>Deadlocks cannot occur</a:t>
            </a:r>
            <a:endParaRPr/>
          </a:p>
        </p:txBody>
      </p:sp>
      <p:sp>
        <p:nvSpPr>
          <p:cNvPr id="402" name="Google Shape;402;p31"/>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9a93c4210c_0_0"/>
          <p:cNvSpPr txBox="1"/>
          <p:nvPr>
            <p:ph type="title"/>
          </p:nvPr>
        </p:nvSpPr>
        <p:spPr>
          <a:xfrm>
            <a:off x="471488" y="273844"/>
            <a:ext cx="5915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Drawbacks of Binary Locks</a:t>
            </a:r>
            <a:endParaRPr/>
          </a:p>
        </p:txBody>
      </p:sp>
      <p:sp>
        <p:nvSpPr>
          <p:cNvPr id="119" name="Google Shape;119;g19a93c4210c_0_0"/>
          <p:cNvSpPr txBox="1"/>
          <p:nvPr>
            <p:ph idx="1" type="body"/>
          </p:nvPr>
        </p:nvSpPr>
        <p:spPr>
          <a:xfrm>
            <a:off x="471488" y="1369219"/>
            <a:ext cx="5915100" cy="3263400"/>
          </a:xfrm>
          <a:prstGeom prst="rect">
            <a:avLst/>
          </a:prstGeom>
        </p:spPr>
        <p:txBody>
          <a:bodyPr anchorCtr="0" anchor="t" bIns="45700" lIns="91425" spcFirstLastPara="1" rIns="91425" wrap="square" tIns="45700">
            <a:normAutofit/>
          </a:bodyPr>
          <a:lstStyle/>
          <a:p>
            <a:pPr indent="-355600" lvl="0" marL="685800" rtl="0" algn="just">
              <a:lnSpc>
                <a:spcPct val="158000"/>
              </a:lnSpc>
              <a:spcBef>
                <a:spcPts val="0"/>
              </a:spcBef>
              <a:spcAft>
                <a:spcPts val="0"/>
              </a:spcAft>
              <a:buClr>
                <a:srgbClr val="273239"/>
              </a:buClr>
              <a:buSzPts val="2000"/>
              <a:buFont typeface="Calibri"/>
              <a:buChar char="●"/>
            </a:pPr>
            <a:r>
              <a:rPr lang="en" sz="2000">
                <a:solidFill>
                  <a:srgbClr val="273239"/>
                </a:solidFill>
                <a:highlight>
                  <a:srgbClr val="FFFFFF"/>
                </a:highlight>
              </a:rPr>
              <a:t>Binary locks are highly restrictive.</a:t>
            </a:r>
            <a:endParaRPr sz="2000">
              <a:solidFill>
                <a:srgbClr val="273239"/>
              </a:solidFill>
              <a:highlight>
                <a:srgbClr val="FFFFFF"/>
              </a:highlight>
            </a:endParaRPr>
          </a:p>
          <a:p>
            <a:pPr indent="-355600" lvl="0" marL="685800" rtl="0" algn="just">
              <a:lnSpc>
                <a:spcPct val="158000"/>
              </a:lnSpc>
              <a:spcBef>
                <a:spcPts val="0"/>
              </a:spcBef>
              <a:spcAft>
                <a:spcPts val="0"/>
              </a:spcAft>
              <a:buClr>
                <a:srgbClr val="273239"/>
              </a:buClr>
              <a:buSzPts val="2000"/>
              <a:buFont typeface="Calibri"/>
              <a:buChar char="●"/>
            </a:pPr>
            <a:r>
              <a:rPr lang="en" sz="2000">
                <a:solidFill>
                  <a:srgbClr val="273239"/>
                </a:solidFill>
                <a:highlight>
                  <a:srgbClr val="FFFFFF"/>
                </a:highlight>
              </a:rPr>
              <a:t>They do not even permit reading of the contents of item X. As a result, they are not used commercially.</a:t>
            </a:r>
            <a:endParaRPr sz="2000">
              <a:solidFill>
                <a:srgbClr val="273239"/>
              </a:solidFill>
              <a:highlight>
                <a:srgbClr val="FFFFFF"/>
              </a:highlight>
            </a:endParaRPr>
          </a:p>
          <a:p>
            <a:pPr indent="0" lvl="0" marL="0" rtl="0" algn="l">
              <a:spcBef>
                <a:spcPts val="3600"/>
              </a:spcBef>
              <a:spcAft>
                <a:spcPts val="0"/>
              </a:spcAft>
              <a:buNone/>
            </a:pPr>
            <a:r>
              <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171450" y="813495"/>
            <a:ext cx="5715000" cy="600968"/>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Concurrency Control Based</a:t>
            </a:r>
            <a:br>
              <a:rPr lang="en"/>
            </a:br>
            <a:r>
              <a:rPr lang="en"/>
              <a:t>on Timestamp Ordering (cont’d.)</a:t>
            </a:r>
            <a:endParaRPr/>
          </a:p>
        </p:txBody>
      </p:sp>
      <p:sp>
        <p:nvSpPr>
          <p:cNvPr id="408" name="Google Shape;408;p32"/>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fontScale="92500" lnSpcReduction="20000"/>
          </a:bodyPr>
          <a:lstStyle/>
          <a:p>
            <a:pPr indent="-257175" lvl="0" marL="257175" rtl="0" algn="l">
              <a:lnSpc>
                <a:spcPct val="90000"/>
              </a:lnSpc>
              <a:spcBef>
                <a:spcPts val="0"/>
              </a:spcBef>
              <a:spcAft>
                <a:spcPts val="0"/>
              </a:spcAft>
              <a:buSzPct val="75675"/>
              <a:buChar char="•"/>
            </a:pPr>
            <a:r>
              <a:rPr lang="en"/>
              <a:t>Generating timestamps</a:t>
            </a:r>
            <a:endParaRPr/>
          </a:p>
          <a:p>
            <a:pPr indent="-214312" lvl="1" marL="557213" rtl="0" algn="l">
              <a:lnSpc>
                <a:spcPct val="90000"/>
              </a:lnSpc>
              <a:spcBef>
                <a:spcPts val="390"/>
              </a:spcBef>
              <a:spcAft>
                <a:spcPts val="0"/>
              </a:spcAft>
              <a:buSzPct val="64414"/>
              <a:buChar char="•"/>
            </a:pPr>
            <a:r>
              <a:rPr lang="en"/>
              <a:t>Counter incremented each time its value is assigned to a transaction</a:t>
            </a:r>
            <a:endParaRPr/>
          </a:p>
          <a:p>
            <a:pPr indent="-214312" lvl="1" marL="557213" rtl="0" algn="l">
              <a:lnSpc>
                <a:spcPct val="90000"/>
              </a:lnSpc>
              <a:spcBef>
                <a:spcPts val="390"/>
              </a:spcBef>
              <a:spcAft>
                <a:spcPts val="0"/>
              </a:spcAft>
              <a:buSzPct val="64414"/>
              <a:buChar char="•"/>
            </a:pPr>
            <a:r>
              <a:rPr lang="en"/>
              <a:t>Current date/time value of the system clock</a:t>
            </a:r>
            <a:endParaRPr/>
          </a:p>
          <a:p>
            <a:pPr indent="-171450" lvl="2" marL="857250" rtl="0" algn="l">
              <a:lnSpc>
                <a:spcPct val="90000"/>
              </a:lnSpc>
              <a:spcBef>
                <a:spcPts val="360"/>
              </a:spcBef>
              <a:spcAft>
                <a:spcPts val="0"/>
              </a:spcAft>
              <a:buSzPct val="64864"/>
              <a:buChar char="•"/>
            </a:pPr>
            <a:r>
              <a:rPr lang="en"/>
              <a:t>Ensure no two timestamps are generated during the same tick of the clock</a:t>
            </a:r>
            <a:endParaRPr/>
          </a:p>
          <a:p>
            <a:pPr indent="-257175" lvl="0" marL="257175" rtl="0" algn="l">
              <a:lnSpc>
                <a:spcPct val="90000"/>
              </a:lnSpc>
              <a:spcBef>
                <a:spcPts val="420"/>
              </a:spcBef>
              <a:spcAft>
                <a:spcPts val="0"/>
              </a:spcAft>
              <a:buSzPct val="75675"/>
              <a:buChar char="•"/>
            </a:pPr>
            <a:r>
              <a:rPr lang="en"/>
              <a:t>General approach</a:t>
            </a:r>
            <a:endParaRPr/>
          </a:p>
          <a:p>
            <a:pPr indent="-214312" lvl="1" marL="557213" rtl="0" algn="l">
              <a:lnSpc>
                <a:spcPct val="90000"/>
              </a:lnSpc>
              <a:spcBef>
                <a:spcPts val="390"/>
              </a:spcBef>
              <a:spcAft>
                <a:spcPts val="0"/>
              </a:spcAft>
              <a:buSzPct val="64414"/>
              <a:buChar char="•"/>
            </a:pPr>
            <a:r>
              <a:rPr lang="en"/>
              <a:t>Enforce equivalent serial order on the transactions based on their timestamps</a:t>
            </a:r>
            <a:endParaRPr/>
          </a:p>
        </p:txBody>
      </p:sp>
      <p:sp>
        <p:nvSpPr>
          <p:cNvPr id="409" name="Google Shape;409;p32"/>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type="title"/>
          </p:nvPr>
        </p:nvSpPr>
        <p:spPr>
          <a:xfrm>
            <a:off x="179785" y="685800"/>
            <a:ext cx="6572250" cy="257175"/>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111111"/>
              <a:buNone/>
            </a:pPr>
            <a:r>
              <a:rPr lang="en" sz="1800"/>
              <a:t>Concurrency Control Based on Timestamp Ordering (cont’d.)</a:t>
            </a:r>
            <a:endParaRPr/>
          </a:p>
        </p:txBody>
      </p:sp>
      <p:sp>
        <p:nvSpPr>
          <p:cNvPr id="415" name="Google Shape;415;p33"/>
          <p:cNvSpPr txBox="1"/>
          <p:nvPr>
            <p:ph idx="1" type="body"/>
          </p:nvPr>
        </p:nvSpPr>
        <p:spPr>
          <a:xfrm>
            <a:off x="228601" y="985838"/>
            <a:ext cx="6221015" cy="2571750"/>
          </a:xfrm>
          <a:prstGeom prst="rect">
            <a:avLst/>
          </a:prstGeom>
          <a:noFill/>
          <a:ln>
            <a:noFill/>
          </a:ln>
        </p:spPr>
        <p:txBody>
          <a:bodyPr anchorCtr="0" anchor="t" bIns="34275" lIns="68550" spcFirstLastPara="1" rIns="0" wrap="square" tIns="34275">
            <a:normAutofit/>
          </a:bodyPr>
          <a:lstStyle/>
          <a:p>
            <a:pPr indent="-257175" lvl="0" marL="257175" rtl="0" algn="l">
              <a:lnSpc>
                <a:spcPct val="90000"/>
              </a:lnSpc>
              <a:spcBef>
                <a:spcPts val="0"/>
              </a:spcBef>
              <a:spcAft>
                <a:spcPts val="0"/>
              </a:spcAft>
              <a:buSzPts val="1440"/>
              <a:buChar char="•"/>
            </a:pPr>
            <a:r>
              <a:rPr lang="en" sz="1800"/>
              <a:t>Timestamp ordering (TO)</a:t>
            </a:r>
            <a:endParaRPr/>
          </a:p>
          <a:p>
            <a:pPr indent="-214313" lvl="1" marL="557213" rtl="0" algn="l">
              <a:lnSpc>
                <a:spcPct val="90000"/>
              </a:lnSpc>
              <a:spcBef>
                <a:spcPts val="360"/>
              </a:spcBef>
              <a:spcAft>
                <a:spcPts val="0"/>
              </a:spcAft>
              <a:buSzPts val="1320"/>
              <a:buChar char="•"/>
            </a:pPr>
            <a:r>
              <a:rPr lang="en" sz="1800"/>
              <a:t>Allows interleaving of transaction operations</a:t>
            </a:r>
            <a:endParaRPr/>
          </a:p>
          <a:p>
            <a:pPr indent="-214313" lvl="1" marL="557213" rtl="0" algn="l">
              <a:lnSpc>
                <a:spcPct val="90000"/>
              </a:lnSpc>
              <a:spcBef>
                <a:spcPts val="360"/>
              </a:spcBef>
              <a:spcAft>
                <a:spcPts val="0"/>
              </a:spcAft>
              <a:buSzPts val="1320"/>
              <a:buChar char="•"/>
            </a:pPr>
            <a:r>
              <a:rPr lang="en" sz="1800"/>
              <a:t>Must ensure timestamp order is followed for each pair of conflicting operations</a:t>
            </a:r>
            <a:endParaRPr/>
          </a:p>
          <a:p>
            <a:pPr indent="-257175" lvl="0" marL="257175" rtl="0" algn="l">
              <a:lnSpc>
                <a:spcPct val="90000"/>
              </a:lnSpc>
              <a:spcBef>
                <a:spcPts val="360"/>
              </a:spcBef>
              <a:spcAft>
                <a:spcPts val="0"/>
              </a:spcAft>
              <a:buSzPts val="1440"/>
              <a:buChar char="•"/>
            </a:pPr>
            <a:r>
              <a:rPr lang="en" sz="1800"/>
              <a:t>Each database item assigned two timestamp values                </a:t>
            </a:r>
            <a:r>
              <a:rPr lang="en" sz="1800">
                <a:solidFill>
                  <a:srgbClr val="800000"/>
                </a:solidFill>
              </a:rPr>
              <a:t>1)</a:t>
            </a:r>
            <a:r>
              <a:rPr lang="en" sz="1800"/>
              <a:t> </a:t>
            </a:r>
            <a:r>
              <a:rPr lang="en" sz="1800">
                <a:solidFill>
                  <a:srgbClr val="800000"/>
                </a:solidFill>
              </a:rPr>
              <a:t>read_TS(X)     and      2) write_TS(X)</a:t>
            </a:r>
            <a:endParaRPr/>
          </a:p>
        </p:txBody>
      </p:sp>
      <p:sp>
        <p:nvSpPr>
          <p:cNvPr id="416" name="Google Shape;416;p33"/>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417" name="Google Shape;417;p33"/>
          <p:cNvPicPr preferRelativeResize="0"/>
          <p:nvPr/>
        </p:nvPicPr>
        <p:blipFill rotWithShape="1">
          <a:blip r:embed="rId3">
            <a:alphaModFix/>
          </a:blip>
          <a:srcRect b="0" l="0" r="0" t="0"/>
          <a:stretch/>
        </p:blipFill>
        <p:spPr>
          <a:xfrm>
            <a:off x="857250" y="2927977"/>
            <a:ext cx="5143500" cy="17266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ph type="title"/>
          </p:nvPr>
        </p:nvSpPr>
        <p:spPr>
          <a:xfrm>
            <a:off x="189003" y="279380"/>
            <a:ext cx="5715000" cy="951173"/>
          </a:xfrm>
          <a:prstGeom prst="rect">
            <a:avLst/>
          </a:prstGeom>
          <a:noFill/>
          <a:ln>
            <a:noFill/>
          </a:ln>
        </p:spPr>
        <p:txBody>
          <a:bodyPr anchorCtr="0" anchor="b" bIns="34275" lIns="68550" spcFirstLastPara="1" rIns="68550" wrap="square" tIns="34275">
            <a:noAutofit/>
          </a:bodyPr>
          <a:lstStyle/>
          <a:p>
            <a:pPr indent="0" lvl="0" marL="0" rtl="0" algn="l">
              <a:lnSpc>
                <a:spcPct val="90000"/>
              </a:lnSpc>
              <a:spcBef>
                <a:spcPts val="0"/>
              </a:spcBef>
              <a:spcAft>
                <a:spcPts val="0"/>
              </a:spcAft>
              <a:buClr>
                <a:schemeClr val="dk1"/>
              </a:buClr>
              <a:buSzPts val="1800"/>
              <a:buNone/>
            </a:pPr>
            <a:r>
              <a:rPr lang="en" sz="3200"/>
              <a:t>Concurrency Control Based on Timestamp Ordering (cont’d.)</a:t>
            </a:r>
            <a:endParaRPr sz="3200"/>
          </a:p>
        </p:txBody>
      </p:sp>
      <p:sp>
        <p:nvSpPr>
          <p:cNvPr id="423" name="Google Shape;423;p34"/>
          <p:cNvSpPr txBox="1"/>
          <p:nvPr>
            <p:ph idx="1" type="body"/>
          </p:nvPr>
        </p:nvSpPr>
        <p:spPr>
          <a:xfrm>
            <a:off x="189003" y="1355075"/>
            <a:ext cx="6221015" cy="2180390"/>
          </a:xfrm>
          <a:prstGeom prst="rect">
            <a:avLst/>
          </a:prstGeom>
          <a:noFill/>
          <a:ln>
            <a:noFill/>
          </a:ln>
        </p:spPr>
        <p:txBody>
          <a:bodyPr anchorCtr="0" anchor="t" bIns="34275" lIns="68550" spcFirstLastPara="1" rIns="0" wrap="square" tIns="34275">
            <a:normAutofit fontScale="47500" lnSpcReduction="20000"/>
          </a:bodyPr>
          <a:lstStyle/>
          <a:p>
            <a:pPr indent="-239173" lvl="0" marL="257175" rtl="0" algn="l">
              <a:lnSpc>
                <a:spcPct val="90000"/>
              </a:lnSpc>
              <a:spcBef>
                <a:spcPts val="0"/>
              </a:spcBef>
              <a:spcAft>
                <a:spcPts val="0"/>
              </a:spcAft>
              <a:buSzPct val="59999"/>
              <a:buChar char="•"/>
            </a:pPr>
            <a:r>
              <a:rPr lang="en"/>
              <a:t>Basic TO algorithm</a:t>
            </a:r>
            <a:endParaRPr/>
          </a:p>
          <a:p>
            <a:pPr indent="-146207" lvl="1" marL="557213" rtl="0" algn="l">
              <a:lnSpc>
                <a:spcPct val="90000"/>
              </a:lnSpc>
              <a:spcBef>
                <a:spcPts val="390"/>
              </a:spcBef>
              <a:spcAft>
                <a:spcPts val="0"/>
              </a:spcAft>
              <a:buSzPct val="59583"/>
              <a:buNone/>
            </a:pPr>
            <a:r>
              <a:t/>
            </a:r>
            <a:endParaRPr/>
          </a:p>
          <a:p>
            <a:pPr indent="-146207" lvl="1" marL="557213" rtl="0" algn="l">
              <a:lnSpc>
                <a:spcPct val="90000"/>
              </a:lnSpc>
              <a:spcBef>
                <a:spcPts val="390"/>
              </a:spcBef>
              <a:spcAft>
                <a:spcPts val="0"/>
              </a:spcAft>
              <a:buSzPct val="59583"/>
              <a:buNone/>
            </a:pPr>
            <a:r>
              <a:t/>
            </a:r>
            <a:endParaRPr/>
          </a:p>
          <a:p>
            <a:pPr indent="-146207" lvl="1" marL="557213" rtl="0" algn="l">
              <a:lnSpc>
                <a:spcPct val="90000"/>
              </a:lnSpc>
              <a:spcBef>
                <a:spcPts val="390"/>
              </a:spcBef>
              <a:spcAft>
                <a:spcPts val="0"/>
              </a:spcAft>
              <a:buSzPct val="59583"/>
              <a:buNone/>
            </a:pPr>
            <a:r>
              <a:t/>
            </a:r>
            <a:endParaRPr/>
          </a:p>
          <a:p>
            <a:pPr indent="-146207" lvl="1" marL="557213" rtl="0" algn="l">
              <a:lnSpc>
                <a:spcPct val="90000"/>
              </a:lnSpc>
              <a:spcBef>
                <a:spcPts val="390"/>
              </a:spcBef>
              <a:spcAft>
                <a:spcPts val="0"/>
              </a:spcAft>
              <a:buSzPct val="59583"/>
              <a:buNone/>
            </a:pPr>
            <a:r>
              <a:t/>
            </a:r>
            <a:endParaRPr/>
          </a:p>
          <a:p>
            <a:pPr indent="-146207" lvl="1" marL="557213" rtl="0" algn="l">
              <a:lnSpc>
                <a:spcPct val="90000"/>
              </a:lnSpc>
              <a:spcBef>
                <a:spcPts val="390"/>
              </a:spcBef>
              <a:spcAft>
                <a:spcPts val="0"/>
              </a:spcAft>
              <a:buSzPct val="59583"/>
              <a:buNone/>
            </a:pPr>
            <a:r>
              <a:t/>
            </a:r>
            <a:endParaRPr/>
          </a:p>
          <a:p>
            <a:pPr indent="-146207" lvl="1" marL="557213" rtl="0" algn="l">
              <a:lnSpc>
                <a:spcPct val="90000"/>
              </a:lnSpc>
              <a:spcBef>
                <a:spcPts val="390"/>
              </a:spcBef>
              <a:spcAft>
                <a:spcPts val="0"/>
              </a:spcAft>
              <a:buSzPct val="59583"/>
              <a:buNone/>
            </a:pPr>
            <a:r>
              <a:t/>
            </a:r>
            <a:endParaRPr/>
          </a:p>
          <a:p>
            <a:pPr indent="-146207" lvl="1" marL="557213" rtl="0" algn="l">
              <a:lnSpc>
                <a:spcPct val="90000"/>
              </a:lnSpc>
              <a:spcBef>
                <a:spcPts val="390"/>
              </a:spcBef>
              <a:spcAft>
                <a:spcPts val="0"/>
              </a:spcAft>
              <a:buSzPct val="59583"/>
              <a:buNone/>
            </a:pPr>
            <a:r>
              <a:t/>
            </a:r>
            <a:endParaRPr/>
          </a:p>
          <a:p>
            <a:pPr indent="-146207" lvl="1" marL="557213" rtl="0" algn="l">
              <a:lnSpc>
                <a:spcPct val="90000"/>
              </a:lnSpc>
              <a:spcBef>
                <a:spcPts val="390"/>
              </a:spcBef>
              <a:spcAft>
                <a:spcPts val="0"/>
              </a:spcAft>
              <a:buSzPct val="59583"/>
              <a:buNone/>
            </a:pPr>
            <a:r>
              <a:t/>
            </a:r>
            <a:endParaRPr/>
          </a:p>
          <a:p>
            <a:pPr indent="-146207" lvl="1" marL="557213" rtl="0" algn="l">
              <a:lnSpc>
                <a:spcPct val="90000"/>
              </a:lnSpc>
              <a:spcBef>
                <a:spcPts val="390"/>
              </a:spcBef>
              <a:spcAft>
                <a:spcPts val="0"/>
              </a:spcAft>
              <a:buSzPct val="59583"/>
              <a:buNone/>
            </a:pPr>
            <a:r>
              <a:t/>
            </a:r>
            <a:endParaRPr/>
          </a:p>
          <a:p>
            <a:pPr indent="0" lvl="1" marL="342900" rtl="0" algn="l">
              <a:lnSpc>
                <a:spcPct val="90000"/>
              </a:lnSpc>
              <a:spcBef>
                <a:spcPts val="390"/>
              </a:spcBef>
              <a:spcAft>
                <a:spcPts val="0"/>
              </a:spcAft>
              <a:buSzPct val="59583"/>
              <a:buNone/>
            </a:pPr>
            <a:r>
              <a:t/>
            </a:r>
            <a:endParaRPr/>
          </a:p>
          <a:p>
            <a:pPr indent="0" lvl="1" marL="342900" rtl="0" algn="l">
              <a:lnSpc>
                <a:spcPct val="90000"/>
              </a:lnSpc>
              <a:spcBef>
                <a:spcPts val="390"/>
              </a:spcBef>
              <a:spcAft>
                <a:spcPts val="0"/>
              </a:spcAft>
              <a:buSzPct val="59583"/>
              <a:buNone/>
            </a:pPr>
            <a:r>
              <a:rPr lang="en"/>
              <a:t>Starvation may occur</a:t>
            </a:r>
            <a:endParaRPr/>
          </a:p>
        </p:txBody>
      </p:sp>
      <p:sp>
        <p:nvSpPr>
          <p:cNvPr id="424" name="Google Shape;424;p34"/>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425" name="Google Shape;425;p34"/>
          <p:cNvPicPr preferRelativeResize="0"/>
          <p:nvPr/>
        </p:nvPicPr>
        <p:blipFill rotWithShape="1">
          <a:blip r:embed="rId3">
            <a:alphaModFix/>
          </a:blip>
          <a:srcRect b="0" l="0" r="0" t="0"/>
          <a:stretch/>
        </p:blipFill>
        <p:spPr>
          <a:xfrm>
            <a:off x="0" y="1563707"/>
            <a:ext cx="6858000" cy="330041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5"/>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a:t>RULES</a:t>
            </a:r>
            <a:endParaRPr/>
          </a:p>
        </p:txBody>
      </p:sp>
      <p:sp>
        <p:nvSpPr>
          <p:cNvPr id="431" name="Google Shape;431;p35"/>
          <p:cNvSpPr txBox="1"/>
          <p:nvPr>
            <p:ph idx="1" type="body"/>
          </p:nvPr>
        </p:nvSpPr>
        <p:spPr>
          <a:xfrm>
            <a:off x="471488" y="1369219"/>
            <a:ext cx="5915025" cy="3263400"/>
          </a:xfrm>
          <a:prstGeom prst="rect">
            <a:avLst/>
          </a:prstGeom>
          <a:noFill/>
          <a:ln>
            <a:noFill/>
          </a:ln>
        </p:spPr>
        <p:txBody>
          <a:bodyPr anchorCtr="0" anchor="t" bIns="45700" lIns="91425" spcFirstLastPara="1" rIns="91425" wrap="square" tIns="45700">
            <a:normAutofit fontScale="92500" lnSpcReduction="10000"/>
          </a:bodyPr>
          <a:lstStyle/>
          <a:p>
            <a:pPr indent="-257175" lvl="0" marL="342900" rtl="0" algn="l">
              <a:lnSpc>
                <a:spcPct val="90000"/>
              </a:lnSpc>
              <a:spcBef>
                <a:spcPts val="750"/>
              </a:spcBef>
              <a:spcAft>
                <a:spcPts val="0"/>
              </a:spcAft>
              <a:buClr>
                <a:schemeClr val="dk1"/>
              </a:buClr>
              <a:buSzPct val="81081"/>
              <a:buChar char="•"/>
            </a:pPr>
            <a:r>
              <a:rPr lang="en"/>
              <a:t>Transaction Ti issues a Read(item) operation. </a:t>
            </a:r>
            <a:endParaRPr/>
          </a:p>
          <a:p>
            <a:pPr indent="-257175" lvl="1" marL="685800" rtl="0" algn="l">
              <a:lnSpc>
                <a:spcPct val="90000"/>
              </a:lnSpc>
              <a:spcBef>
                <a:spcPts val="375"/>
              </a:spcBef>
              <a:spcAft>
                <a:spcPts val="0"/>
              </a:spcAft>
              <a:buSzPct val="81081"/>
              <a:buChar char="•"/>
            </a:pPr>
            <a:r>
              <a:rPr lang="en"/>
              <a:t> if WTS(item)&gt;Ts(Ti) then Rollback Ti</a:t>
            </a:r>
            <a:endParaRPr/>
          </a:p>
          <a:p>
            <a:pPr indent="-257175" lvl="1" marL="685800" rtl="0" algn="l">
              <a:lnSpc>
                <a:spcPct val="90000"/>
              </a:lnSpc>
              <a:spcBef>
                <a:spcPts val="375"/>
              </a:spcBef>
              <a:spcAft>
                <a:spcPts val="0"/>
              </a:spcAft>
              <a:buSzPct val="81081"/>
              <a:buChar char="•"/>
            </a:pPr>
            <a:r>
              <a:rPr lang="en"/>
              <a:t>Else excecute R(A) operation.</a:t>
            </a:r>
            <a:endParaRPr/>
          </a:p>
          <a:p>
            <a:pPr indent="-257175" lvl="2" marL="1028700" rtl="0" algn="l">
              <a:lnSpc>
                <a:spcPct val="90000"/>
              </a:lnSpc>
              <a:spcBef>
                <a:spcPts val="375"/>
              </a:spcBef>
              <a:spcAft>
                <a:spcPts val="0"/>
              </a:spcAft>
              <a:buSzPct val="97297"/>
              <a:buChar char="•"/>
            </a:pPr>
            <a:r>
              <a:rPr lang="en"/>
              <a:t>Set RTS(item)=Max(RTS(item), Ts(Ti))</a:t>
            </a:r>
            <a:endParaRPr/>
          </a:p>
          <a:p>
            <a:pPr indent="-257175" lvl="0" marL="342900" rtl="0" algn="l">
              <a:lnSpc>
                <a:spcPct val="90000"/>
              </a:lnSpc>
              <a:spcBef>
                <a:spcPts val="750"/>
              </a:spcBef>
              <a:spcAft>
                <a:spcPts val="0"/>
              </a:spcAft>
              <a:buClr>
                <a:schemeClr val="dk1"/>
              </a:buClr>
              <a:buSzPct val="81081"/>
              <a:buChar char="•"/>
            </a:pPr>
            <a:r>
              <a:rPr lang="en"/>
              <a:t>Transaction Ti issues Write(item) operation</a:t>
            </a:r>
            <a:endParaRPr/>
          </a:p>
          <a:p>
            <a:pPr indent="-257175" lvl="1" marL="685800" rtl="0" algn="l">
              <a:lnSpc>
                <a:spcPct val="90000"/>
              </a:lnSpc>
              <a:spcBef>
                <a:spcPts val="375"/>
              </a:spcBef>
              <a:spcAft>
                <a:spcPts val="0"/>
              </a:spcAft>
              <a:buSzPct val="81081"/>
              <a:buChar char="•"/>
            </a:pPr>
            <a:r>
              <a:rPr lang="en"/>
              <a:t>If RTS(item)&gt;Ts(Ti) then Rollback Ti</a:t>
            </a:r>
            <a:endParaRPr/>
          </a:p>
          <a:p>
            <a:pPr indent="-257175" lvl="1" marL="685800" rtl="0" algn="l">
              <a:lnSpc>
                <a:spcPct val="90000"/>
              </a:lnSpc>
              <a:spcBef>
                <a:spcPts val="375"/>
              </a:spcBef>
              <a:spcAft>
                <a:spcPts val="0"/>
              </a:spcAft>
              <a:buSzPct val="81081"/>
              <a:buChar char="•"/>
            </a:pPr>
            <a:r>
              <a:rPr lang="en"/>
              <a:t>If WTS(item)&gt;Ts(Ti) then Rollback Ti</a:t>
            </a:r>
            <a:endParaRPr/>
          </a:p>
          <a:p>
            <a:pPr indent="-257175" lvl="1" marL="685800" rtl="0" algn="l">
              <a:lnSpc>
                <a:spcPct val="90000"/>
              </a:lnSpc>
              <a:spcBef>
                <a:spcPts val="375"/>
              </a:spcBef>
              <a:spcAft>
                <a:spcPts val="0"/>
              </a:spcAft>
              <a:buSzPct val="81081"/>
              <a:buChar char="•"/>
            </a:pPr>
            <a:r>
              <a:rPr lang="en"/>
              <a:t>ELSE execute write operation </a:t>
            </a:r>
            <a:endParaRPr/>
          </a:p>
          <a:p>
            <a:pPr indent="-257175" lvl="2" marL="1028700" rtl="0" algn="l">
              <a:lnSpc>
                <a:spcPct val="90000"/>
              </a:lnSpc>
              <a:spcBef>
                <a:spcPts val="375"/>
              </a:spcBef>
              <a:spcAft>
                <a:spcPts val="0"/>
              </a:spcAft>
              <a:buSzPct val="97297"/>
              <a:buChar char="•"/>
            </a:pPr>
            <a:r>
              <a:rPr lang="en"/>
              <a:t>SET WTS(Item)=Ts(Ti)</a:t>
            </a:r>
            <a:endParaRPr/>
          </a:p>
          <a:p>
            <a:pPr indent="-142875" lvl="0" marL="342900" rtl="0" algn="l">
              <a:lnSpc>
                <a:spcPct val="90000"/>
              </a:lnSpc>
              <a:spcBef>
                <a:spcPts val="750"/>
              </a:spcBef>
              <a:spcAft>
                <a:spcPts val="0"/>
              </a:spcAft>
              <a:buClr>
                <a:schemeClr val="dk1"/>
              </a:buClr>
              <a:buSzPct val="81081"/>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6"/>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a:t>EXAMPLE</a:t>
            </a:r>
            <a:endParaRPr/>
          </a:p>
        </p:txBody>
      </p:sp>
      <p:graphicFrame>
        <p:nvGraphicFramePr>
          <p:cNvPr id="437" name="Google Shape;437;p36"/>
          <p:cNvGraphicFramePr/>
          <p:nvPr/>
        </p:nvGraphicFramePr>
        <p:xfrm>
          <a:off x="266700" y="1160689"/>
          <a:ext cx="3000000" cy="3000000"/>
        </p:xfrm>
        <a:graphic>
          <a:graphicData uri="http://schemas.openxmlformats.org/drawingml/2006/table">
            <a:tbl>
              <a:tblPr bandRow="1" firstRow="1">
                <a:noFill/>
                <a:tableStyleId>{BF307EE0-2929-4381-AC3E-673536DC08F3}</a:tableStyleId>
              </a:tblPr>
              <a:tblGrid>
                <a:gridCol w="1054100"/>
                <a:gridCol w="1054100"/>
                <a:gridCol w="1054100"/>
              </a:tblGrid>
              <a:tr h="298800">
                <a:tc>
                  <a:txBody>
                    <a:bodyPr/>
                    <a:lstStyle/>
                    <a:p>
                      <a:pPr indent="0" lvl="0" marL="0" marR="0" rtl="0" algn="ctr">
                        <a:lnSpc>
                          <a:spcPct val="100000"/>
                        </a:lnSpc>
                        <a:spcBef>
                          <a:spcPts val="0"/>
                        </a:spcBef>
                        <a:spcAft>
                          <a:spcPts val="0"/>
                        </a:spcAft>
                        <a:buNone/>
                      </a:pPr>
                      <a:r>
                        <a:rPr lang="en" sz="1050" u="none" cap="none" strike="noStrike"/>
                        <a:t>T1(100)</a:t>
                      </a:r>
                      <a:endParaRPr/>
                    </a:p>
                  </a:txBody>
                  <a:tcPr marT="45725" marB="45725" marR="91450" marL="91450"/>
                </a:tc>
                <a:tc>
                  <a:txBody>
                    <a:bodyPr/>
                    <a:lstStyle/>
                    <a:p>
                      <a:pPr indent="0" lvl="0" marL="0" marR="0" rtl="0" algn="ctr">
                        <a:lnSpc>
                          <a:spcPct val="100000"/>
                        </a:lnSpc>
                        <a:spcBef>
                          <a:spcPts val="0"/>
                        </a:spcBef>
                        <a:spcAft>
                          <a:spcPts val="0"/>
                        </a:spcAft>
                        <a:buNone/>
                      </a:pPr>
                      <a:r>
                        <a:rPr lang="en" sz="1050" u="none" cap="none" strike="noStrike"/>
                        <a:t>T2(200)</a:t>
                      </a:r>
                      <a:endParaRPr/>
                    </a:p>
                  </a:txBody>
                  <a:tcPr marT="45725" marB="45725" marR="91450" marL="91450"/>
                </a:tc>
                <a:tc>
                  <a:txBody>
                    <a:bodyPr/>
                    <a:lstStyle/>
                    <a:p>
                      <a:pPr indent="0" lvl="0" marL="0" marR="0" rtl="0" algn="ctr">
                        <a:lnSpc>
                          <a:spcPct val="100000"/>
                        </a:lnSpc>
                        <a:spcBef>
                          <a:spcPts val="0"/>
                        </a:spcBef>
                        <a:spcAft>
                          <a:spcPts val="0"/>
                        </a:spcAft>
                        <a:buNone/>
                      </a:pPr>
                      <a:r>
                        <a:rPr lang="en" sz="1050" u="none" cap="none" strike="noStrike"/>
                        <a:t>T3(300)</a:t>
                      </a:r>
                      <a:endParaRPr/>
                    </a:p>
                  </a:txBody>
                  <a:tcPr marT="45725" marB="45725" marR="91450" marL="91450"/>
                </a:tc>
              </a:tr>
              <a:tr h="298800">
                <a:tc>
                  <a:txBody>
                    <a:bodyPr/>
                    <a:lstStyle/>
                    <a:p>
                      <a:pPr indent="0" lvl="0" marL="0" marR="0" rtl="0" algn="ctr">
                        <a:lnSpc>
                          <a:spcPct val="100000"/>
                        </a:lnSpc>
                        <a:spcBef>
                          <a:spcPts val="0"/>
                        </a:spcBef>
                        <a:spcAft>
                          <a:spcPts val="0"/>
                        </a:spcAft>
                        <a:buNone/>
                      </a:pPr>
                      <a:r>
                        <a:rPr b="1" lang="en" sz="1050" u="none" cap="none" strike="noStrike"/>
                        <a:t>R(A)</a:t>
                      </a:r>
                      <a:endParaRPr/>
                    </a:p>
                  </a:txBody>
                  <a:tcPr marT="45725" marB="45725" marR="91450" marL="91450"/>
                </a:tc>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r>
              <a:tr h="331525">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b="1" lang="en" sz="1050" u="none" cap="none" strike="noStrike"/>
                        <a:t>R(B)</a:t>
                      </a:r>
                      <a:endParaRPr/>
                    </a:p>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050"/>
                        <a:buFont typeface="Arial"/>
                        <a:buNone/>
                      </a:pPr>
                      <a:r>
                        <a:rPr b="1" lang="en" sz="1050" u="none" cap="none" strike="noStrike"/>
                        <a:t>W(C)</a:t>
                      </a:r>
                      <a:endParaRPr/>
                    </a:p>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r>
              <a:tr h="298800">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b="1" lang="en" sz="1050" u="none" cap="none" strike="noStrike"/>
                        <a:t>R(B)</a:t>
                      </a:r>
                      <a:endParaRPr/>
                    </a:p>
                  </a:txBody>
                  <a:tcPr marT="45725" marB="45725" marR="91450" marL="91450"/>
                </a:tc>
              </a:tr>
              <a:tr h="331525">
                <a:tc>
                  <a:txBody>
                    <a:bodyPr/>
                    <a:lstStyle/>
                    <a:p>
                      <a:pPr indent="0" lvl="0" marL="0" marR="0" rtl="0" algn="ctr">
                        <a:lnSpc>
                          <a:spcPct val="100000"/>
                        </a:lnSpc>
                        <a:spcBef>
                          <a:spcPts val="0"/>
                        </a:spcBef>
                        <a:spcAft>
                          <a:spcPts val="0"/>
                        </a:spcAft>
                        <a:buClr>
                          <a:srgbClr val="000000"/>
                        </a:buClr>
                        <a:buSzPts val="1050"/>
                        <a:buFont typeface="Arial"/>
                        <a:buNone/>
                      </a:pPr>
                      <a:r>
                        <a:rPr b="1" lang="en" sz="1050" u="none" cap="none" strike="noStrike"/>
                        <a:t>R(C)</a:t>
                      </a:r>
                      <a:endParaRPr/>
                    </a:p>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r>
              <a:tr h="331525">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b="1" lang="en" sz="1050" u="none" cap="none" strike="noStrike"/>
                        <a:t>W(B)</a:t>
                      </a:r>
                      <a:endParaRPr/>
                    </a:p>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r>
              <a:tr h="331525">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None/>
                      </a:pPr>
                      <a:r>
                        <a:t/>
                      </a:r>
                      <a:endParaRPr b="1" sz="105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050"/>
                        <a:buFont typeface="Arial"/>
                        <a:buNone/>
                      </a:pPr>
                      <a:r>
                        <a:rPr b="1" lang="en" sz="1050" u="none" cap="none" strike="noStrike"/>
                        <a:t>W(A)</a:t>
                      </a:r>
                      <a:endParaRPr/>
                    </a:p>
                    <a:p>
                      <a:pPr indent="0" lvl="0" marL="0" marR="0" rtl="0" algn="ctr">
                        <a:lnSpc>
                          <a:spcPct val="100000"/>
                        </a:lnSpc>
                        <a:spcBef>
                          <a:spcPts val="0"/>
                        </a:spcBef>
                        <a:spcAft>
                          <a:spcPts val="0"/>
                        </a:spcAft>
                        <a:buNone/>
                      </a:pPr>
                      <a:r>
                        <a:t/>
                      </a:r>
                      <a:endParaRPr b="1" sz="1050" u="none" cap="none" strike="noStrike"/>
                    </a:p>
                  </a:txBody>
                  <a:tcPr marT="45725" marB="45725" marR="91450" marL="91450"/>
                </a:tc>
              </a:tr>
            </a:tbl>
          </a:graphicData>
        </a:graphic>
      </p:graphicFrame>
      <p:sp>
        <p:nvSpPr>
          <p:cNvPr id="438" name="Google Shape;438;p36"/>
          <p:cNvSpPr/>
          <p:nvPr/>
        </p:nvSpPr>
        <p:spPr>
          <a:xfrm>
            <a:off x="247649" y="4396115"/>
            <a:ext cx="45624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WHICH TRANSACTION WILL BE ROLLED BACK? T2</a:t>
            </a:r>
            <a:endParaRPr/>
          </a:p>
        </p:txBody>
      </p:sp>
      <p:graphicFrame>
        <p:nvGraphicFramePr>
          <p:cNvPr id="439" name="Google Shape;439;p36"/>
          <p:cNvGraphicFramePr/>
          <p:nvPr/>
        </p:nvGraphicFramePr>
        <p:xfrm>
          <a:off x="3567113" y="1439524"/>
          <a:ext cx="3000000" cy="3000000"/>
        </p:xfrm>
        <a:graphic>
          <a:graphicData uri="http://schemas.openxmlformats.org/drawingml/2006/table">
            <a:tbl>
              <a:tblPr bandRow="1" firstRow="1">
                <a:noFill/>
                <a:tableStyleId>{BF307EE0-2929-4381-AC3E-673536DC08F3}</a:tableStyleId>
              </a:tblPr>
              <a:tblGrid>
                <a:gridCol w="779850"/>
                <a:gridCol w="779850"/>
                <a:gridCol w="779850"/>
                <a:gridCol w="779850"/>
              </a:tblGrid>
              <a:tr h="355175">
                <a:tc>
                  <a:txBody>
                    <a:bodyPr/>
                    <a:lstStyle/>
                    <a:p>
                      <a:pPr indent="0" lvl="0" marL="0" marR="0" rtl="0" algn="l">
                        <a:lnSpc>
                          <a:spcPct val="100000"/>
                        </a:lnSpc>
                        <a:spcBef>
                          <a:spcPts val="0"/>
                        </a:spcBef>
                        <a:spcAft>
                          <a:spcPts val="0"/>
                        </a:spcAft>
                        <a:buNone/>
                      </a:pPr>
                      <a:r>
                        <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A</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B</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C</a:t>
                      </a:r>
                      <a:endParaRPr sz="1050" u="none" cap="none" strike="noStrike"/>
                    </a:p>
                  </a:txBody>
                  <a:tcPr marT="45725" marB="45725" marR="91450" marL="91450"/>
                </a:tc>
              </a:tr>
              <a:tr h="355175">
                <a:tc>
                  <a:txBody>
                    <a:bodyPr/>
                    <a:lstStyle/>
                    <a:p>
                      <a:pPr indent="0" lvl="0" marL="0" marR="0" rtl="0" algn="l">
                        <a:lnSpc>
                          <a:spcPct val="100000"/>
                        </a:lnSpc>
                        <a:spcBef>
                          <a:spcPts val="0"/>
                        </a:spcBef>
                        <a:spcAft>
                          <a:spcPts val="0"/>
                        </a:spcAft>
                        <a:buNone/>
                      </a:pPr>
                      <a:r>
                        <a:rPr lang="en" sz="1050" u="none" cap="none" strike="noStrike"/>
                        <a:t>RTS(Ti)</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a:t>
                      </a:r>
                      <a:endParaRPr sz="1050" u="none" cap="none" strike="noStrike"/>
                    </a:p>
                  </a:txBody>
                  <a:tcPr marT="45725" marB="45725" marR="91450" marL="91450"/>
                </a:tc>
              </a:tr>
              <a:tr h="355175">
                <a:tc>
                  <a:txBody>
                    <a:bodyPr/>
                    <a:lstStyle/>
                    <a:p>
                      <a:pPr indent="0" lvl="0" marL="0" marR="0" rtl="0" algn="l">
                        <a:lnSpc>
                          <a:spcPct val="100000"/>
                        </a:lnSpc>
                        <a:spcBef>
                          <a:spcPts val="0"/>
                        </a:spcBef>
                        <a:spcAft>
                          <a:spcPts val="0"/>
                        </a:spcAft>
                        <a:buNone/>
                      </a:pPr>
                      <a:r>
                        <a:rPr lang="en" sz="1050" u="none" cap="none" strike="noStrike"/>
                        <a:t>WTS(Ti)</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a:t>
                      </a:r>
                      <a:endParaRPr sz="1050" u="none" cap="none" strike="noStrike"/>
                    </a:p>
                  </a:txBody>
                  <a:tcPr marT="45725" marB="45725" marR="91450" marL="91450"/>
                </a:tc>
              </a:tr>
            </a:tbl>
          </a:graphicData>
        </a:graphic>
      </p:graphicFrame>
      <p:graphicFrame>
        <p:nvGraphicFramePr>
          <p:cNvPr id="440" name="Google Shape;440;p36"/>
          <p:cNvGraphicFramePr/>
          <p:nvPr/>
        </p:nvGraphicFramePr>
        <p:xfrm>
          <a:off x="3567113" y="2867313"/>
          <a:ext cx="3000000" cy="3000000"/>
        </p:xfrm>
        <a:graphic>
          <a:graphicData uri="http://schemas.openxmlformats.org/drawingml/2006/table">
            <a:tbl>
              <a:tblPr bandRow="1" firstRow="1">
                <a:noFill/>
                <a:tableStyleId>{BF307EE0-2929-4381-AC3E-673536DC08F3}</a:tableStyleId>
              </a:tblPr>
              <a:tblGrid>
                <a:gridCol w="779850"/>
                <a:gridCol w="779850"/>
                <a:gridCol w="779850"/>
                <a:gridCol w="779850"/>
              </a:tblGrid>
              <a:tr h="355175">
                <a:tc>
                  <a:txBody>
                    <a:bodyPr/>
                    <a:lstStyle/>
                    <a:p>
                      <a:pPr indent="0" lvl="0" marL="0" marR="0" rtl="0" algn="l">
                        <a:lnSpc>
                          <a:spcPct val="100000"/>
                        </a:lnSpc>
                        <a:spcBef>
                          <a:spcPts val="0"/>
                        </a:spcBef>
                        <a:spcAft>
                          <a:spcPts val="0"/>
                        </a:spcAft>
                        <a:buNone/>
                      </a:pPr>
                      <a:r>
                        <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A</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B</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C</a:t>
                      </a:r>
                      <a:endParaRPr sz="1050" u="none" cap="none" strike="noStrike"/>
                    </a:p>
                  </a:txBody>
                  <a:tcPr marT="45725" marB="45725" marR="91450" marL="91450"/>
                </a:tc>
              </a:tr>
              <a:tr h="355175">
                <a:tc>
                  <a:txBody>
                    <a:bodyPr/>
                    <a:lstStyle/>
                    <a:p>
                      <a:pPr indent="0" lvl="0" marL="0" marR="0" rtl="0" algn="l">
                        <a:lnSpc>
                          <a:spcPct val="100000"/>
                        </a:lnSpc>
                        <a:spcBef>
                          <a:spcPts val="0"/>
                        </a:spcBef>
                        <a:spcAft>
                          <a:spcPts val="0"/>
                        </a:spcAft>
                        <a:buNone/>
                      </a:pPr>
                      <a:r>
                        <a:rPr lang="en" sz="1050" u="none" cap="none" strike="noStrike"/>
                        <a:t>RTS(Ti)</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a:t>
                      </a:r>
                      <a:r>
                        <a:rPr lang="en" sz="1050" u="none" cap="none" strike="noStrike"/>
                        <a:t> 1</a:t>
                      </a:r>
                      <a:r>
                        <a:rPr lang="en" sz="1050" u="none" cap="none" strike="noStrike"/>
                        <a:t>00</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0 200 300</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0 100</a:t>
                      </a:r>
                      <a:endParaRPr sz="1050" u="none" cap="none" strike="noStrike"/>
                    </a:p>
                  </a:txBody>
                  <a:tcPr marT="45725" marB="45725" marR="91450" marL="91450"/>
                </a:tc>
              </a:tr>
              <a:tr h="355175">
                <a:tc>
                  <a:txBody>
                    <a:bodyPr/>
                    <a:lstStyle/>
                    <a:p>
                      <a:pPr indent="0" lvl="0" marL="0" marR="0" rtl="0" algn="l">
                        <a:lnSpc>
                          <a:spcPct val="100000"/>
                        </a:lnSpc>
                        <a:spcBef>
                          <a:spcPts val="0"/>
                        </a:spcBef>
                        <a:spcAft>
                          <a:spcPts val="0"/>
                        </a:spcAft>
                        <a:buNone/>
                      </a:pPr>
                      <a:r>
                        <a:rPr lang="en" sz="1050" u="none" cap="none" strike="noStrike"/>
                        <a:t>WTS(Ti)</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 </a:t>
                      </a:r>
                      <a:r>
                        <a:rPr lang="en" sz="1050"/>
                        <a:t>3</a:t>
                      </a:r>
                      <a:r>
                        <a:rPr lang="en" sz="1050" u="none" cap="none" strike="noStrike"/>
                        <a:t>00</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a:t>
                      </a:r>
                      <a:endParaRPr sz="105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050" u="none" cap="none" strike="noStrike"/>
                        <a:t>0 100</a:t>
                      </a:r>
                      <a:endParaRPr sz="1050" u="none" cap="none" strike="noStrike"/>
                    </a:p>
                  </a:txBody>
                  <a:tcPr marT="45725" marB="45725" marR="91450" marL="9145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7"/>
          <p:cNvSpPr txBox="1"/>
          <p:nvPr>
            <p:ph type="title"/>
          </p:nvPr>
        </p:nvSpPr>
        <p:spPr>
          <a:xfrm>
            <a:off x="171450" y="813495"/>
            <a:ext cx="5715000" cy="600968"/>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Concurrency Control Based</a:t>
            </a:r>
            <a:br>
              <a:rPr lang="en"/>
            </a:br>
            <a:r>
              <a:rPr lang="en"/>
              <a:t>on Timestamp Ordering (cont’d.)</a:t>
            </a:r>
            <a:endParaRPr/>
          </a:p>
        </p:txBody>
      </p:sp>
      <p:sp>
        <p:nvSpPr>
          <p:cNvPr id="446" name="Google Shape;446;p37"/>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a:bodyPr>
          <a:lstStyle/>
          <a:p>
            <a:pPr indent="-257175" lvl="0" marL="257175" rtl="0" algn="l">
              <a:lnSpc>
                <a:spcPct val="90000"/>
              </a:lnSpc>
              <a:spcBef>
                <a:spcPts val="0"/>
              </a:spcBef>
              <a:spcAft>
                <a:spcPts val="0"/>
              </a:spcAft>
              <a:buSzPts val="1680"/>
              <a:buChar char="•"/>
            </a:pPr>
            <a:r>
              <a:rPr lang="en"/>
              <a:t>Strict TO algorithm</a:t>
            </a:r>
            <a:endParaRPr/>
          </a:p>
          <a:p>
            <a:pPr indent="-214312" lvl="1" marL="557213" rtl="0" algn="l">
              <a:lnSpc>
                <a:spcPct val="90000"/>
              </a:lnSpc>
              <a:spcBef>
                <a:spcPts val="390"/>
              </a:spcBef>
              <a:spcAft>
                <a:spcPts val="0"/>
              </a:spcAft>
              <a:buSzPts val="1430"/>
              <a:buChar char="•"/>
            </a:pPr>
            <a:r>
              <a:rPr lang="en"/>
              <a:t>Ensures schedules are both strict and conflict serializable</a:t>
            </a:r>
            <a:endParaRPr/>
          </a:p>
        </p:txBody>
      </p:sp>
      <p:sp>
        <p:nvSpPr>
          <p:cNvPr id="447" name="Google Shape;447;p37"/>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txBox="1"/>
          <p:nvPr>
            <p:ph type="title"/>
          </p:nvPr>
        </p:nvSpPr>
        <p:spPr>
          <a:xfrm>
            <a:off x="171450" y="813495"/>
            <a:ext cx="5715000" cy="600968"/>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Concurrency Control Based</a:t>
            </a:r>
            <a:br>
              <a:rPr lang="en"/>
            </a:br>
            <a:r>
              <a:rPr lang="en"/>
              <a:t>on Timestamp Ordering (cont’d.)</a:t>
            </a:r>
            <a:endParaRPr/>
          </a:p>
        </p:txBody>
      </p:sp>
      <p:sp>
        <p:nvSpPr>
          <p:cNvPr id="453" name="Google Shape;453;p38"/>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a:bodyPr>
          <a:lstStyle/>
          <a:p>
            <a:pPr indent="-257175" lvl="0" marL="257175" rtl="0" algn="l">
              <a:lnSpc>
                <a:spcPct val="90000"/>
              </a:lnSpc>
              <a:spcBef>
                <a:spcPts val="0"/>
              </a:spcBef>
              <a:spcAft>
                <a:spcPts val="0"/>
              </a:spcAft>
              <a:buSzPts val="1680"/>
              <a:buChar char="•"/>
            </a:pPr>
            <a:r>
              <a:rPr lang="en"/>
              <a:t>Thomas’s write rule</a:t>
            </a:r>
            <a:endParaRPr/>
          </a:p>
          <a:p>
            <a:pPr indent="-214312" lvl="1" marL="557213" rtl="0" algn="l">
              <a:lnSpc>
                <a:spcPct val="90000"/>
              </a:lnSpc>
              <a:spcBef>
                <a:spcPts val="390"/>
              </a:spcBef>
              <a:spcAft>
                <a:spcPts val="0"/>
              </a:spcAft>
              <a:buSzPts val="1430"/>
              <a:buChar char="•"/>
            </a:pPr>
            <a:r>
              <a:rPr lang="en"/>
              <a:t>Modification of basic TO algorithm</a:t>
            </a:r>
            <a:endParaRPr/>
          </a:p>
          <a:p>
            <a:pPr indent="-214312" lvl="1" marL="557213" rtl="0" algn="l">
              <a:lnSpc>
                <a:spcPct val="90000"/>
              </a:lnSpc>
              <a:spcBef>
                <a:spcPts val="390"/>
              </a:spcBef>
              <a:spcAft>
                <a:spcPts val="0"/>
              </a:spcAft>
              <a:buSzPts val="1430"/>
              <a:buChar char="•"/>
            </a:pPr>
            <a:r>
              <a:rPr lang="en"/>
              <a:t>Does not enforce conflict serializability</a:t>
            </a:r>
            <a:endParaRPr/>
          </a:p>
          <a:p>
            <a:pPr indent="-214312" lvl="1" marL="557213" rtl="0" algn="l">
              <a:lnSpc>
                <a:spcPct val="90000"/>
              </a:lnSpc>
              <a:spcBef>
                <a:spcPts val="390"/>
              </a:spcBef>
              <a:spcAft>
                <a:spcPts val="0"/>
              </a:spcAft>
              <a:buSzPts val="1430"/>
              <a:buChar char="•"/>
            </a:pPr>
            <a:r>
              <a:rPr lang="en"/>
              <a:t>Rejects fewer write operations by modifying checks for write_item(X) operation</a:t>
            </a:r>
            <a:endParaRPr/>
          </a:p>
        </p:txBody>
      </p:sp>
      <p:sp>
        <p:nvSpPr>
          <p:cNvPr id="454" name="Google Shape;454;p38"/>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9"/>
          <p:cNvSpPr txBox="1"/>
          <p:nvPr>
            <p:ph type="title"/>
          </p:nvPr>
        </p:nvSpPr>
        <p:spPr>
          <a:xfrm>
            <a:off x="471488" y="273844"/>
            <a:ext cx="5915025"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a:t>Thomas</a:t>
            </a:r>
            <a:r>
              <a:rPr lang="en"/>
              <a:t> write rule</a:t>
            </a:r>
            <a:endParaRPr/>
          </a:p>
        </p:txBody>
      </p:sp>
      <p:sp>
        <p:nvSpPr>
          <p:cNvPr id="460" name="Google Shape;460;p39"/>
          <p:cNvSpPr txBox="1"/>
          <p:nvPr>
            <p:ph idx="1" type="body"/>
          </p:nvPr>
        </p:nvSpPr>
        <p:spPr>
          <a:xfrm>
            <a:off x="471488" y="1369219"/>
            <a:ext cx="5915025" cy="3263400"/>
          </a:xfrm>
          <a:prstGeom prst="rect">
            <a:avLst/>
          </a:prstGeom>
          <a:noFill/>
          <a:ln>
            <a:noFill/>
          </a:ln>
        </p:spPr>
        <p:txBody>
          <a:bodyPr anchorCtr="0" anchor="t" bIns="45700" lIns="91425" spcFirstLastPara="1" rIns="91425" wrap="square" tIns="45700">
            <a:normAutofit fontScale="92500"/>
          </a:bodyPr>
          <a:lstStyle/>
          <a:p>
            <a:pPr indent="-257175" lvl="0" marL="342900" rtl="0" algn="l">
              <a:lnSpc>
                <a:spcPct val="90000"/>
              </a:lnSpc>
              <a:spcBef>
                <a:spcPts val="750"/>
              </a:spcBef>
              <a:spcAft>
                <a:spcPts val="0"/>
              </a:spcAft>
              <a:buClr>
                <a:schemeClr val="dk1"/>
              </a:buClr>
              <a:buSzPct val="81081"/>
              <a:buChar char="•"/>
            </a:pPr>
            <a:r>
              <a:rPr lang="en"/>
              <a:t>If TS(T) &lt; R_TS(X) then transaction T is aborted and rolled back, and operation is rejected.</a:t>
            </a:r>
            <a:endParaRPr/>
          </a:p>
          <a:p>
            <a:pPr indent="-257175" lvl="0" marL="342900" rtl="0" algn="l">
              <a:lnSpc>
                <a:spcPct val="90000"/>
              </a:lnSpc>
              <a:spcBef>
                <a:spcPts val="750"/>
              </a:spcBef>
              <a:spcAft>
                <a:spcPts val="0"/>
              </a:spcAft>
              <a:buClr>
                <a:schemeClr val="dk1"/>
              </a:buClr>
              <a:buSzPct val="81081"/>
              <a:buChar char="•"/>
            </a:pPr>
            <a:r>
              <a:rPr lang="en"/>
              <a:t>If TS(T) &lt; W_TS(X) then don't execute the W_item(X) operation of the transaction and continue processing.</a:t>
            </a:r>
            <a:endParaRPr/>
          </a:p>
          <a:p>
            <a:pPr indent="-257175" lvl="0" marL="342900" rtl="0" algn="l">
              <a:lnSpc>
                <a:spcPct val="90000"/>
              </a:lnSpc>
              <a:spcBef>
                <a:spcPts val="750"/>
              </a:spcBef>
              <a:spcAft>
                <a:spcPts val="0"/>
              </a:spcAft>
              <a:buClr>
                <a:schemeClr val="dk1"/>
              </a:buClr>
              <a:buSzPct val="81081"/>
              <a:buChar char="•"/>
            </a:pPr>
            <a:r>
              <a:rPr lang="en"/>
              <a:t>If neither condition 1 nor condition 2 occurs, then allowed to execute the WRITE operation by transaction Ti and set W_TS(X) to TS(T).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1ae6f6cc1aa_0_5"/>
          <p:cNvSpPr txBox="1"/>
          <p:nvPr>
            <p:ph type="title"/>
          </p:nvPr>
        </p:nvSpPr>
        <p:spPr>
          <a:xfrm>
            <a:off x="471488" y="273844"/>
            <a:ext cx="59151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66" name="Google Shape;466;g1ae6f6cc1aa_0_5"/>
          <p:cNvSpPr txBox="1"/>
          <p:nvPr>
            <p:ph idx="1" type="body"/>
          </p:nvPr>
        </p:nvSpPr>
        <p:spPr>
          <a:xfrm>
            <a:off x="471488" y="1369219"/>
            <a:ext cx="5915100" cy="32634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pic>
        <p:nvPicPr>
          <p:cNvPr id="467" name="Google Shape;467;g1ae6f6cc1aa_0_5"/>
          <p:cNvPicPr preferRelativeResize="0"/>
          <p:nvPr/>
        </p:nvPicPr>
        <p:blipFill>
          <a:blip r:embed="rId3">
            <a:alphaModFix/>
          </a:blip>
          <a:stretch>
            <a:fillRect/>
          </a:stretch>
        </p:blipFill>
        <p:spPr>
          <a:xfrm>
            <a:off x="0" y="1052763"/>
            <a:ext cx="6858001" cy="3037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Two-Phase Locking Techniques</a:t>
            </a:r>
            <a:br>
              <a:rPr lang="en"/>
            </a:br>
            <a:r>
              <a:rPr lang="en"/>
              <a:t>for Concurrency Control (cont’d.)</a:t>
            </a:r>
            <a:endParaRPr/>
          </a:p>
        </p:txBody>
      </p:sp>
      <p:sp>
        <p:nvSpPr>
          <p:cNvPr id="125" name="Google Shape;125;p5"/>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fontScale="92500"/>
          </a:bodyPr>
          <a:lstStyle/>
          <a:p>
            <a:pPr indent="-257175" lvl="0" marL="257175" rtl="0" algn="l">
              <a:lnSpc>
                <a:spcPct val="90000"/>
              </a:lnSpc>
              <a:spcBef>
                <a:spcPts val="0"/>
              </a:spcBef>
              <a:spcAft>
                <a:spcPts val="0"/>
              </a:spcAft>
              <a:buSzPct val="75675"/>
              <a:buChar char="•"/>
            </a:pPr>
            <a:r>
              <a:rPr lang="en"/>
              <a:t>Lock table specifies items that have locks</a:t>
            </a:r>
            <a:endParaRPr/>
          </a:p>
          <a:p>
            <a:pPr indent="-257175" lvl="0" marL="257175" rtl="0" algn="l">
              <a:lnSpc>
                <a:spcPct val="90000"/>
              </a:lnSpc>
              <a:spcBef>
                <a:spcPts val="420"/>
              </a:spcBef>
              <a:spcAft>
                <a:spcPts val="0"/>
              </a:spcAft>
              <a:buSzPct val="75675"/>
              <a:buChar char="•"/>
            </a:pPr>
            <a:r>
              <a:rPr lang="en"/>
              <a:t>Lock manager subsystem</a:t>
            </a:r>
            <a:endParaRPr/>
          </a:p>
          <a:p>
            <a:pPr indent="-214312" lvl="1" marL="557213" rtl="0" algn="l">
              <a:lnSpc>
                <a:spcPct val="90000"/>
              </a:lnSpc>
              <a:spcBef>
                <a:spcPts val="390"/>
              </a:spcBef>
              <a:spcAft>
                <a:spcPts val="0"/>
              </a:spcAft>
              <a:buSzPct val="64414"/>
              <a:buChar char="•"/>
            </a:pPr>
            <a:r>
              <a:rPr lang="en"/>
              <a:t>Keeps track of and controls access to locks</a:t>
            </a:r>
            <a:endParaRPr/>
          </a:p>
          <a:p>
            <a:pPr indent="-214312" lvl="1" marL="557213" rtl="0" algn="l">
              <a:lnSpc>
                <a:spcPct val="90000"/>
              </a:lnSpc>
              <a:spcBef>
                <a:spcPts val="390"/>
              </a:spcBef>
              <a:spcAft>
                <a:spcPts val="0"/>
              </a:spcAft>
              <a:buSzPct val="64414"/>
              <a:buChar char="•"/>
            </a:pPr>
            <a:r>
              <a:rPr lang="en"/>
              <a:t>Rules enforced by lock manager module</a:t>
            </a:r>
            <a:endParaRPr/>
          </a:p>
          <a:p>
            <a:pPr indent="-257175" lvl="0" marL="257175" rtl="0" algn="l">
              <a:lnSpc>
                <a:spcPct val="90000"/>
              </a:lnSpc>
              <a:spcBef>
                <a:spcPts val="420"/>
              </a:spcBef>
              <a:spcAft>
                <a:spcPts val="0"/>
              </a:spcAft>
              <a:buSzPct val="75675"/>
              <a:buChar char="•"/>
            </a:pPr>
            <a:r>
              <a:rPr lang="en"/>
              <a:t>At most one transaction can hold the lock on an item at a given time</a:t>
            </a:r>
            <a:endParaRPr/>
          </a:p>
          <a:p>
            <a:pPr indent="-257175" lvl="0" marL="257175" rtl="0" algn="l">
              <a:lnSpc>
                <a:spcPct val="90000"/>
              </a:lnSpc>
              <a:spcBef>
                <a:spcPts val="420"/>
              </a:spcBef>
              <a:spcAft>
                <a:spcPts val="0"/>
              </a:spcAft>
              <a:buSzPct val="75675"/>
              <a:buChar char="•"/>
            </a:pPr>
            <a:r>
              <a:rPr lang="en"/>
              <a:t>Binary locking too restrictive for database items</a:t>
            </a:r>
            <a:endParaRPr/>
          </a:p>
        </p:txBody>
      </p:sp>
      <p:sp>
        <p:nvSpPr>
          <p:cNvPr id="126" name="Google Shape;126;p5"/>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Two-Phase Locking Techniques</a:t>
            </a:r>
            <a:br>
              <a:rPr lang="en"/>
            </a:br>
            <a:r>
              <a:rPr lang="en"/>
              <a:t>for Concurrency Control (cont’d.)</a:t>
            </a:r>
            <a:endParaRPr/>
          </a:p>
        </p:txBody>
      </p:sp>
      <p:sp>
        <p:nvSpPr>
          <p:cNvPr id="132" name="Google Shape;132;p6"/>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a:bodyPr>
          <a:lstStyle/>
          <a:p>
            <a:pPr indent="-257175" lvl="0" marL="257175" rtl="0" algn="l">
              <a:lnSpc>
                <a:spcPct val="90000"/>
              </a:lnSpc>
              <a:spcBef>
                <a:spcPts val="0"/>
              </a:spcBef>
              <a:spcAft>
                <a:spcPts val="0"/>
              </a:spcAft>
              <a:buSzPts val="1680"/>
              <a:buChar char="•"/>
            </a:pPr>
            <a:r>
              <a:rPr lang="en"/>
              <a:t>If the simple binary locking scheme described is used, then every transaction must obey the following rules:</a:t>
            </a:r>
            <a:endParaRPr/>
          </a:p>
          <a:p>
            <a:pPr indent="-146207" lvl="1" marL="557213" rtl="0" algn="l">
              <a:lnSpc>
                <a:spcPct val="90000"/>
              </a:lnSpc>
              <a:spcBef>
                <a:spcPts val="390"/>
              </a:spcBef>
              <a:spcAft>
                <a:spcPts val="0"/>
              </a:spcAft>
              <a:buSzPts val="1430"/>
              <a:buNone/>
            </a:pPr>
            <a:r>
              <a:t/>
            </a:r>
            <a:endParaRPr/>
          </a:p>
        </p:txBody>
      </p:sp>
      <p:sp>
        <p:nvSpPr>
          <p:cNvPr id="133" name="Google Shape;133;p6"/>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134" name="Google Shape;134;p6"/>
          <p:cNvPicPr preferRelativeResize="0"/>
          <p:nvPr/>
        </p:nvPicPr>
        <p:blipFill rotWithShape="1">
          <a:blip r:embed="rId3">
            <a:alphaModFix/>
          </a:blip>
          <a:srcRect b="0" l="0" r="0" t="0"/>
          <a:stretch/>
        </p:blipFill>
        <p:spPr>
          <a:xfrm>
            <a:off x="621507" y="2349245"/>
            <a:ext cx="5143500" cy="828735"/>
          </a:xfrm>
          <a:prstGeom prst="rect">
            <a:avLst/>
          </a:prstGeom>
          <a:noFill/>
          <a:ln>
            <a:noFill/>
          </a:ln>
        </p:spPr>
      </p:pic>
      <p:pic>
        <p:nvPicPr>
          <p:cNvPr id="135" name="Google Shape;135;p6"/>
          <p:cNvPicPr preferRelativeResize="0"/>
          <p:nvPr/>
        </p:nvPicPr>
        <p:blipFill rotWithShape="1">
          <a:blip r:embed="rId4">
            <a:alphaModFix/>
          </a:blip>
          <a:srcRect b="0" l="0" r="0" t="0"/>
          <a:stretch/>
        </p:blipFill>
        <p:spPr>
          <a:xfrm>
            <a:off x="621507" y="3177980"/>
            <a:ext cx="5143500" cy="7653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471488" y="848321"/>
            <a:ext cx="5915025" cy="745650"/>
          </a:xfrm>
          <a:prstGeom prst="rect">
            <a:avLst/>
          </a:prstGeom>
          <a:noFill/>
          <a:ln>
            <a:noFill/>
          </a:ln>
        </p:spPr>
        <p:txBody>
          <a:bodyPr anchorCtr="0" anchor="b" bIns="34275" lIns="68550" spcFirstLastPara="1" rIns="68550" wrap="square" tIns="34275">
            <a:normAutofit fontScale="90000"/>
          </a:bodyPr>
          <a:lstStyle/>
          <a:p>
            <a:pPr indent="0" lvl="0" marL="0" rtl="0" algn="l">
              <a:lnSpc>
                <a:spcPct val="90000"/>
              </a:lnSpc>
              <a:spcBef>
                <a:spcPts val="0"/>
              </a:spcBef>
              <a:spcAft>
                <a:spcPts val="0"/>
              </a:spcAft>
              <a:buClr>
                <a:schemeClr val="dk1"/>
              </a:buClr>
              <a:buSzPct val="55555"/>
              <a:buNone/>
            </a:pPr>
            <a:r>
              <a:rPr lang="en"/>
              <a:t>Two-Phase Locking Techniques</a:t>
            </a:r>
            <a:br>
              <a:rPr lang="en"/>
            </a:br>
            <a:r>
              <a:rPr lang="en"/>
              <a:t>for Concurrency Control (cont’d.)</a:t>
            </a:r>
            <a:endParaRPr/>
          </a:p>
        </p:txBody>
      </p:sp>
      <p:sp>
        <p:nvSpPr>
          <p:cNvPr id="141" name="Google Shape;141;p7"/>
          <p:cNvSpPr txBox="1"/>
          <p:nvPr>
            <p:ph idx="1" type="body"/>
          </p:nvPr>
        </p:nvSpPr>
        <p:spPr>
          <a:xfrm>
            <a:off x="471488" y="1669852"/>
            <a:ext cx="5915025" cy="2447550"/>
          </a:xfrm>
          <a:prstGeom prst="rect">
            <a:avLst/>
          </a:prstGeom>
          <a:noFill/>
          <a:ln>
            <a:noFill/>
          </a:ln>
        </p:spPr>
        <p:txBody>
          <a:bodyPr anchorCtr="0" anchor="t" bIns="34275" lIns="68550" spcFirstLastPara="1" rIns="0" wrap="square" tIns="34275">
            <a:normAutofit fontScale="85000" lnSpcReduction="20000"/>
          </a:bodyPr>
          <a:lstStyle/>
          <a:p>
            <a:pPr indent="-257175" lvl="0" marL="257175" rtl="0" algn="l">
              <a:lnSpc>
                <a:spcPct val="90000"/>
              </a:lnSpc>
              <a:spcBef>
                <a:spcPts val="0"/>
              </a:spcBef>
              <a:spcAft>
                <a:spcPts val="0"/>
              </a:spcAft>
              <a:buSzPct val="82352"/>
              <a:buChar char="•"/>
            </a:pPr>
            <a:r>
              <a:rPr lang="en"/>
              <a:t>Shared/exclusive or read/write locks or multi-mode locks</a:t>
            </a:r>
            <a:endParaRPr/>
          </a:p>
          <a:p>
            <a:pPr indent="-214312" lvl="1" marL="557213" rtl="0" algn="l">
              <a:lnSpc>
                <a:spcPct val="90000"/>
              </a:lnSpc>
              <a:spcBef>
                <a:spcPts val="390"/>
              </a:spcBef>
              <a:spcAft>
                <a:spcPts val="0"/>
              </a:spcAft>
              <a:buSzPct val="70098"/>
              <a:buChar char="•"/>
            </a:pPr>
            <a:r>
              <a:rPr lang="en"/>
              <a:t>Read operations on the same item are not conflicting</a:t>
            </a:r>
            <a:endParaRPr/>
          </a:p>
          <a:p>
            <a:pPr indent="-214312" lvl="1" marL="557213" rtl="0" algn="l">
              <a:lnSpc>
                <a:spcPct val="90000"/>
              </a:lnSpc>
              <a:spcBef>
                <a:spcPts val="390"/>
              </a:spcBef>
              <a:spcAft>
                <a:spcPts val="0"/>
              </a:spcAft>
              <a:buSzPct val="70098"/>
              <a:buChar char="•"/>
            </a:pPr>
            <a:r>
              <a:rPr lang="en"/>
              <a:t>Must have exclusive lock to write</a:t>
            </a:r>
            <a:endParaRPr/>
          </a:p>
          <a:p>
            <a:pPr indent="-214312" lvl="1" marL="557213" rtl="0" algn="l">
              <a:lnSpc>
                <a:spcPct val="90000"/>
              </a:lnSpc>
              <a:spcBef>
                <a:spcPts val="390"/>
              </a:spcBef>
              <a:spcAft>
                <a:spcPts val="0"/>
              </a:spcAft>
              <a:buSzPct val="70098"/>
              <a:buChar char="•"/>
            </a:pPr>
            <a:r>
              <a:rPr lang="en"/>
              <a:t>Three locking operations</a:t>
            </a:r>
            <a:endParaRPr/>
          </a:p>
          <a:p>
            <a:pPr indent="-171450" lvl="2" marL="857250" rtl="0" algn="l">
              <a:lnSpc>
                <a:spcPct val="90000"/>
              </a:lnSpc>
              <a:spcBef>
                <a:spcPts val="360"/>
              </a:spcBef>
              <a:spcAft>
                <a:spcPts val="0"/>
              </a:spcAft>
              <a:buSzPct val="70588"/>
              <a:buChar char="•"/>
            </a:pPr>
            <a:r>
              <a:rPr lang="en"/>
              <a:t>read_lock(X)</a:t>
            </a:r>
            <a:endParaRPr/>
          </a:p>
          <a:p>
            <a:pPr indent="-171450" lvl="2" marL="857250" rtl="0" algn="l">
              <a:lnSpc>
                <a:spcPct val="90000"/>
              </a:lnSpc>
              <a:spcBef>
                <a:spcPts val="360"/>
              </a:spcBef>
              <a:spcAft>
                <a:spcPts val="0"/>
              </a:spcAft>
              <a:buSzPct val="70588"/>
              <a:buChar char="•"/>
            </a:pPr>
            <a:r>
              <a:rPr lang="en"/>
              <a:t>write_lock(X)</a:t>
            </a:r>
            <a:endParaRPr/>
          </a:p>
          <a:p>
            <a:pPr indent="-171450" lvl="2" marL="857250" rtl="0" algn="l">
              <a:lnSpc>
                <a:spcPct val="90000"/>
              </a:lnSpc>
              <a:spcBef>
                <a:spcPts val="360"/>
              </a:spcBef>
              <a:spcAft>
                <a:spcPts val="0"/>
              </a:spcAft>
              <a:buSzPct val="70588"/>
              <a:buChar char="•"/>
            </a:pPr>
            <a:r>
              <a:rPr lang="en"/>
              <a:t>unlock(X)</a:t>
            </a:r>
            <a:endParaRPr/>
          </a:p>
        </p:txBody>
      </p:sp>
      <p:sp>
        <p:nvSpPr>
          <p:cNvPr id="142" name="Google Shape;142;p7"/>
          <p:cNvSpPr txBox="1"/>
          <p:nvPr>
            <p:ph idx="12" type="sldNum"/>
          </p:nvPr>
        </p:nvSpPr>
        <p:spPr>
          <a:xfrm>
            <a:off x="4843463" y="4218385"/>
            <a:ext cx="1543050" cy="205425"/>
          </a:xfrm>
          <a:prstGeom prst="rect">
            <a:avLst/>
          </a:prstGeom>
          <a:noFill/>
          <a:ln>
            <a:noFill/>
          </a:ln>
        </p:spPr>
        <p:txBody>
          <a:bodyPr anchorCtr="0" anchor="b" bIns="34275" lIns="68550" spcFirstLastPara="1" rIns="68550" wrap="square" tIns="34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9a93c4210c_0_22"/>
          <p:cNvSpPr txBox="1"/>
          <p:nvPr>
            <p:ph type="title"/>
          </p:nvPr>
        </p:nvSpPr>
        <p:spPr>
          <a:xfrm>
            <a:off x="471488" y="273844"/>
            <a:ext cx="5915100" cy="994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Drawbacks</a:t>
            </a:r>
            <a:r>
              <a:rPr lang="en"/>
              <a:t> of Read and write locks</a:t>
            </a:r>
            <a:endParaRPr/>
          </a:p>
        </p:txBody>
      </p:sp>
      <p:sp>
        <p:nvSpPr>
          <p:cNvPr id="148" name="Google Shape;148;g19a93c4210c_0_22"/>
          <p:cNvSpPr txBox="1"/>
          <p:nvPr>
            <p:ph idx="1" type="body"/>
          </p:nvPr>
        </p:nvSpPr>
        <p:spPr>
          <a:xfrm>
            <a:off x="471488" y="1369219"/>
            <a:ext cx="5915100" cy="32634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en"/>
              <a:t>May not always produce serializable schedule</a:t>
            </a:r>
            <a:endParaRPr/>
          </a:p>
          <a:p>
            <a:pPr indent="0" lvl="0" marL="0" rtl="0" algn="l">
              <a:spcBef>
                <a:spcPts val="750"/>
              </a:spcBef>
              <a:spcAft>
                <a:spcPts val="0"/>
              </a:spcAft>
              <a:buNone/>
            </a:pPr>
            <a:r>
              <a:rPr lang="en"/>
              <a:t>May not free from irrecoverability</a:t>
            </a:r>
            <a:endParaRPr/>
          </a:p>
          <a:p>
            <a:pPr indent="0" lvl="0" marL="0" rtl="0" algn="l">
              <a:spcBef>
                <a:spcPts val="750"/>
              </a:spcBef>
              <a:spcAft>
                <a:spcPts val="0"/>
              </a:spcAft>
              <a:buNone/>
            </a:pPr>
            <a:r>
              <a:rPr lang="en"/>
              <a:t>May not free from deadlock and starvation</a:t>
            </a:r>
            <a:endParaRPr/>
          </a:p>
          <a:p>
            <a:pPr indent="0" lvl="0" marL="0" rtl="0" algn="l">
              <a:spcBef>
                <a:spcPts val="750"/>
              </a:spcBef>
              <a:spcAft>
                <a:spcPts val="0"/>
              </a:spcAft>
              <a:buNone/>
            </a:pPr>
            <a:r>
              <a:rPr lang="en"/>
              <a:t>May not free from Cascade Rollback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Eman Shahid</dc:creator>
</cp:coreProperties>
</file>