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86"/>
  </p:notesMasterIdLst>
  <p:handoutMasterIdLst>
    <p:handoutMasterId r:id="rId87"/>
  </p:handoutMasterIdLst>
  <p:sldIdLst>
    <p:sldId id="256" r:id="rId2"/>
    <p:sldId id="266" r:id="rId3"/>
    <p:sldId id="376" r:id="rId4"/>
    <p:sldId id="296" r:id="rId5"/>
    <p:sldId id="339" r:id="rId6"/>
    <p:sldId id="324" r:id="rId7"/>
    <p:sldId id="346" r:id="rId8"/>
    <p:sldId id="345" r:id="rId9"/>
    <p:sldId id="258" r:id="rId10"/>
    <p:sldId id="322" r:id="rId11"/>
    <p:sldId id="340" r:id="rId12"/>
    <p:sldId id="352" r:id="rId13"/>
    <p:sldId id="341" r:id="rId14"/>
    <p:sldId id="342" r:id="rId15"/>
    <p:sldId id="257" r:id="rId16"/>
    <p:sldId id="343" r:id="rId17"/>
    <p:sldId id="350" r:id="rId18"/>
    <p:sldId id="351" r:id="rId19"/>
    <p:sldId id="344" r:id="rId20"/>
    <p:sldId id="347" r:id="rId21"/>
    <p:sldId id="348" r:id="rId22"/>
    <p:sldId id="349" r:id="rId23"/>
    <p:sldId id="320" r:id="rId24"/>
    <p:sldId id="382" r:id="rId25"/>
    <p:sldId id="353" r:id="rId26"/>
    <p:sldId id="354" r:id="rId27"/>
    <p:sldId id="355" r:id="rId28"/>
    <p:sldId id="360" r:id="rId29"/>
    <p:sldId id="361" r:id="rId30"/>
    <p:sldId id="356" r:id="rId31"/>
    <p:sldId id="357" r:id="rId32"/>
    <p:sldId id="358" r:id="rId33"/>
    <p:sldId id="359" r:id="rId34"/>
    <p:sldId id="276" r:id="rId35"/>
    <p:sldId id="378" r:id="rId36"/>
    <p:sldId id="261" r:id="rId37"/>
    <p:sldId id="262" r:id="rId38"/>
    <p:sldId id="362" r:id="rId39"/>
    <p:sldId id="363" r:id="rId40"/>
    <p:sldId id="301" r:id="rId41"/>
    <p:sldId id="303" r:id="rId42"/>
    <p:sldId id="279" r:id="rId43"/>
    <p:sldId id="263" r:id="rId44"/>
    <p:sldId id="364" r:id="rId45"/>
    <p:sldId id="365" r:id="rId46"/>
    <p:sldId id="366" r:id="rId47"/>
    <p:sldId id="367" r:id="rId48"/>
    <p:sldId id="368" r:id="rId49"/>
    <p:sldId id="318" r:id="rId50"/>
    <p:sldId id="369" r:id="rId51"/>
    <p:sldId id="370" r:id="rId52"/>
    <p:sldId id="371" r:id="rId53"/>
    <p:sldId id="372" r:id="rId54"/>
    <p:sldId id="373" r:id="rId55"/>
    <p:sldId id="374" r:id="rId56"/>
    <p:sldId id="375" r:id="rId57"/>
    <p:sldId id="331" r:id="rId58"/>
    <p:sldId id="332" r:id="rId59"/>
    <p:sldId id="313" r:id="rId60"/>
    <p:sldId id="381" r:id="rId61"/>
    <p:sldId id="380" r:id="rId62"/>
    <p:sldId id="379" r:id="rId63"/>
    <p:sldId id="314" r:id="rId64"/>
    <p:sldId id="321" r:id="rId65"/>
    <p:sldId id="288" r:id="rId66"/>
    <p:sldId id="312" r:id="rId67"/>
    <p:sldId id="325" r:id="rId68"/>
    <p:sldId id="333" r:id="rId69"/>
    <p:sldId id="326" r:id="rId70"/>
    <p:sldId id="334" r:id="rId71"/>
    <p:sldId id="377" r:id="rId72"/>
    <p:sldId id="315" r:id="rId73"/>
    <p:sldId id="328" r:id="rId74"/>
    <p:sldId id="329" r:id="rId75"/>
    <p:sldId id="337" r:id="rId76"/>
    <p:sldId id="289" r:id="rId77"/>
    <p:sldId id="292" r:id="rId78"/>
    <p:sldId id="316" r:id="rId79"/>
    <p:sldId id="317" r:id="rId80"/>
    <p:sldId id="291" r:id="rId81"/>
    <p:sldId id="338" r:id="rId82"/>
    <p:sldId id="290" r:id="rId83"/>
    <p:sldId id="319" r:id="rId84"/>
    <p:sldId id="267" r:id="rId8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_rels/data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diagrams/_rels/data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image" Target="../media/image15.jpeg"/><Relationship Id="rId4" Type="http://schemas.openxmlformats.org/officeDocument/2006/relationships/image" Target="../media/image18.jpg"/></Relationships>
</file>

<file path=ppt/diagrams/_rels/data8.xml.rels><?xml version="1.0" encoding="UTF-8" standalone="yes"?>
<Relationships xmlns="http://schemas.openxmlformats.org/package/2006/relationships"><Relationship Id="rId1" Type="http://schemas.openxmlformats.org/officeDocument/2006/relationships/image" Target="../media/image39.png"/></Relationships>
</file>

<file path=ppt/diagrams/_rels/drawing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image" Target="../media/image42.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image" Target="../media/image15.jpeg"/><Relationship Id="rId4" Type="http://schemas.openxmlformats.org/officeDocument/2006/relationships/image" Target="../media/image18.jpg"/></Relationships>
</file>

<file path=ppt/diagrams/_rels/drawing8.xml.rels><?xml version="1.0" encoding="UTF-8" standalone="yes"?>
<Relationships xmlns="http://schemas.openxmlformats.org/package/2006/relationships"><Relationship Id="rId1" Type="http://schemas.openxmlformats.org/officeDocument/2006/relationships/image" Target="../media/image39.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BD36F-9CE3-4E04-8C7C-9360E6561A01}" type="doc">
      <dgm:prSet loTypeId="urn:microsoft.com/office/officeart/2008/layout/HorizontalMultiLevelHierarchy" loCatId="hierarchy" qsTypeId="urn:microsoft.com/office/officeart/2005/8/quickstyle/simple1" qsCatId="simple" csTypeId="urn:microsoft.com/office/officeart/2005/8/colors/accent0_3" csCatId="mainScheme" phldr="1"/>
      <dgm:spPr/>
      <dgm:t>
        <a:bodyPr/>
        <a:lstStyle/>
        <a:p>
          <a:endParaRPr lang="en-US"/>
        </a:p>
      </dgm:t>
    </dgm:pt>
    <dgm:pt modelId="{13DCE560-5E83-4B02-906D-DA788A2BB396}">
      <dgm:prSet phldrT="[Text]"/>
      <dgm:spPr/>
      <dgm:t>
        <a:bodyPr/>
        <a:lstStyle/>
        <a:p>
          <a:r>
            <a:rPr lang="en-US" dirty="0"/>
            <a:t>Continuum</a:t>
          </a:r>
        </a:p>
      </dgm:t>
    </dgm:pt>
    <dgm:pt modelId="{F82EE7F2-EA7B-4FFD-85F4-54232E0ABCAD}" type="parTrans" cxnId="{9D3B6384-FC1E-4095-A658-E58EF6AF5EE5}">
      <dgm:prSet/>
      <dgm:spPr/>
      <dgm:t>
        <a:bodyPr/>
        <a:lstStyle/>
        <a:p>
          <a:endParaRPr lang="en-US"/>
        </a:p>
      </dgm:t>
    </dgm:pt>
    <dgm:pt modelId="{8F34DBA3-C3C8-4727-BC73-6556B9785057}" type="sibTrans" cxnId="{9D3B6384-FC1E-4095-A658-E58EF6AF5EE5}">
      <dgm:prSet/>
      <dgm:spPr/>
      <dgm:t>
        <a:bodyPr/>
        <a:lstStyle/>
        <a:p>
          <a:endParaRPr lang="en-US"/>
        </a:p>
      </dgm:t>
    </dgm:pt>
    <dgm:pt modelId="{C085B92A-13E7-48CA-9233-BE2E4A982372}">
      <dgm:prSet phldrT="[Text]"/>
      <dgm:spPr/>
      <dgm:t>
        <a:bodyPr/>
        <a:lstStyle/>
        <a:p>
          <a:r>
            <a:rPr lang="en-US" dirty="0"/>
            <a:t>Very agile</a:t>
          </a:r>
        </a:p>
      </dgm:t>
    </dgm:pt>
    <dgm:pt modelId="{7E396146-ACD6-4491-AE4D-7D2581927479}" type="parTrans" cxnId="{1EFBFE36-3356-4AAA-B74E-FEE0C70DABE1}">
      <dgm:prSet/>
      <dgm:spPr/>
      <dgm:t>
        <a:bodyPr/>
        <a:lstStyle/>
        <a:p>
          <a:endParaRPr lang="en-US"/>
        </a:p>
      </dgm:t>
    </dgm:pt>
    <dgm:pt modelId="{101E1070-494D-4C61-BF2A-6F2A500E1763}" type="sibTrans" cxnId="{1EFBFE36-3356-4AAA-B74E-FEE0C70DABE1}">
      <dgm:prSet/>
      <dgm:spPr/>
      <dgm:t>
        <a:bodyPr/>
        <a:lstStyle/>
        <a:p>
          <a:endParaRPr lang="en-US"/>
        </a:p>
      </dgm:t>
    </dgm:pt>
    <dgm:pt modelId="{F939EBD6-B0EB-4BEB-BC57-39946FC39216}">
      <dgm:prSet phldrT="[Text]"/>
      <dgm:spPr/>
      <dgm:t>
        <a:bodyPr/>
        <a:lstStyle/>
        <a:p>
          <a:r>
            <a:rPr lang="en-US" dirty="0"/>
            <a:t>Very controlled</a:t>
          </a:r>
        </a:p>
      </dgm:t>
    </dgm:pt>
    <dgm:pt modelId="{94F004D5-F360-45E2-865F-45A0065401F7}" type="parTrans" cxnId="{2B326261-C31F-46FE-9F85-65E83C29F5C9}">
      <dgm:prSet/>
      <dgm:spPr/>
      <dgm:t>
        <a:bodyPr/>
        <a:lstStyle/>
        <a:p>
          <a:endParaRPr lang="en-US"/>
        </a:p>
      </dgm:t>
    </dgm:pt>
    <dgm:pt modelId="{F4336715-2116-4DB6-A82C-975A000FB72B}" type="sibTrans" cxnId="{2B326261-C31F-46FE-9F85-65E83C29F5C9}">
      <dgm:prSet/>
      <dgm:spPr/>
      <dgm:t>
        <a:bodyPr/>
        <a:lstStyle/>
        <a:p>
          <a:endParaRPr lang="en-US"/>
        </a:p>
      </dgm:t>
    </dgm:pt>
    <dgm:pt modelId="{F006D114-F635-4D7C-8580-C7E981095A47}">
      <dgm:prSet phldrT="[Text]"/>
      <dgm:spPr/>
      <dgm:t>
        <a:bodyPr/>
        <a:lstStyle/>
        <a:p>
          <a:r>
            <a:rPr lang="en-US" dirty="0"/>
            <a:t>Communication and control</a:t>
          </a:r>
        </a:p>
      </dgm:t>
    </dgm:pt>
    <dgm:pt modelId="{7FDC2619-2A71-497F-ACBE-AECCFAA8AE3F}" type="parTrans" cxnId="{F0771C71-BC43-40B0-B9F8-C10DDF0FA395}">
      <dgm:prSet/>
      <dgm:spPr/>
      <dgm:t>
        <a:bodyPr/>
        <a:lstStyle/>
        <a:p>
          <a:endParaRPr lang="en-US"/>
        </a:p>
      </dgm:t>
    </dgm:pt>
    <dgm:pt modelId="{A80C68B5-AE0A-4E49-81F6-5F9551685F42}" type="sibTrans" cxnId="{F0771C71-BC43-40B0-B9F8-C10DDF0FA395}">
      <dgm:prSet/>
      <dgm:spPr/>
      <dgm:t>
        <a:bodyPr/>
        <a:lstStyle/>
        <a:p>
          <a:endParaRPr lang="en-US"/>
        </a:p>
      </dgm:t>
    </dgm:pt>
    <dgm:pt modelId="{210F1A51-C73D-461F-992B-AE78870E2DE2}">
      <dgm:prSet phldrT="[Text]"/>
      <dgm:spPr/>
      <dgm:t>
        <a:bodyPr/>
        <a:lstStyle/>
        <a:p>
          <a:r>
            <a:rPr lang="en-US" dirty="0"/>
            <a:t>predictive</a:t>
          </a:r>
        </a:p>
      </dgm:t>
    </dgm:pt>
    <dgm:pt modelId="{502A8210-A98D-4769-A992-D86D657AF6FE}" type="parTrans" cxnId="{829F3338-E816-4572-8DB0-126049FC14E1}">
      <dgm:prSet/>
      <dgm:spPr/>
      <dgm:t>
        <a:bodyPr/>
        <a:lstStyle/>
        <a:p>
          <a:endParaRPr lang="en-US"/>
        </a:p>
      </dgm:t>
    </dgm:pt>
    <dgm:pt modelId="{E836E2B1-A492-46E4-A9B2-7C91FB2DDAF9}" type="sibTrans" cxnId="{829F3338-E816-4572-8DB0-126049FC14E1}">
      <dgm:prSet/>
      <dgm:spPr/>
      <dgm:t>
        <a:bodyPr/>
        <a:lstStyle/>
        <a:p>
          <a:endParaRPr lang="en-US"/>
        </a:p>
      </dgm:t>
    </dgm:pt>
    <dgm:pt modelId="{A9C3EB21-624F-4F07-A71A-8FF6D1DBBA8E}">
      <dgm:prSet phldrT="[Text]"/>
      <dgm:spPr/>
      <dgm:t>
        <a:bodyPr/>
        <a:lstStyle/>
        <a:p>
          <a:r>
            <a:rPr lang="en-US" dirty="0"/>
            <a:t>Informal information communication</a:t>
          </a:r>
        </a:p>
      </dgm:t>
    </dgm:pt>
    <dgm:pt modelId="{17810CE7-4E9A-456F-986F-82104D77D145}" type="parTrans" cxnId="{9C415625-5956-4834-A732-559CAFA3048D}">
      <dgm:prSet/>
      <dgm:spPr/>
      <dgm:t>
        <a:bodyPr/>
        <a:lstStyle/>
        <a:p>
          <a:endParaRPr lang="en-US"/>
        </a:p>
      </dgm:t>
    </dgm:pt>
    <dgm:pt modelId="{2F0D20DB-DDBD-4964-8F90-C8D5FA862B3A}" type="sibTrans" cxnId="{9C415625-5956-4834-A732-559CAFA3048D}">
      <dgm:prSet/>
      <dgm:spPr/>
      <dgm:t>
        <a:bodyPr/>
        <a:lstStyle/>
        <a:p>
          <a:endParaRPr lang="en-US"/>
        </a:p>
      </dgm:t>
    </dgm:pt>
    <dgm:pt modelId="{2A394C53-E1CD-401E-9176-24B6F986CE59}">
      <dgm:prSet phldrT="[Text]"/>
      <dgm:spPr/>
      <dgm:t>
        <a:bodyPr/>
        <a:lstStyle/>
        <a:p>
          <a:r>
            <a:rPr lang="en-US" dirty="0"/>
            <a:t>adaptive</a:t>
          </a:r>
        </a:p>
      </dgm:t>
    </dgm:pt>
    <dgm:pt modelId="{292B9D47-4814-4FB8-A50B-6D7181301335}" type="parTrans" cxnId="{942783F2-41FE-4BCE-B7D8-99AE07C9C333}">
      <dgm:prSet/>
      <dgm:spPr/>
      <dgm:t>
        <a:bodyPr/>
        <a:lstStyle/>
        <a:p>
          <a:endParaRPr lang="en-US"/>
        </a:p>
      </dgm:t>
    </dgm:pt>
    <dgm:pt modelId="{6E241612-B37B-4624-B9D9-33DF148FDC70}" type="sibTrans" cxnId="{942783F2-41FE-4BCE-B7D8-99AE07C9C333}">
      <dgm:prSet/>
      <dgm:spPr/>
      <dgm:t>
        <a:bodyPr/>
        <a:lstStyle/>
        <a:p>
          <a:endParaRPr lang="en-US"/>
        </a:p>
      </dgm:t>
    </dgm:pt>
    <dgm:pt modelId="{B4DEF97B-5194-419A-8D56-04C89EC3923C}" type="pres">
      <dgm:prSet presAssocID="{EA2BD36F-9CE3-4E04-8C7C-9360E6561A01}" presName="Name0" presStyleCnt="0">
        <dgm:presLayoutVars>
          <dgm:chPref val="1"/>
          <dgm:dir/>
          <dgm:animOne val="branch"/>
          <dgm:animLvl val="lvl"/>
          <dgm:resizeHandles val="exact"/>
        </dgm:presLayoutVars>
      </dgm:prSet>
      <dgm:spPr/>
    </dgm:pt>
    <dgm:pt modelId="{602273C5-CB34-4C10-B452-E1619FE8A9E9}" type="pres">
      <dgm:prSet presAssocID="{13DCE560-5E83-4B02-906D-DA788A2BB396}" presName="root1" presStyleCnt="0"/>
      <dgm:spPr/>
    </dgm:pt>
    <dgm:pt modelId="{60A0D928-F9F2-431F-A84B-44B86F4938A4}" type="pres">
      <dgm:prSet presAssocID="{13DCE560-5E83-4B02-906D-DA788A2BB396}" presName="LevelOneTextNode" presStyleLbl="node0" presStyleIdx="0" presStyleCnt="1" custScaleX="56442" custScaleY="85344">
        <dgm:presLayoutVars>
          <dgm:chPref val="3"/>
        </dgm:presLayoutVars>
      </dgm:prSet>
      <dgm:spPr/>
    </dgm:pt>
    <dgm:pt modelId="{9BE4364F-A865-4CB0-9B8A-C7AB3B9214BB}" type="pres">
      <dgm:prSet presAssocID="{13DCE560-5E83-4B02-906D-DA788A2BB396}" presName="level2hierChild" presStyleCnt="0"/>
      <dgm:spPr/>
    </dgm:pt>
    <dgm:pt modelId="{456009F2-6DDE-4DC0-BA18-FD0DD3A81419}" type="pres">
      <dgm:prSet presAssocID="{94F004D5-F360-45E2-865F-45A0065401F7}" presName="conn2-1" presStyleLbl="parChTrans1D2" presStyleIdx="0" presStyleCnt="2"/>
      <dgm:spPr/>
    </dgm:pt>
    <dgm:pt modelId="{61B0EFEB-AF60-4FF2-A758-3E2A71775910}" type="pres">
      <dgm:prSet presAssocID="{94F004D5-F360-45E2-865F-45A0065401F7}" presName="connTx" presStyleLbl="parChTrans1D2" presStyleIdx="0" presStyleCnt="2"/>
      <dgm:spPr/>
    </dgm:pt>
    <dgm:pt modelId="{BE87CED7-23F5-415C-AE43-5D8223E439D0}" type="pres">
      <dgm:prSet presAssocID="{F939EBD6-B0EB-4BEB-BC57-39946FC39216}" presName="root2" presStyleCnt="0"/>
      <dgm:spPr/>
    </dgm:pt>
    <dgm:pt modelId="{96DC924C-F4C7-40BA-BFE0-7F95B5763C67}" type="pres">
      <dgm:prSet presAssocID="{F939EBD6-B0EB-4BEB-BC57-39946FC39216}" presName="LevelTwoTextNode" presStyleLbl="node2" presStyleIdx="0" presStyleCnt="2" custScaleX="85469" custScaleY="47478">
        <dgm:presLayoutVars>
          <dgm:chPref val="3"/>
        </dgm:presLayoutVars>
      </dgm:prSet>
      <dgm:spPr/>
    </dgm:pt>
    <dgm:pt modelId="{2D667C48-A8BF-402F-896B-02638416BCC0}" type="pres">
      <dgm:prSet presAssocID="{F939EBD6-B0EB-4BEB-BC57-39946FC39216}" presName="level3hierChild" presStyleCnt="0"/>
      <dgm:spPr/>
    </dgm:pt>
    <dgm:pt modelId="{4A11BF04-23B8-4557-B153-541EC4BF925C}" type="pres">
      <dgm:prSet presAssocID="{7FDC2619-2A71-497F-ACBE-AECCFAA8AE3F}" presName="conn2-1" presStyleLbl="parChTrans1D3" presStyleIdx="0" presStyleCnt="4"/>
      <dgm:spPr/>
    </dgm:pt>
    <dgm:pt modelId="{D1FB59C3-3B22-42DC-84D4-886BC6F17BDF}" type="pres">
      <dgm:prSet presAssocID="{7FDC2619-2A71-497F-ACBE-AECCFAA8AE3F}" presName="connTx" presStyleLbl="parChTrans1D3" presStyleIdx="0" presStyleCnt="4"/>
      <dgm:spPr/>
    </dgm:pt>
    <dgm:pt modelId="{91F58ADD-9A16-415A-9E9B-4482F8383532}" type="pres">
      <dgm:prSet presAssocID="{F006D114-F635-4D7C-8580-C7E981095A47}" presName="root2" presStyleCnt="0"/>
      <dgm:spPr/>
    </dgm:pt>
    <dgm:pt modelId="{DAB20403-A1E9-4AE8-9EB5-6D0D134B61FD}" type="pres">
      <dgm:prSet presAssocID="{F006D114-F635-4D7C-8580-C7E981095A47}" presName="LevelTwoTextNode" presStyleLbl="node3" presStyleIdx="0" presStyleCnt="4" custScaleX="85000" custScaleY="50940">
        <dgm:presLayoutVars>
          <dgm:chPref val="3"/>
        </dgm:presLayoutVars>
      </dgm:prSet>
      <dgm:spPr/>
    </dgm:pt>
    <dgm:pt modelId="{8E402AFB-2359-4D41-B6F9-05486195BDD6}" type="pres">
      <dgm:prSet presAssocID="{F006D114-F635-4D7C-8580-C7E981095A47}" presName="level3hierChild" presStyleCnt="0"/>
      <dgm:spPr/>
    </dgm:pt>
    <dgm:pt modelId="{FC21BCB6-7ED5-4ABC-A870-65A2DD7272E0}" type="pres">
      <dgm:prSet presAssocID="{502A8210-A98D-4769-A992-D86D657AF6FE}" presName="conn2-1" presStyleLbl="parChTrans1D3" presStyleIdx="1" presStyleCnt="4"/>
      <dgm:spPr/>
    </dgm:pt>
    <dgm:pt modelId="{74C277F0-B627-4629-A2A0-BA43612C31BF}" type="pres">
      <dgm:prSet presAssocID="{502A8210-A98D-4769-A992-D86D657AF6FE}" presName="connTx" presStyleLbl="parChTrans1D3" presStyleIdx="1" presStyleCnt="4"/>
      <dgm:spPr/>
    </dgm:pt>
    <dgm:pt modelId="{0BBF273B-C049-48C1-B445-BE0E23BACAEB}" type="pres">
      <dgm:prSet presAssocID="{210F1A51-C73D-461F-992B-AE78870E2DE2}" presName="root2" presStyleCnt="0"/>
      <dgm:spPr/>
    </dgm:pt>
    <dgm:pt modelId="{CFB79F84-DB3F-4D7D-984B-F7EABFF9DF1A}" type="pres">
      <dgm:prSet presAssocID="{210F1A51-C73D-461F-992B-AE78870E2DE2}" presName="LevelTwoTextNode" presStyleLbl="node3" presStyleIdx="1" presStyleCnt="4" custScaleX="84125" custScaleY="43946">
        <dgm:presLayoutVars>
          <dgm:chPref val="3"/>
        </dgm:presLayoutVars>
      </dgm:prSet>
      <dgm:spPr/>
    </dgm:pt>
    <dgm:pt modelId="{26B83815-F746-406F-965E-FEB3CF603B53}" type="pres">
      <dgm:prSet presAssocID="{210F1A51-C73D-461F-992B-AE78870E2DE2}" presName="level3hierChild" presStyleCnt="0"/>
      <dgm:spPr/>
    </dgm:pt>
    <dgm:pt modelId="{B75E55CC-9B2C-4D94-8852-34FF4C7BA3DF}" type="pres">
      <dgm:prSet presAssocID="{7E396146-ACD6-4491-AE4D-7D2581927479}" presName="conn2-1" presStyleLbl="parChTrans1D2" presStyleIdx="1" presStyleCnt="2"/>
      <dgm:spPr/>
    </dgm:pt>
    <dgm:pt modelId="{B0E25EE5-64E3-481B-9ECF-151611BAB27C}" type="pres">
      <dgm:prSet presAssocID="{7E396146-ACD6-4491-AE4D-7D2581927479}" presName="connTx" presStyleLbl="parChTrans1D2" presStyleIdx="1" presStyleCnt="2"/>
      <dgm:spPr/>
    </dgm:pt>
    <dgm:pt modelId="{EBA13394-1211-44B2-8C46-792693E947BB}" type="pres">
      <dgm:prSet presAssocID="{C085B92A-13E7-48CA-9233-BE2E4A982372}" presName="root2" presStyleCnt="0"/>
      <dgm:spPr/>
    </dgm:pt>
    <dgm:pt modelId="{B9A5958E-2870-4249-B06D-3FD3539ACEB3}" type="pres">
      <dgm:prSet presAssocID="{C085B92A-13E7-48CA-9233-BE2E4A982372}" presName="LevelTwoTextNode" presStyleLbl="node2" presStyleIdx="1" presStyleCnt="2" custScaleX="83742" custScaleY="46377">
        <dgm:presLayoutVars>
          <dgm:chPref val="3"/>
        </dgm:presLayoutVars>
      </dgm:prSet>
      <dgm:spPr/>
    </dgm:pt>
    <dgm:pt modelId="{9D1CCBB1-EA4F-4CBC-948B-ED82AF8EA9C2}" type="pres">
      <dgm:prSet presAssocID="{C085B92A-13E7-48CA-9233-BE2E4A982372}" presName="level3hierChild" presStyleCnt="0"/>
      <dgm:spPr/>
    </dgm:pt>
    <dgm:pt modelId="{7A89AE61-F0D2-4573-82ED-CDD7C20D02AD}" type="pres">
      <dgm:prSet presAssocID="{17810CE7-4E9A-456F-986F-82104D77D145}" presName="conn2-1" presStyleLbl="parChTrans1D3" presStyleIdx="2" presStyleCnt="4"/>
      <dgm:spPr/>
    </dgm:pt>
    <dgm:pt modelId="{625C3FF5-B3BF-453A-8FAE-788211D93AC7}" type="pres">
      <dgm:prSet presAssocID="{17810CE7-4E9A-456F-986F-82104D77D145}" presName="connTx" presStyleLbl="parChTrans1D3" presStyleIdx="2" presStyleCnt="4"/>
      <dgm:spPr/>
    </dgm:pt>
    <dgm:pt modelId="{4971934B-AB9A-424F-B79A-10B17CC37CF5}" type="pres">
      <dgm:prSet presAssocID="{A9C3EB21-624F-4F07-A71A-8FF6D1DBBA8E}" presName="root2" presStyleCnt="0"/>
      <dgm:spPr/>
    </dgm:pt>
    <dgm:pt modelId="{BEDA6F3B-609C-4613-B739-60E4A45194AC}" type="pres">
      <dgm:prSet presAssocID="{A9C3EB21-624F-4F07-A71A-8FF6D1DBBA8E}" presName="LevelTwoTextNode" presStyleLbl="node3" presStyleIdx="2" presStyleCnt="4" custScaleX="85140" custScaleY="59145">
        <dgm:presLayoutVars>
          <dgm:chPref val="3"/>
        </dgm:presLayoutVars>
      </dgm:prSet>
      <dgm:spPr/>
    </dgm:pt>
    <dgm:pt modelId="{41059338-98D0-41B0-BB6B-8298D58B84D9}" type="pres">
      <dgm:prSet presAssocID="{A9C3EB21-624F-4F07-A71A-8FF6D1DBBA8E}" presName="level3hierChild" presStyleCnt="0"/>
      <dgm:spPr/>
    </dgm:pt>
    <dgm:pt modelId="{7835C52C-ECDC-41E0-A739-E232EFB7300E}" type="pres">
      <dgm:prSet presAssocID="{292B9D47-4814-4FB8-A50B-6D7181301335}" presName="conn2-1" presStyleLbl="parChTrans1D3" presStyleIdx="3" presStyleCnt="4"/>
      <dgm:spPr/>
    </dgm:pt>
    <dgm:pt modelId="{AD609AF6-7C16-40E8-92B8-A3232CD88966}" type="pres">
      <dgm:prSet presAssocID="{292B9D47-4814-4FB8-A50B-6D7181301335}" presName="connTx" presStyleLbl="parChTrans1D3" presStyleIdx="3" presStyleCnt="4"/>
      <dgm:spPr/>
    </dgm:pt>
    <dgm:pt modelId="{3E7721E9-E30E-459D-A84E-573E7516C9CD}" type="pres">
      <dgm:prSet presAssocID="{2A394C53-E1CD-401E-9176-24B6F986CE59}" presName="root2" presStyleCnt="0"/>
      <dgm:spPr/>
    </dgm:pt>
    <dgm:pt modelId="{6A75BD9C-5A56-43F2-B79B-0C0976E611B5}" type="pres">
      <dgm:prSet presAssocID="{2A394C53-E1CD-401E-9176-24B6F986CE59}" presName="LevelTwoTextNode" presStyleLbl="node3" presStyleIdx="3" presStyleCnt="4" custScaleX="84380" custScaleY="44185">
        <dgm:presLayoutVars>
          <dgm:chPref val="3"/>
        </dgm:presLayoutVars>
      </dgm:prSet>
      <dgm:spPr/>
    </dgm:pt>
    <dgm:pt modelId="{EE99EE74-3364-42FA-BF0D-FF585ED4C015}" type="pres">
      <dgm:prSet presAssocID="{2A394C53-E1CD-401E-9176-24B6F986CE59}" presName="level3hierChild" presStyleCnt="0"/>
      <dgm:spPr/>
    </dgm:pt>
  </dgm:ptLst>
  <dgm:cxnLst>
    <dgm:cxn modelId="{9B08B10F-FF90-4890-B307-0BC80F9C812C}" type="presOf" srcId="{94F004D5-F360-45E2-865F-45A0065401F7}" destId="{456009F2-6DDE-4DC0-BA18-FD0DD3A81419}" srcOrd="0" destOrd="0" presId="urn:microsoft.com/office/officeart/2008/layout/HorizontalMultiLevelHierarchy"/>
    <dgm:cxn modelId="{2C11A511-3BD3-4751-A904-68FB3FBFF3C1}" type="presOf" srcId="{502A8210-A98D-4769-A992-D86D657AF6FE}" destId="{FC21BCB6-7ED5-4ABC-A870-65A2DD7272E0}" srcOrd="0" destOrd="0" presId="urn:microsoft.com/office/officeart/2008/layout/HorizontalMultiLevelHierarchy"/>
    <dgm:cxn modelId="{61D20914-4815-4274-ACE3-B63CFF787173}" type="presOf" srcId="{17810CE7-4E9A-456F-986F-82104D77D145}" destId="{7A89AE61-F0D2-4573-82ED-CDD7C20D02AD}" srcOrd="0" destOrd="0" presId="urn:microsoft.com/office/officeart/2008/layout/HorizontalMultiLevelHierarchy"/>
    <dgm:cxn modelId="{9C415625-5956-4834-A732-559CAFA3048D}" srcId="{C085B92A-13E7-48CA-9233-BE2E4A982372}" destId="{A9C3EB21-624F-4F07-A71A-8FF6D1DBBA8E}" srcOrd="0" destOrd="0" parTransId="{17810CE7-4E9A-456F-986F-82104D77D145}" sibTransId="{2F0D20DB-DDBD-4964-8F90-C8D5FA862B3A}"/>
    <dgm:cxn modelId="{E5FB1F2B-A49C-4771-A5E1-05BFC8FD1A73}" type="presOf" srcId="{EA2BD36F-9CE3-4E04-8C7C-9360E6561A01}" destId="{B4DEF97B-5194-419A-8D56-04C89EC3923C}" srcOrd="0" destOrd="0" presId="urn:microsoft.com/office/officeart/2008/layout/HorizontalMultiLevelHierarchy"/>
    <dgm:cxn modelId="{07850B34-7814-4435-A24C-D9A8BDCE9832}" type="presOf" srcId="{F939EBD6-B0EB-4BEB-BC57-39946FC39216}" destId="{96DC924C-F4C7-40BA-BFE0-7F95B5763C67}" srcOrd="0" destOrd="0" presId="urn:microsoft.com/office/officeart/2008/layout/HorizontalMultiLevelHierarchy"/>
    <dgm:cxn modelId="{1EFBFE36-3356-4AAA-B74E-FEE0C70DABE1}" srcId="{13DCE560-5E83-4B02-906D-DA788A2BB396}" destId="{C085B92A-13E7-48CA-9233-BE2E4A982372}" srcOrd="1" destOrd="0" parTransId="{7E396146-ACD6-4491-AE4D-7D2581927479}" sibTransId="{101E1070-494D-4C61-BF2A-6F2A500E1763}"/>
    <dgm:cxn modelId="{829F3338-E816-4572-8DB0-126049FC14E1}" srcId="{F939EBD6-B0EB-4BEB-BC57-39946FC39216}" destId="{210F1A51-C73D-461F-992B-AE78870E2DE2}" srcOrd="1" destOrd="0" parTransId="{502A8210-A98D-4769-A992-D86D657AF6FE}" sibTransId="{E836E2B1-A492-46E4-A9B2-7C91FB2DDAF9}"/>
    <dgm:cxn modelId="{C8862F5C-E267-4685-8F3B-ED47126AF77D}" type="presOf" srcId="{94F004D5-F360-45E2-865F-45A0065401F7}" destId="{61B0EFEB-AF60-4FF2-A758-3E2A71775910}" srcOrd="1" destOrd="0" presId="urn:microsoft.com/office/officeart/2008/layout/HorizontalMultiLevelHierarchy"/>
    <dgm:cxn modelId="{489D7F5C-25BF-435F-BA37-974FAE3E8320}" type="presOf" srcId="{210F1A51-C73D-461F-992B-AE78870E2DE2}" destId="{CFB79F84-DB3F-4D7D-984B-F7EABFF9DF1A}" srcOrd="0" destOrd="0" presId="urn:microsoft.com/office/officeart/2008/layout/HorizontalMultiLevelHierarchy"/>
    <dgm:cxn modelId="{2B326261-C31F-46FE-9F85-65E83C29F5C9}" srcId="{13DCE560-5E83-4B02-906D-DA788A2BB396}" destId="{F939EBD6-B0EB-4BEB-BC57-39946FC39216}" srcOrd="0" destOrd="0" parTransId="{94F004D5-F360-45E2-865F-45A0065401F7}" sibTransId="{F4336715-2116-4DB6-A82C-975A000FB72B}"/>
    <dgm:cxn modelId="{CD858F4C-05B5-41C1-AE2B-D5E557BBBB98}" type="presOf" srcId="{13DCE560-5E83-4B02-906D-DA788A2BB396}" destId="{60A0D928-F9F2-431F-A84B-44B86F4938A4}" srcOrd="0" destOrd="0" presId="urn:microsoft.com/office/officeart/2008/layout/HorizontalMultiLevelHierarchy"/>
    <dgm:cxn modelId="{BE78BB70-2D3F-4FB1-8823-2258FB76339E}" type="presOf" srcId="{17810CE7-4E9A-456F-986F-82104D77D145}" destId="{625C3FF5-B3BF-453A-8FAE-788211D93AC7}" srcOrd="1" destOrd="0" presId="urn:microsoft.com/office/officeart/2008/layout/HorizontalMultiLevelHierarchy"/>
    <dgm:cxn modelId="{F0771C71-BC43-40B0-B9F8-C10DDF0FA395}" srcId="{F939EBD6-B0EB-4BEB-BC57-39946FC39216}" destId="{F006D114-F635-4D7C-8580-C7E981095A47}" srcOrd="0" destOrd="0" parTransId="{7FDC2619-2A71-497F-ACBE-AECCFAA8AE3F}" sibTransId="{A80C68B5-AE0A-4E49-81F6-5F9551685F42}"/>
    <dgm:cxn modelId="{76D2AE54-C2C0-4898-99FF-EDF5BBFFB21E}" type="presOf" srcId="{2A394C53-E1CD-401E-9176-24B6F986CE59}" destId="{6A75BD9C-5A56-43F2-B79B-0C0976E611B5}" srcOrd="0" destOrd="0" presId="urn:microsoft.com/office/officeart/2008/layout/HorizontalMultiLevelHierarchy"/>
    <dgm:cxn modelId="{F429437C-4E91-4882-8E40-D063D1DDECDD}" type="presOf" srcId="{A9C3EB21-624F-4F07-A71A-8FF6D1DBBA8E}" destId="{BEDA6F3B-609C-4613-B739-60E4A45194AC}" srcOrd="0" destOrd="0" presId="urn:microsoft.com/office/officeart/2008/layout/HorizontalMultiLevelHierarchy"/>
    <dgm:cxn modelId="{9960BE83-DA4F-4328-A49F-4172EA83BC42}" type="presOf" srcId="{7FDC2619-2A71-497F-ACBE-AECCFAA8AE3F}" destId="{D1FB59C3-3B22-42DC-84D4-886BC6F17BDF}" srcOrd="1" destOrd="0" presId="urn:microsoft.com/office/officeart/2008/layout/HorizontalMultiLevelHierarchy"/>
    <dgm:cxn modelId="{9D3B6384-FC1E-4095-A658-E58EF6AF5EE5}" srcId="{EA2BD36F-9CE3-4E04-8C7C-9360E6561A01}" destId="{13DCE560-5E83-4B02-906D-DA788A2BB396}" srcOrd="0" destOrd="0" parTransId="{F82EE7F2-EA7B-4FFD-85F4-54232E0ABCAD}" sibTransId="{8F34DBA3-C3C8-4727-BC73-6556B9785057}"/>
    <dgm:cxn modelId="{35742E87-C373-41FD-8FE9-98B8EEAB009A}" type="presOf" srcId="{7E396146-ACD6-4491-AE4D-7D2581927479}" destId="{B0E25EE5-64E3-481B-9ECF-151611BAB27C}" srcOrd="1" destOrd="0" presId="urn:microsoft.com/office/officeart/2008/layout/HorizontalMultiLevelHierarchy"/>
    <dgm:cxn modelId="{192EAEA5-F3DD-496F-BB12-664FBF9995AE}" type="presOf" srcId="{7E396146-ACD6-4491-AE4D-7D2581927479}" destId="{B75E55CC-9B2C-4D94-8852-34FF4C7BA3DF}" srcOrd="0" destOrd="0" presId="urn:microsoft.com/office/officeart/2008/layout/HorizontalMultiLevelHierarchy"/>
    <dgm:cxn modelId="{98632CB6-00F1-490B-9DA2-F2D74E694CA5}" type="presOf" srcId="{502A8210-A98D-4769-A992-D86D657AF6FE}" destId="{74C277F0-B627-4629-A2A0-BA43612C31BF}" srcOrd="1" destOrd="0" presId="urn:microsoft.com/office/officeart/2008/layout/HorizontalMultiLevelHierarchy"/>
    <dgm:cxn modelId="{1AFF5DC9-4D97-4760-AF7F-E827FB286849}" type="presOf" srcId="{7FDC2619-2A71-497F-ACBE-AECCFAA8AE3F}" destId="{4A11BF04-23B8-4557-B153-541EC4BF925C}" srcOrd="0" destOrd="0" presId="urn:microsoft.com/office/officeart/2008/layout/HorizontalMultiLevelHierarchy"/>
    <dgm:cxn modelId="{A1B6D1CF-9034-435F-9C3A-EEDF1C8CE38E}" type="presOf" srcId="{C085B92A-13E7-48CA-9233-BE2E4A982372}" destId="{B9A5958E-2870-4249-B06D-3FD3539ACEB3}" srcOrd="0" destOrd="0" presId="urn:microsoft.com/office/officeart/2008/layout/HorizontalMultiLevelHierarchy"/>
    <dgm:cxn modelId="{6B28B8D6-C04B-4B0A-9ED1-C4234BA2A1A1}" type="presOf" srcId="{F006D114-F635-4D7C-8580-C7E981095A47}" destId="{DAB20403-A1E9-4AE8-9EB5-6D0D134B61FD}" srcOrd="0" destOrd="0" presId="urn:microsoft.com/office/officeart/2008/layout/HorizontalMultiLevelHierarchy"/>
    <dgm:cxn modelId="{B8F291D8-78A8-4536-8396-F40364A8192E}" type="presOf" srcId="{292B9D47-4814-4FB8-A50B-6D7181301335}" destId="{AD609AF6-7C16-40E8-92B8-A3232CD88966}" srcOrd="1" destOrd="0" presId="urn:microsoft.com/office/officeart/2008/layout/HorizontalMultiLevelHierarchy"/>
    <dgm:cxn modelId="{FAFF09F1-F52C-4F5B-98F9-E367C29723E1}" type="presOf" srcId="{292B9D47-4814-4FB8-A50B-6D7181301335}" destId="{7835C52C-ECDC-41E0-A739-E232EFB7300E}" srcOrd="0" destOrd="0" presId="urn:microsoft.com/office/officeart/2008/layout/HorizontalMultiLevelHierarchy"/>
    <dgm:cxn modelId="{942783F2-41FE-4BCE-B7D8-99AE07C9C333}" srcId="{C085B92A-13E7-48CA-9233-BE2E4A982372}" destId="{2A394C53-E1CD-401E-9176-24B6F986CE59}" srcOrd="1" destOrd="0" parTransId="{292B9D47-4814-4FB8-A50B-6D7181301335}" sibTransId="{6E241612-B37B-4624-B9D9-33DF148FDC70}"/>
    <dgm:cxn modelId="{F816A200-AA97-4185-B5E8-BFE44DABB612}" type="presParOf" srcId="{B4DEF97B-5194-419A-8D56-04C89EC3923C}" destId="{602273C5-CB34-4C10-B452-E1619FE8A9E9}" srcOrd="0" destOrd="0" presId="urn:microsoft.com/office/officeart/2008/layout/HorizontalMultiLevelHierarchy"/>
    <dgm:cxn modelId="{06BF9896-1D95-4EAC-8B29-15B585D2BFC1}" type="presParOf" srcId="{602273C5-CB34-4C10-B452-E1619FE8A9E9}" destId="{60A0D928-F9F2-431F-A84B-44B86F4938A4}" srcOrd="0" destOrd="0" presId="urn:microsoft.com/office/officeart/2008/layout/HorizontalMultiLevelHierarchy"/>
    <dgm:cxn modelId="{A3B4A3FD-EBE8-497A-A0D4-85B359753FAC}" type="presParOf" srcId="{602273C5-CB34-4C10-B452-E1619FE8A9E9}" destId="{9BE4364F-A865-4CB0-9B8A-C7AB3B9214BB}" srcOrd="1" destOrd="0" presId="urn:microsoft.com/office/officeart/2008/layout/HorizontalMultiLevelHierarchy"/>
    <dgm:cxn modelId="{A44B5441-CEED-4029-8159-A825FDF38077}" type="presParOf" srcId="{9BE4364F-A865-4CB0-9B8A-C7AB3B9214BB}" destId="{456009F2-6DDE-4DC0-BA18-FD0DD3A81419}" srcOrd="0" destOrd="0" presId="urn:microsoft.com/office/officeart/2008/layout/HorizontalMultiLevelHierarchy"/>
    <dgm:cxn modelId="{226A3046-9E57-4096-BADC-2E748B11D540}" type="presParOf" srcId="{456009F2-6DDE-4DC0-BA18-FD0DD3A81419}" destId="{61B0EFEB-AF60-4FF2-A758-3E2A71775910}" srcOrd="0" destOrd="0" presId="urn:microsoft.com/office/officeart/2008/layout/HorizontalMultiLevelHierarchy"/>
    <dgm:cxn modelId="{C8D39DB2-03C3-4E1F-A09D-2E9B631F6701}" type="presParOf" srcId="{9BE4364F-A865-4CB0-9B8A-C7AB3B9214BB}" destId="{BE87CED7-23F5-415C-AE43-5D8223E439D0}" srcOrd="1" destOrd="0" presId="urn:microsoft.com/office/officeart/2008/layout/HorizontalMultiLevelHierarchy"/>
    <dgm:cxn modelId="{2E10D71D-58A8-4341-BFEF-2F3F42BBE5B5}" type="presParOf" srcId="{BE87CED7-23F5-415C-AE43-5D8223E439D0}" destId="{96DC924C-F4C7-40BA-BFE0-7F95B5763C67}" srcOrd="0" destOrd="0" presId="urn:microsoft.com/office/officeart/2008/layout/HorizontalMultiLevelHierarchy"/>
    <dgm:cxn modelId="{DEE9A9A2-54DC-47B7-825A-88AAFA2ABBF2}" type="presParOf" srcId="{BE87CED7-23F5-415C-AE43-5D8223E439D0}" destId="{2D667C48-A8BF-402F-896B-02638416BCC0}" srcOrd="1" destOrd="0" presId="urn:microsoft.com/office/officeart/2008/layout/HorizontalMultiLevelHierarchy"/>
    <dgm:cxn modelId="{E74C5E44-9DB3-4F41-844D-227B77D2F77D}" type="presParOf" srcId="{2D667C48-A8BF-402F-896B-02638416BCC0}" destId="{4A11BF04-23B8-4557-B153-541EC4BF925C}" srcOrd="0" destOrd="0" presId="urn:microsoft.com/office/officeart/2008/layout/HorizontalMultiLevelHierarchy"/>
    <dgm:cxn modelId="{B72F88AC-B757-4086-894E-CD4BEBFF872E}" type="presParOf" srcId="{4A11BF04-23B8-4557-B153-541EC4BF925C}" destId="{D1FB59C3-3B22-42DC-84D4-886BC6F17BDF}" srcOrd="0" destOrd="0" presId="urn:microsoft.com/office/officeart/2008/layout/HorizontalMultiLevelHierarchy"/>
    <dgm:cxn modelId="{DF1CEE50-B044-4FB8-A824-D7814B74E69A}" type="presParOf" srcId="{2D667C48-A8BF-402F-896B-02638416BCC0}" destId="{91F58ADD-9A16-415A-9E9B-4482F8383532}" srcOrd="1" destOrd="0" presId="urn:microsoft.com/office/officeart/2008/layout/HorizontalMultiLevelHierarchy"/>
    <dgm:cxn modelId="{26126EDC-7236-4DF3-B962-A6461C5D636E}" type="presParOf" srcId="{91F58ADD-9A16-415A-9E9B-4482F8383532}" destId="{DAB20403-A1E9-4AE8-9EB5-6D0D134B61FD}" srcOrd="0" destOrd="0" presId="urn:microsoft.com/office/officeart/2008/layout/HorizontalMultiLevelHierarchy"/>
    <dgm:cxn modelId="{9E1253B0-2835-4D16-A69B-7636E564AB70}" type="presParOf" srcId="{91F58ADD-9A16-415A-9E9B-4482F8383532}" destId="{8E402AFB-2359-4D41-B6F9-05486195BDD6}" srcOrd="1" destOrd="0" presId="urn:microsoft.com/office/officeart/2008/layout/HorizontalMultiLevelHierarchy"/>
    <dgm:cxn modelId="{EA60DA52-E314-4EA0-ACEC-A108EFE363DE}" type="presParOf" srcId="{2D667C48-A8BF-402F-896B-02638416BCC0}" destId="{FC21BCB6-7ED5-4ABC-A870-65A2DD7272E0}" srcOrd="2" destOrd="0" presId="urn:microsoft.com/office/officeart/2008/layout/HorizontalMultiLevelHierarchy"/>
    <dgm:cxn modelId="{F5178C66-60E5-4E80-9FE8-150133DF2E77}" type="presParOf" srcId="{FC21BCB6-7ED5-4ABC-A870-65A2DD7272E0}" destId="{74C277F0-B627-4629-A2A0-BA43612C31BF}" srcOrd="0" destOrd="0" presId="urn:microsoft.com/office/officeart/2008/layout/HorizontalMultiLevelHierarchy"/>
    <dgm:cxn modelId="{52634590-8C1B-4AC9-91E2-3D948FA40867}" type="presParOf" srcId="{2D667C48-A8BF-402F-896B-02638416BCC0}" destId="{0BBF273B-C049-48C1-B445-BE0E23BACAEB}" srcOrd="3" destOrd="0" presId="urn:microsoft.com/office/officeart/2008/layout/HorizontalMultiLevelHierarchy"/>
    <dgm:cxn modelId="{B30D2AA4-1346-4148-B0BE-0C337C45B2E9}" type="presParOf" srcId="{0BBF273B-C049-48C1-B445-BE0E23BACAEB}" destId="{CFB79F84-DB3F-4D7D-984B-F7EABFF9DF1A}" srcOrd="0" destOrd="0" presId="urn:microsoft.com/office/officeart/2008/layout/HorizontalMultiLevelHierarchy"/>
    <dgm:cxn modelId="{D8638865-77F4-4E26-8B65-23848DE1F21E}" type="presParOf" srcId="{0BBF273B-C049-48C1-B445-BE0E23BACAEB}" destId="{26B83815-F746-406F-965E-FEB3CF603B53}" srcOrd="1" destOrd="0" presId="urn:microsoft.com/office/officeart/2008/layout/HorizontalMultiLevelHierarchy"/>
    <dgm:cxn modelId="{FC54702A-59B9-4388-822E-EADE315D2002}" type="presParOf" srcId="{9BE4364F-A865-4CB0-9B8A-C7AB3B9214BB}" destId="{B75E55CC-9B2C-4D94-8852-34FF4C7BA3DF}" srcOrd="2" destOrd="0" presId="urn:microsoft.com/office/officeart/2008/layout/HorizontalMultiLevelHierarchy"/>
    <dgm:cxn modelId="{8A194990-C832-4205-83B2-877E762055FF}" type="presParOf" srcId="{B75E55CC-9B2C-4D94-8852-34FF4C7BA3DF}" destId="{B0E25EE5-64E3-481B-9ECF-151611BAB27C}" srcOrd="0" destOrd="0" presId="urn:microsoft.com/office/officeart/2008/layout/HorizontalMultiLevelHierarchy"/>
    <dgm:cxn modelId="{38C9401E-50F7-4C27-A634-2424AB6FE537}" type="presParOf" srcId="{9BE4364F-A865-4CB0-9B8A-C7AB3B9214BB}" destId="{EBA13394-1211-44B2-8C46-792693E947BB}" srcOrd="3" destOrd="0" presId="urn:microsoft.com/office/officeart/2008/layout/HorizontalMultiLevelHierarchy"/>
    <dgm:cxn modelId="{F38D6961-FC2F-426D-88AF-004291938074}" type="presParOf" srcId="{EBA13394-1211-44B2-8C46-792693E947BB}" destId="{B9A5958E-2870-4249-B06D-3FD3539ACEB3}" srcOrd="0" destOrd="0" presId="urn:microsoft.com/office/officeart/2008/layout/HorizontalMultiLevelHierarchy"/>
    <dgm:cxn modelId="{098A0F06-53B9-4436-98C0-79BBEA6C8F16}" type="presParOf" srcId="{EBA13394-1211-44B2-8C46-792693E947BB}" destId="{9D1CCBB1-EA4F-4CBC-948B-ED82AF8EA9C2}" srcOrd="1" destOrd="0" presId="urn:microsoft.com/office/officeart/2008/layout/HorizontalMultiLevelHierarchy"/>
    <dgm:cxn modelId="{4B9833F2-5E6C-4B62-A417-2B84946D688F}" type="presParOf" srcId="{9D1CCBB1-EA4F-4CBC-948B-ED82AF8EA9C2}" destId="{7A89AE61-F0D2-4573-82ED-CDD7C20D02AD}" srcOrd="0" destOrd="0" presId="urn:microsoft.com/office/officeart/2008/layout/HorizontalMultiLevelHierarchy"/>
    <dgm:cxn modelId="{16D74976-DA7F-4CB0-AE45-1D7A30BA0B20}" type="presParOf" srcId="{7A89AE61-F0D2-4573-82ED-CDD7C20D02AD}" destId="{625C3FF5-B3BF-453A-8FAE-788211D93AC7}" srcOrd="0" destOrd="0" presId="urn:microsoft.com/office/officeart/2008/layout/HorizontalMultiLevelHierarchy"/>
    <dgm:cxn modelId="{2706316B-C72C-4223-9035-41A04260973E}" type="presParOf" srcId="{9D1CCBB1-EA4F-4CBC-948B-ED82AF8EA9C2}" destId="{4971934B-AB9A-424F-B79A-10B17CC37CF5}" srcOrd="1" destOrd="0" presId="urn:microsoft.com/office/officeart/2008/layout/HorizontalMultiLevelHierarchy"/>
    <dgm:cxn modelId="{79A763FA-6C5D-4CF9-A7AB-B689CC5557FF}" type="presParOf" srcId="{4971934B-AB9A-424F-B79A-10B17CC37CF5}" destId="{BEDA6F3B-609C-4613-B739-60E4A45194AC}" srcOrd="0" destOrd="0" presId="urn:microsoft.com/office/officeart/2008/layout/HorizontalMultiLevelHierarchy"/>
    <dgm:cxn modelId="{5F5BD2CF-06EC-4995-8971-7AB4E8AE8BAF}" type="presParOf" srcId="{4971934B-AB9A-424F-B79A-10B17CC37CF5}" destId="{41059338-98D0-41B0-BB6B-8298D58B84D9}" srcOrd="1" destOrd="0" presId="urn:microsoft.com/office/officeart/2008/layout/HorizontalMultiLevelHierarchy"/>
    <dgm:cxn modelId="{0C146D59-01BE-436D-8842-BDD8CA3D2C6A}" type="presParOf" srcId="{9D1CCBB1-EA4F-4CBC-948B-ED82AF8EA9C2}" destId="{7835C52C-ECDC-41E0-A739-E232EFB7300E}" srcOrd="2" destOrd="0" presId="urn:microsoft.com/office/officeart/2008/layout/HorizontalMultiLevelHierarchy"/>
    <dgm:cxn modelId="{934C80F4-537C-4E1D-8A19-B8247D746388}" type="presParOf" srcId="{7835C52C-ECDC-41E0-A739-E232EFB7300E}" destId="{AD609AF6-7C16-40E8-92B8-A3232CD88966}" srcOrd="0" destOrd="0" presId="urn:microsoft.com/office/officeart/2008/layout/HorizontalMultiLevelHierarchy"/>
    <dgm:cxn modelId="{AA9FD506-D176-42A3-AAB6-F680595F1D06}" type="presParOf" srcId="{9D1CCBB1-EA4F-4CBC-948B-ED82AF8EA9C2}" destId="{3E7721E9-E30E-459D-A84E-573E7516C9CD}" srcOrd="3" destOrd="0" presId="urn:microsoft.com/office/officeart/2008/layout/HorizontalMultiLevelHierarchy"/>
    <dgm:cxn modelId="{77260E2C-F0CC-4E84-8DC0-3210C75AF431}" type="presParOf" srcId="{3E7721E9-E30E-459D-A84E-573E7516C9CD}" destId="{6A75BD9C-5A56-43F2-B79B-0C0976E611B5}" srcOrd="0" destOrd="0" presId="urn:microsoft.com/office/officeart/2008/layout/HorizontalMultiLevelHierarchy"/>
    <dgm:cxn modelId="{ECBC71F3-8B50-4C39-8F69-5A024885DB83}" type="presParOf" srcId="{3E7721E9-E30E-459D-A84E-573E7516C9CD}" destId="{EE99EE74-3364-42FA-BF0D-FF585ED4C015}"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F44CE64-1A2D-432B-8C55-F8BDC9AF957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75C7238-B095-4EA6-921B-095724D1D458}">
      <dgm:prSet phldrT="[Text]"/>
      <dgm:spPr/>
      <dgm:t>
        <a:bodyPr/>
        <a:lstStyle/>
        <a:p>
          <a:r>
            <a:rPr lang="en-US" dirty="0"/>
            <a:t> </a:t>
          </a:r>
        </a:p>
      </dgm:t>
    </dgm:pt>
    <dgm:pt modelId="{8C8B17FA-306F-4F8B-9D4A-8CF5B114CE8F}" type="parTrans" cxnId="{2B7CD3B0-419A-43B7-B01A-2880653CE1B9}">
      <dgm:prSet/>
      <dgm:spPr/>
      <dgm:t>
        <a:bodyPr/>
        <a:lstStyle/>
        <a:p>
          <a:endParaRPr lang="en-US"/>
        </a:p>
      </dgm:t>
    </dgm:pt>
    <dgm:pt modelId="{FEFE6C88-2E86-47A8-8AD0-06862C402E5B}" type="sibTrans" cxnId="{2B7CD3B0-419A-43B7-B01A-2880653CE1B9}">
      <dgm:prSet/>
      <dgm:spPr/>
      <dgm:t>
        <a:bodyPr/>
        <a:lstStyle/>
        <a:p>
          <a:endParaRPr lang="en-US"/>
        </a:p>
      </dgm:t>
    </dgm:pt>
    <dgm:pt modelId="{54F4BB74-A809-41C1-99D0-75812A636039}">
      <dgm:prSet phldrT="[Text]"/>
      <dgm:spPr/>
      <dgm:t>
        <a:bodyPr/>
        <a:lstStyle/>
        <a:p>
          <a:r>
            <a:rPr lang="en-US" dirty="0"/>
            <a:t>  </a:t>
          </a:r>
        </a:p>
      </dgm:t>
    </dgm:pt>
    <dgm:pt modelId="{A2326B8C-9A21-4D9C-B2F8-7F07ED751ACA}" type="parTrans" cxnId="{F7107F26-3EC5-48F0-9060-115B235BC865}">
      <dgm:prSet/>
      <dgm:spPr/>
      <dgm:t>
        <a:bodyPr/>
        <a:lstStyle/>
        <a:p>
          <a:endParaRPr lang="en-US"/>
        </a:p>
      </dgm:t>
    </dgm:pt>
    <dgm:pt modelId="{C9CBD556-5DD3-42A9-94B4-F86045993F5E}" type="sibTrans" cxnId="{F7107F26-3EC5-48F0-9060-115B235BC865}">
      <dgm:prSet/>
      <dgm:spPr/>
      <dgm:t>
        <a:bodyPr/>
        <a:lstStyle/>
        <a:p>
          <a:endParaRPr lang="en-US"/>
        </a:p>
      </dgm:t>
    </dgm:pt>
    <dgm:pt modelId="{D43AAF88-2D5A-4F95-B32E-55405A84DFC0}">
      <dgm:prSet phldrT="[Text]"/>
      <dgm:spPr/>
      <dgm:t>
        <a:bodyPr/>
        <a:lstStyle/>
        <a:p>
          <a:r>
            <a:rPr lang="en-US" dirty="0"/>
            <a:t> </a:t>
          </a:r>
        </a:p>
      </dgm:t>
    </dgm:pt>
    <dgm:pt modelId="{F5C8D7D4-A440-41BA-A4BF-61B1DD778DB4}" type="parTrans" cxnId="{167E17AE-1B22-4929-B0E2-B41CA11151D9}">
      <dgm:prSet/>
      <dgm:spPr/>
      <dgm:t>
        <a:bodyPr/>
        <a:lstStyle/>
        <a:p>
          <a:endParaRPr lang="en-US"/>
        </a:p>
      </dgm:t>
    </dgm:pt>
    <dgm:pt modelId="{23419856-EF63-42FA-82A0-093A79D27737}" type="sibTrans" cxnId="{167E17AE-1B22-4929-B0E2-B41CA11151D9}">
      <dgm:prSet/>
      <dgm:spPr/>
      <dgm:t>
        <a:bodyPr/>
        <a:lstStyle/>
        <a:p>
          <a:endParaRPr lang="en-US"/>
        </a:p>
      </dgm:t>
    </dgm:pt>
    <dgm:pt modelId="{14A212B9-4D0C-43A8-AD77-803382A8DE05}">
      <dgm:prSet phldrT="[Text]"/>
      <dgm:spPr/>
      <dgm:t>
        <a:bodyPr/>
        <a:lstStyle/>
        <a:p>
          <a:r>
            <a:rPr lang="en-US" dirty="0"/>
            <a:t> </a:t>
          </a:r>
        </a:p>
      </dgm:t>
    </dgm:pt>
    <dgm:pt modelId="{F05077CF-1340-4C96-8C37-A10A04B50394}" type="parTrans" cxnId="{7A1E0D83-8A38-46BF-9C18-B96C99A01D6B}">
      <dgm:prSet/>
      <dgm:spPr/>
      <dgm:t>
        <a:bodyPr/>
        <a:lstStyle/>
        <a:p>
          <a:endParaRPr lang="en-US"/>
        </a:p>
      </dgm:t>
    </dgm:pt>
    <dgm:pt modelId="{95A31C5E-40E6-4686-AD73-0A6AD8A050F3}" type="sibTrans" cxnId="{7A1E0D83-8A38-46BF-9C18-B96C99A01D6B}">
      <dgm:prSet/>
      <dgm:spPr/>
      <dgm:t>
        <a:bodyPr/>
        <a:lstStyle/>
        <a:p>
          <a:endParaRPr lang="en-US"/>
        </a:p>
      </dgm:t>
    </dgm:pt>
    <dgm:pt modelId="{D79E5894-F0F9-42B7-AA14-DD4F17FAD4DA}">
      <dgm:prSet phldrT="[Text]"/>
      <dgm:spPr/>
      <dgm:t>
        <a:bodyPr/>
        <a:lstStyle/>
        <a:p>
          <a:r>
            <a:rPr lang="en-US" dirty="0"/>
            <a:t> </a:t>
          </a:r>
        </a:p>
      </dgm:t>
    </dgm:pt>
    <dgm:pt modelId="{2B7CCB7A-6217-4C12-B41A-783921D02980}" type="parTrans" cxnId="{87CDA014-4D42-47FE-80E0-36BFC857AA53}">
      <dgm:prSet/>
      <dgm:spPr/>
      <dgm:t>
        <a:bodyPr/>
        <a:lstStyle/>
        <a:p>
          <a:endParaRPr lang="en-US"/>
        </a:p>
      </dgm:t>
    </dgm:pt>
    <dgm:pt modelId="{912442DE-D27B-451F-9EC4-49973D78ABED}" type="sibTrans" cxnId="{87CDA014-4D42-47FE-80E0-36BFC857AA53}">
      <dgm:prSet/>
      <dgm:spPr/>
      <dgm:t>
        <a:bodyPr/>
        <a:lstStyle/>
        <a:p>
          <a:endParaRPr lang="en-US"/>
        </a:p>
      </dgm:t>
    </dgm:pt>
    <dgm:pt modelId="{71CC1D88-A82E-41D5-ABBF-38C0C5A259BF}">
      <dgm:prSet phldrT="[Text]"/>
      <dgm:spPr/>
      <dgm:t>
        <a:bodyPr/>
        <a:lstStyle/>
        <a:p>
          <a:r>
            <a:rPr lang="en-US" dirty="0"/>
            <a:t>  </a:t>
          </a:r>
        </a:p>
      </dgm:t>
    </dgm:pt>
    <dgm:pt modelId="{C40601FD-9D93-4B3A-869B-1EE502435403}" type="parTrans" cxnId="{D2B8BD00-3F65-4DED-8AEC-F415A87B1417}">
      <dgm:prSet/>
      <dgm:spPr/>
      <dgm:t>
        <a:bodyPr/>
        <a:lstStyle/>
        <a:p>
          <a:endParaRPr lang="en-US"/>
        </a:p>
      </dgm:t>
    </dgm:pt>
    <dgm:pt modelId="{40BEB1E1-D551-4F7F-8FD1-F431B8D075BC}" type="sibTrans" cxnId="{D2B8BD00-3F65-4DED-8AEC-F415A87B1417}">
      <dgm:prSet/>
      <dgm:spPr/>
      <dgm:t>
        <a:bodyPr/>
        <a:lstStyle/>
        <a:p>
          <a:endParaRPr lang="en-US"/>
        </a:p>
      </dgm:t>
    </dgm:pt>
    <dgm:pt modelId="{17174963-0E55-4E2F-9A21-2B9373482E8A}">
      <dgm:prSet phldrT="[Text]"/>
      <dgm:spPr/>
      <dgm:t>
        <a:bodyPr/>
        <a:lstStyle/>
        <a:p>
          <a:endParaRPr lang="en-US" dirty="0"/>
        </a:p>
      </dgm:t>
    </dgm:pt>
    <dgm:pt modelId="{6D6D4ECC-FF47-4134-9050-190D5C300100}" type="parTrans" cxnId="{EC142787-B449-4201-B1BC-777B77F5C220}">
      <dgm:prSet/>
      <dgm:spPr/>
      <dgm:t>
        <a:bodyPr/>
        <a:lstStyle/>
        <a:p>
          <a:endParaRPr lang="en-US"/>
        </a:p>
      </dgm:t>
    </dgm:pt>
    <dgm:pt modelId="{4AE6EBEB-BFAD-4B77-A87F-CB7BBA415333}" type="sibTrans" cxnId="{EC142787-B449-4201-B1BC-777B77F5C220}">
      <dgm:prSet/>
      <dgm:spPr/>
      <dgm:t>
        <a:bodyPr/>
        <a:lstStyle/>
        <a:p>
          <a:endParaRPr lang="en-US"/>
        </a:p>
      </dgm:t>
    </dgm:pt>
    <dgm:pt modelId="{2FCCDF1B-9ABC-42C9-977D-CF397FC70F45}">
      <dgm:prSet phldrT="[Text]"/>
      <dgm:spPr/>
      <dgm:t>
        <a:bodyPr/>
        <a:lstStyle/>
        <a:p>
          <a:r>
            <a:rPr lang="en-US" dirty="0"/>
            <a:t> </a:t>
          </a:r>
        </a:p>
      </dgm:t>
    </dgm:pt>
    <dgm:pt modelId="{446D01EC-22B3-4640-BBAF-6C9C66E2EE0A}" type="parTrans" cxnId="{5AC3B0F3-EAF7-4D63-B2D7-63D58C46135E}">
      <dgm:prSet/>
      <dgm:spPr/>
      <dgm:t>
        <a:bodyPr/>
        <a:lstStyle/>
        <a:p>
          <a:endParaRPr lang="en-US"/>
        </a:p>
      </dgm:t>
    </dgm:pt>
    <dgm:pt modelId="{1D74ACDE-17D0-431D-805D-59DDC317EBD1}" type="sibTrans" cxnId="{5AC3B0F3-EAF7-4D63-B2D7-63D58C46135E}">
      <dgm:prSet/>
      <dgm:spPr/>
      <dgm:t>
        <a:bodyPr/>
        <a:lstStyle/>
        <a:p>
          <a:endParaRPr lang="en-US"/>
        </a:p>
      </dgm:t>
    </dgm:pt>
    <dgm:pt modelId="{CAE7448C-8CED-4917-9FD9-D4775F96949B}">
      <dgm:prSet phldrT="[Text]"/>
      <dgm:spPr/>
      <dgm:t>
        <a:bodyPr/>
        <a:lstStyle/>
        <a:p>
          <a:r>
            <a:rPr lang="en-US" dirty="0"/>
            <a:t> </a:t>
          </a:r>
        </a:p>
      </dgm:t>
    </dgm:pt>
    <dgm:pt modelId="{8DF028AC-AFC4-4BD7-8EC4-5C5181724EA5}" type="parTrans" cxnId="{29FBCD38-FDE7-4C18-A589-3590801C090C}">
      <dgm:prSet/>
      <dgm:spPr/>
      <dgm:t>
        <a:bodyPr/>
        <a:lstStyle/>
        <a:p>
          <a:endParaRPr lang="en-US"/>
        </a:p>
      </dgm:t>
    </dgm:pt>
    <dgm:pt modelId="{C94918C8-24F5-4449-8669-B1003B780844}" type="sibTrans" cxnId="{29FBCD38-FDE7-4C18-A589-3590801C090C}">
      <dgm:prSet/>
      <dgm:spPr/>
      <dgm:t>
        <a:bodyPr/>
        <a:lstStyle/>
        <a:p>
          <a:endParaRPr lang="en-US"/>
        </a:p>
      </dgm:t>
    </dgm:pt>
    <dgm:pt modelId="{4682A231-3BA5-434F-ACA7-5EBB7762038C}">
      <dgm:prSet phldrT="[Text]"/>
      <dgm:spPr/>
      <dgm:t>
        <a:bodyPr/>
        <a:lstStyle/>
        <a:p>
          <a:endParaRPr lang="en-US" dirty="0"/>
        </a:p>
      </dgm:t>
    </dgm:pt>
    <dgm:pt modelId="{19F3670F-7C66-41C3-A7AD-74B08E454CB7}" type="parTrans" cxnId="{DC0DC6D5-BD56-4D65-8CBC-50CCCDB7FCC2}">
      <dgm:prSet/>
      <dgm:spPr/>
      <dgm:t>
        <a:bodyPr/>
        <a:lstStyle/>
        <a:p>
          <a:endParaRPr lang="en-US"/>
        </a:p>
      </dgm:t>
    </dgm:pt>
    <dgm:pt modelId="{A2618657-0469-40C1-AE1D-F48A3E1A3C25}" type="sibTrans" cxnId="{DC0DC6D5-BD56-4D65-8CBC-50CCCDB7FCC2}">
      <dgm:prSet/>
      <dgm:spPr/>
      <dgm:t>
        <a:bodyPr/>
        <a:lstStyle/>
        <a:p>
          <a:endParaRPr lang="en-US"/>
        </a:p>
      </dgm:t>
    </dgm:pt>
    <dgm:pt modelId="{F7D82B32-874F-4072-BFDB-2C2DDB0F58DF}">
      <dgm:prSet phldrT="[Text]"/>
      <dgm:spPr/>
      <dgm:t>
        <a:bodyPr/>
        <a:lstStyle/>
        <a:p>
          <a:r>
            <a:rPr lang="en-US" dirty="0"/>
            <a:t> </a:t>
          </a:r>
        </a:p>
      </dgm:t>
    </dgm:pt>
    <dgm:pt modelId="{51C12792-398F-45A4-B6DF-4FEA9192C408}" type="parTrans" cxnId="{D0E2C8C3-1773-4C7D-BD7F-799F6D7AB6F7}">
      <dgm:prSet/>
      <dgm:spPr/>
      <dgm:t>
        <a:bodyPr/>
        <a:lstStyle/>
        <a:p>
          <a:endParaRPr lang="en-US"/>
        </a:p>
      </dgm:t>
    </dgm:pt>
    <dgm:pt modelId="{FA937927-DFAF-45BE-8A45-D05D9C259C53}" type="sibTrans" cxnId="{D0E2C8C3-1773-4C7D-BD7F-799F6D7AB6F7}">
      <dgm:prSet/>
      <dgm:spPr/>
      <dgm:t>
        <a:bodyPr/>
        <a:lstStyle/>
        <a:p>
          <a:endParaRPr lang="en-US"/>
        </a:p>
      </dgm:t>
    </dgm:pt>
    <dgm:pt modelId="{64E06446-8E8F-4631-927C-E9741E5894BF}">
      <dgm:prSet phldrT="[Text]"/>
      <dgm:spPr/>
      <dgm:t>
        <a:bodyPr/>
        <a:lstStyle/>
        <a:p>
          <a:r>
            <a:rPr lang="en-US" dirty="0"/>
            <a:t>  </a:t>
          </a:r>
        </a:p>
      </dgm:t>
    </dgm:pt>
    <dgm:pt modelId="{4451BF58-2578-41BA-9901-4E69C4895818}" type="parTrans" cxnId="{B2B185B2-99BE-453F-BB2C-4A41F613E02E}">
      <dgm:prSet/>
      <dgm:spPr/>
      <dgm:t>
        <a:bodyPr/>
        <a:lstStyle/>
        <a:p>
          <a:endParaRPr lang="en-US"/>
        </a:p>
      </dgm:t>
    </dgm:pt>
    <dgm:pt modelId="{5EC9BE34-4DFF-4A7B-A5A8-22896E31F808}" type="sibTrans" cxnId="{B2B185B2-99BE-453F-BB2C-4A41F613E02E}">
      <dgm:prSet/>
      <dgm:spPr/>
      <dgm:t>
        <a:bodyPr/>
        <a:lstStyle/>
        <a:p>
          <a:endParaRPr lang="en-US"/>
        </a:p>
      </dgm:t>
    </dgm:pt>
    <dgm:pt modelId="{AF89686F-A380-41FA-8918-BBD1185976E5}">
      <dgm:prSet phldrT="[Text]"/>
      <dgm:spPr/>
      <dgm:t>
        <a:bodyPr/>
        <a:lstStyle/>
        <a:p>
          <a:endParaRPr lang="en-US" dirty="0"/>
        </a:p>
      </dgm:t>
    </dgm:pt>
    <dgm:pt modelId="{04E1A10A-60FC-45BE-993D-D510C77A09A3}" type="parTrans" cxnId="{E93EFB1F-C570-49C4-94B9-2C2BA13F6ECE}">
      <dgm:prSet/>
      <dgm:spPr/>
      <dgm:t>
        <a:bodyPr/>
        <a:lstStyle/>
        <a:p>
          <a:endParaRPr lang="en-US"/>
        </a:p>
      </dgm:t>
    </dgm:pt>
    <dgm:pt modelId="{4C8860BA-696F-483C-BE6D-1C31E7CF65A8}" type="sibTrans" cxnId="{E93EFB1F-C570-49C4-94B9-2C2BA13F6ECE}">
      <dgm:prSet/>
      <dgm:spPr/>
      <dgm:t>
        <a:bodyPr/>
        <a:lstStyle/>
        <a:p>
          <a:endParaRPr lang="en-US"/>
        </a:p>
      </dgm:t>
    </dgm:pt>
    <dgm:pt modelId="{BCE1CCAD-C307-4859-98B3-9235832756FF}">
      <dgm:prSet phldrT="[Text]"/>
      <dgm:spPr/>
      <dgm:t>
        <a:bodyPr/>
        <a:lstStyle/>
        <a:p>
          <a:endParaRPr lang="en-US" dirty="0"/>
        </a:p>
      </dgm:t>
    </dgm:pt>
    <dgm:pt modelId="{59D56E4D-1556-49BD-9204-6419D71B1C25}" type="parTrans" cxnId="{1A761135-D3CE-4D29-9D28-DF1F2D33E7D2}">
      <dgm:prSet/>
      <dgm:spPr/>
      <dgm:t>
        <a:bodyPr/>
        <a:lstStyle/>
        <a:p>
          <a:endParaRPr lang="en-US"/>
        </a:p>
      </dgm:t>
    </dgm:pt>
    <dgm:pt modelId="{775997E2-90BB-4836-9754-5D4EB1775E28}" type="sibTrans" cxnId="{1A761135-D3CE-4D29-9D28-DF1F2D33E7D2}">
      <dgm:prSet/>
      <dgm:spPr/>
      <dgm:t>
        <a:bodyPr/>
        <a:lstStyle/>
        <a:p>
          <a:endParaRPr lang="en-US"/>
        </a:p>
      </dgm:t>
    </dgm:pt>
    <dgm:pt modelId="{88F2A620-F646-4F11-92A6-21C4A6B4317E}">
      <dgm:prSet phldrT="[Text]"/>
      <dgm:spPr/>
      <dgm:t>
        <a:bodyPr/>
        <a:lstStyle/>
        <a:p>
          <a:endParaRPr lang="en-US" dirty="0"/>
        </a:p>
      </dgm:t>
    </dgm:pt>
    <dgm:pt modelId="{13F1ACC4-44BB-46D9-BBAA-F85A7620C47E}" type="parTrans" cxnId="{585CD20F-42CC-4E12-9F35-384786C16B99}">
      <dgm:prSet/>
      <dgm:spPr/>
      <dgm:t>
        <a:bodyPr/>
        <a:lstStyle/>
        <a:p>
          <a:endParaRPr lang="en-US"/>
        </a:p>
      </dgm:t>
    </dgm:pt>
    <dgm:pt modelId="{EE1889AC-672A-44DF-BFB2-9E1A587D5627}" type="sibTrans" cxnId="{585CD20F-42CC-4E12-9F35-384786C16B99}">
      <dgm:prSet/>
      <dgm:spPr/>
      <dgm:t>
        <a:bodyPr/>
        <a:lstStyle/>
        <a:p>
          <a:endParaRPr lang="en-US"/>
        </a:p>
      </dgm:t>
    </dgm:pt>
    <dgm:pt modelId="{1C15CA34-9541-4F73-BA4D-B219CCC0AF62}">
      <dgm:prSet phldrT="[Text]"/>
      <dgm:spPr/>
      <dgm:t>
        <a:bodyPr/>
        <a:lstStyle/>
        <a:p>
          <a:endParaRPr lang="en-US" dirty="0"/>
        </a:p>
      </dgm:t>
    </dgm:pt>
    <dgm:pt modelId="{E895EB5B-FA61-4063-B0B2-1CF0E9992D76}" type="parTrans" cxnId="{E82B2C66-A3F3-4FE4-91E4-00647A796491}">
      <dgm:prSet/>
      <dgm:spPr/>
      <dgm:t>
        <a:bodyPr/>
        <a:lstStyle/>
        <a:p>
          <a:endParaRPr lang="en-US"/>
        </a:p>
      </dgm:t>
    </dgm:pt>
    <dgm:pt modelId="{DD64EB3C-6E31-4CC0-887F-2FF3F876F345}" type="sibTrans" cxnId="{E82B2C66-A3F3-4FE4-91E4-00647A796491}">
      <dgm:prSet/>
      <dgm:spPr/>
      <dgm:t>
        <a:bodyPr/>
        <a:lstStyle/>
        <a:p>
          <a:endParaRPr lang="en-US"/>
        </a:p>
      </dgm:t>
    </dgm:pt>
    <dgm:pt modelId="{59AF64A9-D08B-4FED-B611-4549D10D5DA1}">
      <dgm:prSet phldrT="[Text]"/>
      <dgm:spPr/>
      <dgm:t>
        <a:bodyPr/>
        <a:lstStyle/>
        <a:p>
          <a:endParaRPr lang="en-US" dirty="0"/>
        </a:p>
      </dgm:t>
    </dgm:pt>
    <dgm:pt modelId="{16C8477C-6121-4CF0-9A9A-F505E9EB1904}" type="parTrans" cxnId="{8AFC31EF-72A0-43B9-95C5-0DD91A0B0073}">
      <dgm:prSet/>
      <dgm:spPr/>
      <dgm:t>
        <a:bodyPr/>
        <a:lstStyle/>
        <a:p>
          <a:endParaRPr lang="en-US"/>
        </a:p>
      </dgm:t>
    </dgm:pt>
    <dgm:pt modelId="{AA58B269-F2F2-4F74-B043-78821B3E6968}" type="sibTrans" cxnId="{8AFC31EF-72A0-43B9-95C5-0DD91A0B0073}">
      <dgm:prSet/>
      <dgm:spPr/>
      <dgm:t>
        <a:bodyPr/>
        <a:lstStyle/>
        <a:p>
          <a:endParaRPr lang="en-US"/>
        </a:p>
      </dgm:t>
    </dgm:pt>
    <dgm:pt modelId="{C9442F97-AACA-4E12-9039-DF413CF6A1C0}">
      <dgm:prSet phldrT="[Text]"/>
      <dgm:spPr/>
      <dgm:t>
        <a:bodyPr/>
        <a:lstStyle/>
        <a:p>
          <a:endParaRPr lang="en-US" dirty="0"/>
        </a:p>
      </dgm:t>
    </dgm:pt>
    <dgm:pt modelId="{1D3E5196-0992-4E36-B28A-2BBF9600A656}" type="parTrans" cxnId="{C7BC6FFA-3BA9-4C0C-BE06-B6649A7C21E4}">
      <dgm:prSet/>
      <dgm:spPr/>
      <dgm:t>
        <a:bodyPr/>
        <a:lstStyle/>
        <a:p>
          <a:endParaRPr lang="en-US"/>
        </a:p>
      </dgm:t>
    </dgm:pt>
    <dgm:pt modelId="{6C0B7194-D7B8-4724-9DDA-C93C0CB899E2}" type="sibTrans" cxnId="{C7BC6FFA-3BA9-4C0C-BE06-B6649A7C21E4}">
      <dgm:prSet/>
      <dgm:spPr/>
      <dgm:t>
        <a:bodyPr/>
        <a:lstStyle/>
        <a:p>
          <a:endParaRPr lang="en-US"/>
        </a:p>
      </dgm:t>
    </dgm:pt>
    <dgm:pt modelId="{5065566B-D20A-43A6-95CE-D580C6249062}">
      <dgm:prSet phldrT="[Text]"/>
      <dgm:spPr/>
      <dgm:t>
        <a:bodyPr/>
        <a:lstStyle/>
        <a:p>
          <a:endParaRPr lang="en-US" dirty="0"/>
        </a:p>
      </dgm:t>
    </dgm:pt>
    <dgm:pt modelId="{4AC73C02-655A-41A4-87A2-850900AD5C86}" type="parTrans" cxnId="{9680AF60-905A-49F3-A6E5-56D8388E2800}">
      <dgm:prSet/>
      <dgm:spPr/>
      <dgm:t>
        <a:bodyPr/>
        <a:lstStyle/>
        <a:p>
          <a:endParaRPr lang="en-US"/>
        </a:p>
      </dgm:t>
    </dgm:pt>
    <dgm:pt modelId="{F4B3794E-E180-4C75-8C99-7206A2D0D3A6}" type="sibTrans" cxnId="{9680AF60-905A-49F3-A6E5-56D8388E2800}">
      <dgm:prSet/>
      <dgm:spPr/>
      <dgm:t>
        <a:bodyPr/>
        <a:lstStyle/>
        <a:p>
          <a:endParaRPr lang="en-US"/>
        </a:p>
      </dgm:t>
    </dgm:pt>
    <dgm:pt modelId="{40C69A93-3D7A-4180-BE6F-2EF57586C4C6}" type="pres">
      <dgm:prSet presAssocID="{7F44CE64-1A2D-432B-8C55-F8BDC9AF9576}" presName="diagram" presStyleCnt="0">
        <dgm:presLayoutVars>
          <dgm:chPref val="1"/>
          <dgm:dir/>
          <dgm:animOne val="branch"/>
          <dgm:animLvl val="lvl"/>
          <dgm:resizeHandles val="exact"/>
        </dgm:presLayoutVars>
      </dgm:prSet>
      <dgm:spPr/>
    </dgm:pt>
    <dgm:pt modelId="{FF4A7FD2-F547-4245-A589-6CBCAF64FD8C}" type="pres">
      <dgm:prSet presAssocID="{5065566B-D20A-43A6-95CE-D580C6249062}" presName="root1" presStyleCnt="0"/>
      <dgm:spPr/>
    </dgm:pt>
    <dgm:pt modelId="{94683D7D-0E24-4381-8BA9-B9843B6CEE30}" type="pres">
      <dgm:prSet presAssocID="{5065566B-D20A-43A6-95CE-D580C6249062}" presName="LevelOneTextNode" presStyleLbl="node0" presStyleIdx="0" presStyleCnt="1">
        <dgm:presLayoutVars>
          <dgm:chPref val="3"/>
        </dgm:presLayoutVars>
      </dgm:prSet>
      <dgm:spPr/>
    </dgm:pt>
    <dgm:pt modelId="{1856EAAC-1438-4970-B851-E85F51D0CDEA}" type="pres">
      <dgm:prSet presAssocID="{5065566B-D20A-43A6-95CE-D580C6249062}" presName="level2hierChild" presStyleCnt="0"/>
      <dgm:spPr/>
    </dgm:pt>
    <dgm:pt modelId="{D70AE870-D544-47D2-B1EF-C023DD049E72}" type="pres">
      <dgm:prSet presAssocID="{04E1A10A-60FC-45BE-993D-D510C77A09A3}" presName="conn2-1" presStyleLbl="parChTrans1D2" presStyleIdx="0" presStyleCnt="6"/>
      <dgm:spPr/>
    </dgm:pt>
    <dgm:pt modelId="{8009F2DC-1E0B-46B2-B56E-A67ED35FF765}" type="pres">
      <dgm:prSet presAssocID="{04E1A10A-60FC-45BE-993D-D510C77A09A3}" presName="connTx" presStyleLbl="parChTrans1D2" presStyleIdx="0" presStyleCnt="6"/>
      <dgm:spPr/>
    </dgm:pt>
    <dgm:pt modelId="{D84BCE0A-7C93-4C0E-81BE-3E7D7238BFD8}" type="pres">
      <dgm:prSet presAssocID="{AF89686F-A380-41FA-8918-BBD1185976E5}" presName="root2" presStyleCnt="0"/>
      <dgm:spPr/>
    </dgm:pt>
    <dgm:pt modelId="{8C351950-DC18-4BFC-A92D-B616D32AE99E}" type="pres">
      <dgm:prSet presAssocID="{AF89686F-A380-41FA-8918-BBD1185976E5}" presName="LevelTwoTextNode" presStyleLbl="node2" presStyleIdx="0" presStyleCnt="6">
        <dgm:presLayoutVars>
          <dgm:chPref val="3"/>
        </dgm:presLayoutVars>
      </dgm:prSet>
      <dgm:spPr/>
    </dgm:pt>
    <dgm:pt modelId="{CDA46BDE-22BA-4A8C-AC19-78AE163F8DA4}" type="pres">
      <dgm:prSet presAssocID="{AF89686F-A380-41FA-8918-BBD1185976E5}" presName="level3hierChild" presStyleCnt="0"/>
      <dgm:spPr/>
    </dgm:pt>
    <dgm:pt modelId="{FC19980D-A061-401D-A56A-EC1ACE75782E}" type="pres">
      <dgm:prSet presAssocID="{16C8477C-6121-4CF0-9A9A-F505E9EB1904}" presName="conn2-1" presStyleLbl="parChTrans1D3" presStyleIdx="0" presStyleCnt="8"/>
      <dgm:spPr/>
    </dgm:pt>
    <dgm:pt modelId="{F937C0B1-BB00-4702-BCF5-524979742071}" type="pres">
      <dgm:prSet presAssocID="{16C8477C-6121-4CF0-9A9A-F505E9EB1904}" presName="connTx" presStyleLbl="parChTrans1D3" presStyleIdx="0" presStyleCnt="8"/>
      <dgm:spPr/>
    </dgm:pt>
    <dgm:pt modelId="{AE1F9844-196F-4054-8588-17B24D333C66}" type="pres">
      <dgm:prSet presAssocID="{59AF64A9-D08B-4FED-B611-4549D10D5DA1}" presName="root2" presStyleCnt="0"/>
      <dgm:spPr/>
    </dgm:pt>
    <dgm:pt modelId="{40BF3E38-56A0-4660-9996-7B2331A120CB}" type="pres">
      <dgm:prSet presAssocID="{59AF64A9-D08B-4FED-B611-4549D10D5DA1}" presName="LevelTwoTextNode" presStyleLbl="node3" presStyleIdx="0" presStyleCnt="8">
        <dgm:presLayoutVars>
          <dgm:chPref val="3"/>
        </dgm:presLayoutVars>
      </dgm:prSet>
      <dgm:spPr/>
    </dgm:pt>
    <dgm:pt modelId="{DDC71E15-7423-43BD-8E91-2CDCFEF2CBE8}" type="pres">
      <dgm:prSet presAssocID="{59AF64A9-D08B-4FED-B611-4549D10D5DA1}" presName="level3hierChild" presStyleCnt="0"/>
      <dgm:spPr/>
    </dgm:pt>
    <dgm:pt modelId="{5D0EBB2C-AEFB-4B5F-AC47-F59C9149E25E}" type="pres">
      <dgm:prSet presAssocID="{51C12792-398F-45A4-B6DF-4FEA9192C408}" presName="conn2-1" presStyleLbl="parChTrans1D3" presStyleIdx="1" presStyleCnt="8"/>
      <dgm:spPr/>
    </dgm:pt>
    <dgm:pt modelId="{E5D3CE67-9C66-4125-822F-E7D502E98577}" type="pres">
      <dgm:prSet presAssocID="{51C12792-398F-45A4-B6DF-4FEA9192C408}" presName="connTx" presStyleLbl="parChTrans1D3" presStyleIdx="1" presStyleCnt="8"/>
      <dgm:spPr/>
    </dgm:pt>
    <dgm:pt modelId="{B6FDBC21-E0C3-4C63-928D-028DEE9C5EE5}" type="pres">
      <dgm:prSet presAssocID="{F7D82B32-874F-4072-BFDB-2C2DDB0F58DF}" presName="root2" presStyleCnt="0"/>
      <dgm:spPr/>
    </dgm:pt>
    <dgm:pt modelId="{93A2B2FA-0B7A-4BEA-9A5C-720DA09DF420}" type="pres">
      <dgm:prSet presAssocID="{F7D82B32-874F-4072-BFDB-2C2DDB0F58DF}" presName="LevelTwoTextNode" presStyleLbl="node3" presStyleIdx="1" presStyleCnt="8">
        <dgm:presLayoutVars>
          <dgm:chPref val="3"/>
        </dgm:presLayoutVars>
      </dgm:prSet>
      <dgm:spPr/>
    </dgm:pt>
    <dgm:pt modelId="{7F5C502F-EF3D-4267-A9E6-60FFD4BA34C1}" type="pres">
      <dgm:prSet presAssocID="{F7D82B32-874F-4072-BFDB-2C2DDB0F58DF}" presName="level3hierChild" presStyleCnt="0"/>
      <dgm:spPr/>
    </dgm:pt>
    <dgm:pt modelId="{2FFB6B31-3CA7-4775-A907-8B6653A274DF}" type="pres">
      <dgm:prSet presAssocID="{8C8B17FA-306F-4F8B-9D4A-8CF5B114CE8F}" presName="conn2-1" presStyleLbl="parChTrans1D2" presStyleIdx="1" presStyleCnt="6"/>
      <dgm:spPr/>
    </dgm:pt>
    <dgm:pt modelId="{1E005F98-DFFC-412A-8A1F-EFD50E0F3D8E}" type="pres">
      <dgm:prSet presAssocID="{8C8B17FA-306F-4F8B-9D4A-8CF5B114CE8F}" presName="connTx" presStyleLbl="parChTrans1D2" presStyleIdx="1" presStyleCnt="6"/>
      <dgm:spPr/>
    </dgm:pt>
    <dgm:pt modelId="{F7A839A4-A40D-4EC7-B987-D81A3DE5D65E}" type="pres">
      <dgm:prSet presAssocID="{975C7238-B095-4EA6-921B-095724D1D458}" presName="root2" presStyleCnt="0"/>
      <dgm:spPr/>
    </dgm:pt>
    <dgm:pt modelId="{5C0D7AF9-DBB9-4408-9588-6E3332F9326C}" type="pres">
      <dgm:prSet presAssocID="{975C7238-B095-4EA6-921B-095724D1D458}" presName="LevelTwoTextNode" presStyleLbl="node2" presStyleIdx="1" presStyleCnt="6">
        <dgm:presLayoutVars>
          <dgm:chPref val="3"/>
        </dgm:presLayoutVars>
      </dgm:prSet>
      <dgm:spPr/>
    </dgm:pt>
    <dgm:pt modelId="{6C7E6C9B-0A19-4033-893A-9C5C96B6C72F}" type="pres">
      <dgm:prSet presAssocID="{975C7238-B095-4EA6-921B-095724D1D458}" presName="level3hierChild" presStyleCnt="0"/>
      <dgm:spPr/>
    </dgm:pt>
    <dgm:pt modelId="{7A28BE1F-9E93-41B1-97B2-6B7BC04A34FE}" type="pres">
      <dgm:prSet presAssocID="{1D3E5196-0992-4E36-B28A-2BBF9600A656}" presName="conn2-1" presStyleLbl="parChTrans1D3" presStyleIdx="2" presStyleCnt="8"/>
      <dgm:spPr/>
    </dgm:pt>
    <dgm:pt modelId="{5C3E41F1-85D3-47B7-B284-58DBA5088140}" type="pres">
      <dgm:prSet presAssocID="{1D3E5196-0992-4E36-B28A-2BBF9600A656}" presName="connTx" presStyleLbl="parChTrans1D3" presStyleIdx="2" presStyleCnt="8"/>
      <dgm:spPr/>
    </dgm:pt>
    <dgm:pt modelId="{7B91F614-FDFA-474C-B04B-1A3A9F46666C}" type="pres">
      <dgm:prSet presAssocID="{C9442F97-AACA-4E12-9039-DF413CF6A1C0}" presName="root2" presStyleCnt="0"/>
      <dgm:spPr/>
    </dgm:pt>
    <dgm:pt modelId="{8F44EC99-CC0C-4CB6-85A5-0E0CB2467689}" type="pres">
      <dgm:prSet presAssocID="{C9442F97-AACA-4E12-9039-DF413CF6A1C0}" presName="LevelTwoTextNode" presStyleLbl="node3" presStyleIdx="2" presStyleCnt="8">
        <dgm:presLayoutVars>
          <dgm:chPref val="3"/>
        </dgm:presLayoutVars>
      </dgm:prSet>
      <dgm:spPr/>
    </dgm:pt>
    <dgm:pt modelId="{78573DAC-4580-48A4-83EF-4D1854B9A780}" type="pres">
      <dgm:prSet presAssocID="{C9442F97-AACA-4E12-9039-DF413CF6A1C0}" presName="level3hierChild" presStyleCnt="0"/>
      <dgm:spPr/>
    </dgm:pt>
    <dgm:pt modelId="{7657328B-330E-4BA0-9347-64D852C46B7A}" type="pres">
      <dgm:prSet presAssocID="{59D56E4D-1556-49BD-9204-6419D71B1C25}" presName="conn2-1" presStyleLbl="parChTrans1D4" presStyleIdx="0" presStyleCnt="4"/>
      <dgm:spPr/>
    </dgm:pt>
    <dgm:pt modelId="{BEE262F3-15E0-4823-A00E-78565FF9579C}" type="pres">
      <dgm:prSet presAssocID="{59D56E4D-1556-49BD-9204-6419D71B1C25}" presName="connTx" presStyleLbl="parChTrans1D4" presStyleIdx="0" presStyleCnt="4"/>
      <dgm:spPr/>
    </dgm:pt>
    <dgm:pt modelId="{F61A606F-EF3C-4B65-BD74-C476939DD9FA}" type="pres">
      <dgm:prSet presAssocID="{BCE1CCAD-C307-4859-98B3-9235832756FF}" presName="root2" presStyleCnt="0"/>
      <dgm:spPr/>
    </dgm:pt>
    <dgm:pt modelId="{6582E2C1-1DF7-4A5C-A92F-2B45A4563C70}" type="pres">
      <dgm:prSet presAssocID="{BCE1CCAD-C307-4859-98B3-9235832756FF}" presName="LevelTwoTextNode" presStyleLbl="node4" presStyleIdx="0" presStyleCnt="4">
        <dgm:presLayoutVars>
          <dgm:chPref val="3"/>
        </dgm:presLayoutVars>
      </dgm:prSet>
      <dgm:spPr/>
    </dgm:pt>
    <dgm:pt modelId="{96A29A14-BFC8-48CC-A386-F9246631F072}" type="pres">
      <dgm:prSet presAssocID="{BCE1CCAD-C307-4859-98B3-9235832756FF}" presName="level3hierChild" presStyleCnt="0"/>
      <dgm:spPr/>
    </dgm:pt>
    <dgm:pt modelId="{3DFE3EE1-5D82-4AEF-943D-BB1ACA33791F}" type="pres">
      <dgm:prSet presAssocID="{E895EB5B-FA61-4063-B0B2-1CF0E9992D76}" presName="conn2-1" presStyleLbl="parChTrans1D2" presStyleIdx="2" presStyleCnt="6"/>
      <dgm:spPr/>
    </dgm:pt>
    <dgm:pt modelId="{D8AE17D8-7AF1-43FF-8AC9-8A6ACB72C860}" type="pres">
      <dgm:prSet presAssocID="{E895EB5B-FA61-4063-B0B2-1CF0E9992D76}" presName="connTx" presStyleLbl="parChTrans1D2" presStyleIdx="2" presStyleCnt="6"/>
      <dgm:spPr/>
    </dgm:pt>
    <dgm:pt modelId="{AADC5515-8405-42DB-BA6A-5CB88892CB31}" type="pres">
      <dgm:prSet presAssocID="{1C15CA34-9541-4F73-BA4D-B219CCC0AF62}" presName="root2" presStyleCnt="0"/>
      <dgm:spPr/>
    </dgm:pt>
    <dgm:pt modelId="{42483694-8737-4EDC-B4C4-CDF82542E89B}" type="pres">
      <dgm:prSet presAssocID="{1C15CA34-9541-4F73-BA4D-B219CCC0AF62}" presName="LevelTwoTextNode" presStyleLbl="node2" presStyleIdx="2" presStyleCnt="6">
        <dgm:presLayoutVars>
          <dgm:chPref val="3"/>
        </dgm:presLayoutVars>
      </dgm:prSet>
      <dgm:spPr/>
    </dgm:pt>
    <dgm:pt modelId="{AF48F1F6-2168-4CE8-AA0A-5BFDF10EB0A7}" type="pres">
      <dgm:prSet presAssocID="{1C15CA34-9541-4F73-BA4D-B219CCC0AF62}" presName="level3hierChild" presStyleCnt="0"/>
      <dgm:spPr/>
    </dgm:pt>
    <dgm:pt modelId="{28DB57AB-7E0E-48A2-8CC6-FEB8C9B8900C}" type="pres">
      <dgm:prSet presAssocID="{4451BF58-2578-41BA-9901-4E69C4895818}" presName="conn2-1" presStyleLbl="parChTrans1D2" presStyleIdx="3" presStyleCnt="6"/>
      <dgm:spPr/>
    </dgm:pt>
    <dgm:pt modelId="{F90CDBED-5540-4F31-854C-3D8CAC6781FE}" type="pres">
      <dgm:prSet presAssocID="{4451BF58-2578-41BA-9901-4E69C4895818}" presName="connTx" presStyleLbl="parChTrans1D2" presStyleIdx="3" presStyleCnt="6"/>
      <dgm:spPr/>
    </dgm:pt>
    <dgm:pt modelId="{95FC7446-B099-433B-B97F-F1761290D51B}" type="pres">
      <dgm:prSet presAssocID="{64E06446-8E8F-4631-927C-E9741E5894BF}" presName="root2" presStyleCnt="0"/>
      <dgm:spPr/>
    </dgm:pt>
    <dgm:pt modelId="{200A6C9F-9961-4584-BF16-AF2782E1E3AF}" type="pres">
      <dgm:prSet presAssocID="{64E06446-8E8F-4631-927C-E9741E5894BF}" presName="LevelTwoTextNode" presStyleLbl="node2" presStyleIdx="3" presStyleCnt="6">
        <dgm:presLayoutVars>
          <dgm:chPref val="3"/>
        </dgm:presLayoutVars>
      </dgm:prSet>
      <dgm:spPr/>
    </dgm:pt>
    <dgm:pt modelId="{FD307ED1-E5C5-40FE-B710-5B61EAFA4092}" type="pres">
      <dgm:prSet presAssocID="{64E06446-8E8F-4631-927C-E9741E5894BF}" presName="level3hierChild" presStyleCnt="0"/>
      <dgm:spPr/>
    </dgm:pt>
    <dgm:pt modelId="{DD8D54AE-C487-438F-934F-D1F85CB2536F}" type="pres">
      <dgm:prSet presAssocID="{13F1ACC4-44BB-46D9-BBAA-F85A7620C47E}" presName="conn2-1" presStyleLbl="parChTrans1D2" presStyleIdx="4" presStyleCnt="6"/>
      <dgm:spPr/>
    </dgm:pt>
    <dgm:pt modelId="{9A72AAF7-2960-44C4-B056-CF3BC17260CF}" type="pres">
      <dgm:prSet presAssocID="{13F1ACC4-44BB-46D9-BBAA-F85A7620C47E}" presName="connTx" presStyleLbl="parChTrans1D2" presStyleIdx="4" presStyleCnt="6"/>
      <dgm:spPr/>
    </dgm:pt>
    <dgm:pt modelId="{5EFA0822-5F6A-4224-83DD-81BE91F10ED0}" type="pres">
      <dgm:prSet presAssocID="{88F2A620-F646-4F11-92A6-21C4A6B4317E}" presName="root2" presStyleCnt="0"/>
      <dgm:spPr/>
    </dgm:pt>
    <dgm:pt modelId="{A3CD4098-D6C3-4F8B-969D-22766CA73524}" type="pres">
      <dgm:prSet presAssocID="{88F2A620-F646-4F11-92A6-21C4A6B4317E}" presName="LevelTwoTextNode" presStyleLbl="node2" presStyleIdx="4" presStyleCnt="6">
        <dgm:presLayoutVars>
          <dgm:chPref val="3"/>
        </dgm:presLayoutVars>
      </dgm:prSet>
      <dgm:spPr/>
    </dgm:pt>
    <dgm:pt modelId="{BC9601BA-30FA-4AAE-95DD-A07E3CF746B2}" type="pres">
      <dgm:prSet presAssocID="{88F2A620-F646-4F11-92A6-21C4A6B4317E}" presName="level3hierChild" presStyleCnt="0"/>
      <dgm:spPr/>
    </dgm:pt>
    <dgm:pt modelId="{D722B0CA-C1ED-4F3F-98D7-A36F9478AA71}" type="pres">
      <dgm:prSet presAssocID="{6D6D4ECC-FF47-4134-9050-190D5C300100}" presName="conn2-1" presStyleLbl="parChTrans1D3" presStyleIdx="3" presStyleCnt="8"/>
      <dgm:spPr/>
    </dgm:pt>
    <dgm:pt modelId="{913515B2-A885-43DF-91B9-2FCF6A2CC0B6}" type="pres">
      <dgm:prSet presAssocID="{6D6D4ECC-FF47-4134-9050-190D5C300100}" presName="connTx" presStyleLbl="parChTrans1D3" presStyleIdx="3" presStyleCnt="8"/>
      <dgm:spPr/>
    </dgm:pt>
    <dgm:pt modelId="{0853EC1C-472F-4BDB-A88A-E4AB91922D9F}" type="pres">
      <dgm:prSet presAssocID="{17174963-0E55-4E2F-9A21-2B9373482E8A}" presName="root2" presStyleCnt="0"/>
      <dgm:spPr/>
    </dgm:pt>
    <dgm:pt modelId="{8BA5C372-7299-4F18-832A-4946BF03179C}" type="pres">
      <dgm:prSet presAssocID="{17174963-0E55-4E2F-9A21-2B9373482E8A}" presName="LevelTwoTextNode" presStyleLbl="node3" presStyleIdx="3" presStyleCnt="8">
        <dgm:presLayoutVars>
          <dgm:chPref val="3"/>
        </dgm:presLayoutVars>
      </dgm:prSet>
      <dgm:spPr/>
    </dgm:pt>
    <dgm:pt modelId="{CD4ABF15-559A-462A-A937-40692C31F98F}" type="pres">
      <dgm:prSet presAssocID="{17174963-0E55-4E2F-9A21-2B9373482E8A}" presName="level3hierChild" presStyleCnt="0"/>
      <dgm:spPr/>
    </dgm:pt>
    <dgm:pt modelId="{4383A38C-01B3-4A0B-93BC-E5EC6E6C7854}" type="pres">
      <dgm:prSet presAssocID="{A2326B8C-9A21-4D9C-B2F8-7F07ED751ACA}" presName="conn2-1" presStyleLbl="parChTrans1D3" presStyleIdx="4" presStyleCnt="8"/>
      <dgm:spPr/>
    </dgm:pt>
    <dgm:pt modelId="{0C395523-F8EB-4128-8B63-14D6E58451C0}" type="pres">
      <dgm:prSet presAssocID="{A2326B8C-9A21-4D9C-B2F8-7F07ED751ACA}" presName="connTx" presStyleLbl="parChTrans1D3" presStyleIdx="4" presStyleCnt="8"/>
      <dgm:spPr/>
    </dgm:pt>
    <dgm:pt modelId="{87BA0FE9-F341-4B20-BDBB-B468C22099EE}" type="pres">
      <dgm:prSet presAssocID="{54F4BB74-A809-41C1-99D0-75812A636039}" presName="root2" presStyleCnt="0"/>
      <dgm:spPr/>
    </dgm:pt>
    <dgm:pt modelId="{BD885B09-6D7F-41F7-87B7-1D1B6901BB1C}" type="pres">
      <dgm:prSet presAssocID="{54F4BB74-A809-41C1-99D0-75812A636039}" presName="LevelTwoTextNode" presStyleLbl="node3" presStyleIdx="4" presStyleCnt="8">
        <dgm:presLayoutVars>
          <dgm:chPref val="3"/>
        </dgm:presLayoutVars>
      </dgm:prSet>
      <dgm:spPr/>
    </dgm:pt>
    <dgm:pt modelId="{96D031B1-84CB-42E9-90E3-28652A66798A}" type="pres">
      <dgm:prSet presAssocID="{54F4BB74-A809-41C1-99D0-75812A636039}" presName="level3hierChild" presStyleCnt="0"/>
      <dgm:spPr/>
    </dgm:pt>
    <dgm:pt modelId="{C4B9131D-A29B-450B-A8CA-9B4835363D03}" type="pres">
      <dgm:prSet presAssocID="{F5C8D7D4-A440-41BA-A4BF-61B1DD778DB4}" presName="conn2-1" presStyleLbl="parChTrans1D4" presStyleIdx="1" presStyleCnt="4"/>
      <dgm:spPr/>
    </dgm:pt>
    <dgm:pt modelId="{C44AE146-8784-4A0A-8DE3-85579479EEEC}" type="pres">
      <dgm:prSet presAssocID="{F5C8D7D4-A440-41BA-A4BF-61B1DD778DB4}" presName="connTx" presStyleLbl="parChTrans1D4" presStyleIdx="1" presStyleCnt="4"/>
      <dgm:spPr/>
    </dgm:pt>
    <dgm:pt modelId="{BB3DE4AB-B851-436D-B52C-CF93EE02FE9E}" type="pres">
      <dgm:prSet presAssocID="{D43AAF88-2D5A-4F95-B32E-55405A84DFC0}" presName="root2" presStyleCnt="0"/>
      <dgm:spPr/>
    </dgm:pt>
    <dgm:pt modelId="{D1786CFA-D318-46FB-832C-CD7072B9728C}" type="pres">
      <dgm:prSet presAssocID="{D43AAF88-2D5A-4F95-B32E-55405A84DFC0}" presName="LevelTwoTextNode" presStyleLbl="node4" presStyleIdx="1" presStyleCnt="4">
        <dgm:presLayoutVars>
          <dgm:chPref val="3"/>
        </dgm:presLayoutVars>
      </dgm:prSet>
      <dgm:spPr/>
    </dgm:pt>
    <dgm:pt modelId="{13435BE6-8D30-4BD4-BC59-6D6B9574ECC5}" type="pres">
      <dgm:prSet presAssocID="{D43AAF88-2D5A-4F95-B32E-55405A84DFC0}" presName="level3hierChild" presStyleCnt="0"/>
      <dgm:spPr/>
    </dgm:pt>
    <dgm:pt modelId="{2D2F05C1-2A94-42E4-806F-ACCAC319A989}" type="pres">
      <dgm:prSet presAssocID="{446D01EC-22B3-4640-BBAF-6C9C66E2EE0A}" presName="conn2-1" presStyleLbl="parChTrans1D4" presStyleIdx="2" presStyleCnt="4"/>
      <dgm:spPr/>
    </dgm:pt>
    <dgm:pt modelId="{CAADFD97-00E6-4FCB-89AF-AB9AC5D68432}" type="pres">
      <dgm:prSet presAssocID="{446D01EC-22B3-4640-BBAF-6C9C66E2EE0A}" presName="connTx" presStyleLbl="parChTrans1D4" presStyleIdx="2" presStyleCnt="4"/>
      <dgm:spPr/>
    </dgm:pt>
    <dgm:pt modelId="{250174EB-6C88-4D49-8FAD-67F2A4A1C88B}" type="pres">
      <dgm:prSet presAssocID="{2FCCDF1B-9ABC-42C9-977D-CF397FC70F45}" presName="root2" presStyleCnt="0"/>
      <dgm:spPr/>
    </dgm:pt>
    <dgm:pt modelId="{3897E8B6-D64E-484F-918A-DD82659B9F68}" type="pres">
      <dgm:prSet presAssocID="{2FCCDF1B-9ABC-42C9-977D-CF397FC70F45}" presName="LevelTwoTextNode" presStyleLbl="node4" presStyleIdx="2" presStyleCnt="4">
        <dgm:presLayoutVars>
          <dgm:chPref val="3"/>
        </dgm:presLayoutVars>
      </dgm:prSet>
      <dgm:spPr/>
    </dgm:pt>
    <dgm:pt modelId="{81F870BA-C4C1-4C4E-89B5-166DE31ED628}" type="pres">
      <dgm:prSet presAssocID="{2FCCDF1B-9ABC-42C9-977D-CF397FC70F45}" presName="level3hierChild" presStyleCnt="0"/>
      <dgm:spPr/>
    </dgm:pt>
    <dgm:pt modelId="{7B8FE184-C806-4E40-9E6E-A2A39E8F923F}" type="pres">
      <dgm:prSet presAssocID="{F05077CF-1340-4C96-8C37-A10A04B50394}" presName="conn2-1" presStyleLbl="parChTrans1D4" presStyleIdx="3" presStyleCnt="4"/>
      <dgm:spPr/>
    </dgm:pt>
    <dgm:pt modelId="{37216E17-9290-47CD-9354-A391EFBC017B}" type="pres">
      <dgm:prSet presAssocID="{F05077CF-1340-4C96-8C37-A10A04B50394}" presName="connTx" presStyleLbl="parChTrans1D4" presStyleIdx="3" presStyleCnt="4"/>
      <dgm:spPr/>
    </dgm:pt>
    <dgm:pt modelId="{C9D2F956-36AE-4740-8C0D-2661FEE0ABE4}" type="pres">
      <dgm:prSet presAssocID="{14A212B9-4D0C-43A8-AD77-803382A8DE05}" presName="root2" presStyleCnt="0"/>
      <dgm:spPr/>
    </dgm:pt>
    <dgm:pt modelId="{F4B471D1-DADC-472C-A309-A79F3DCA9541}" type="pres">
      <dgm:prSet presAssocID="{14A212B9-4D0C-43A8-AD77-803382A8DE05}" presName="LevelTwoTextNode" presStyleLbl="node4" presStyleIdx="3" presStyleCnt="4">
        <dgm:presLayoutVars>
          <dgm:chPref val="3"/>
        </dgm:presLayoutVars>
      </dgm:prSet>
      <dgm:spPr/>
    </dgm:pt>
    <dgm:pt modelId="{86DC680F-D6B0-48D5-B7BD-3CE080158B6F}" type="pres">
      <dgm:prSet presAssocID="{14A212B9-4D0C-43A8-AD77-803382A8DE05}" presName="level3hierChild" presStyleCnt="0"/>
      <dgm:spPr/>
    </dgm:pt>
    <dgm:pt modelId="{77E88FA6-92EC-4EC3-AA5E-094257A5FE1C}" type="pres">
      <dgm:prSet presAssocID="{2B7CCB7A-6217-4C12-B41A-783921D02980}" presName="conn2-1" presStyleLbl="parChTrans1D3" presStyleIdx="5" presStyleCnt="8"/>
      <dgm:spPr/>
    </dgm:pt>
    <dgm:pt modelId="{B8B8939F-F09B-4BC9-A6C9-0408C830B930}" type="pres">
      <dgm:prSet presAssocID="{2B7CCB7A-6217-4C12-B41A-783921D02980}" presName="connTx" presStyleLbl="parChTrans1D3" presStyleIdx="5" presStyleCnt="8"/>
      <dgm:spPr/>
    </dgm:pt>
    <dgm:pt modelId="{33867D3D-571F-4610-A10E-BD3149D27DC9}" type="pres">
      <dgm:prSet presAssocID="{D79E5894-F0F9-42B7-AA14-DD4F17FAD4DA}" presName="root2" presStyleCnt="0"/>
      <dgm:spPr/>
    </dgm:pt>
    <dgm:pt modelId="{ADCBEEE7-AC7C-4129-A474-873096F2238B}" type="pres">
      <dgm:prSet presAssocID="{D79E5894-F0F9-42B7-AA14-DD4F17FAD4DA}" presName="LevelTwoTextNode" presStyleLbl="node3" presStyleIdx="5" presStyleCnt="8">
        <dgm:presLayoutVars>
          <dgm:chPref val="3"/>
        </dgm:presLayoutVars>
      </dgm:prSet>
      <dgm:spPr/>
    </dgm:pt>
    <dgm:pt modelId="{095617FE-5453-4474-90E9-9C72B1CD54FC}" type="pres">
      <dgm:prSet presAssocID="{D79E5894-F0F9-42B7-AA14-DD4F17FAD4DA}" presName="level3hierChild" presStyleCnt="0"/>
      <dgm:spPr/>
    </dgm:pt>
    <dgm:pt modelId="{26214E23-17E7-41A4-AE50-8574C9413E91}" type="pres">
      <dgm:prSet presAssocID="{8DF028AC-AFC4-4BD7-8EC4-5C5181724EA5}" presName="conn2-1" presStyleLbl="parChTrans1D2" presStyleIdx="5" presStyleCnt="6"/>
      <dgm:spPr/>
    </dgm:pt>
    <dgm:pt modelId="{A0D86B23-C5AE-4E6B-99DD-513077732E50}" type="pres">
      <dgm:prSet presAssocID="{8DF028AC-AFC4-4BD7-8EC4-5C5181724EA5}" presName="connTx" presStyleLbl="parChTrans1D2" presStyleIdx="5" presStyleCnt="6"/>
      <dgm:spPr/>
    </dgm:pt>
    <dgm:pt modelId="{9DDA8BB0-B2E1-41B3-B5A1-792C85C8D0C6}" type="pres">
      <dgm:prSet presAssocID="{CAE7448C-8CED-4917-9FD9-D4775F96949B}" presName="root2" presStyleCnt="0"/>
      <dgm:spPr/>
    </dgm:pt>
    <dgm:pt modelId="{5A05837F-BB44-4DAA-8475-A0AEA38EB5CF}" type="pres">
      <dgm:prSet presAssocID="{CAE7448C-8CED-4917-9FD9-D4775F96949B}" presName="LevelTwoTextNode" presStyleLbl="node2" presStyleIdx="5" presStyleCnt="6">
        <dgm:presLayoutVars>
          <dgm:chPref val="3"/>
        </dgm:presLayoutVars>
      </dgm:prSet>
      <dgm:spPr/>
    </dgm:pt>
    <dgm:pt modelId="{9121C2BB-AFAE-4D55-B148-98B8435B4721}" type="pres">
      <dgm:prSet presAssocID="{CAE7448C-8CED-4917-9FD9-D4775F96949B}" presName="level3hierChild" presStyleCnt="0"/>
      <dgm:spPr/>
    </dgm:pt>
    <dgm:pt modelId="{E21981DE-FED0-4EC3-A4AF-B0DC8318BB2D}" type="pres">
      <dgm:prSet presAssocID="{19F3670F-7C66-41C3-A7AD-74B08E454CB7}" presName="conn2-1" presStyleLbl="parChTrans1D3" presStyleIdx="6" presStyleCnt="8"/>
      <dgm:spPr/>
    </dgm:pt>
    <dgm:pt modelId="{8A09B70D-ECB8-4CD1-ABB5-92BDB08C45F7}" type="pres">
      <dgm:prSet presAssocID="{19F3670F-7C66-41C3-A7AD-74B08E454CB7}" presName="connTx" presStyleLbl="parChTrans1D3" presStyleIdx="6" presStyleCnt="8"/>
      <dgm:spPr/>
    </dgm:pt>
    <dgm:pt modelId="{699BDE89-CA57-4E3A-A5B0-FC76E73CAFAE}" type="pres">
      <dgm:prSet presAssocID="{4682A231-3BA5-434F-ACA7-5EBB7762038C}" presName="root2" presStyleCnt="0"/>
      <dgm:spPr/>
    </dgm:pt>
    <dgm:pt modelId="{808AC9DB-88CF-4A62-8C73-BED21CFB06F4}" type="pres">
      <dgm:prSet presAssocID="{4682A231-3BA5-434F-ACA7-5EBB7762038C}" presName="LevelTwoTextNode" presStyleLbl="node3" presStyleIdx="6" presStyleCnt="8">
        <dgm:presLayoutVars>
          <dgm:chPref val="3"/>
        </dgm:presLayoutVars>
      </dgm:prSet>
      <dgm:spPr/>
    </dgm:pt>
    <dgm:pt modelId="{68CE70B7-7E05-4ABD-B0DE-017632C18D7D}" type="pres">
      <dgm:prSet presAssocID="{4682A231-3BA5-434F-ACA7-5EBB7762038C}" presName="level3hierChild" presStyleCnt="0"/>
      <dgm:spPr/>
    </dgm:pt>
    <dgm:pt modelId="{56279BCA-9F2A-4679-BBE4-6028B973F2A6}" type="pres">
      <dgm:prSet presAssocID="{C40601FD-9D93-4B3A-869B-1EE502435403}" presName="conn2-1" presStyleLbl="parChTrans1D3" presStyleIdx="7" presStyleCnt="8"/>
      <dgm:spPr/>
    </dgm:pt>
    <dgm:pt modelId="{B34AB91E-0E50-45F0-BF70-758108DAE1D5}" type="pres">
      <dgm:prSet presAssocID="{C40601FD-9D93-4B3A-869B-1EE502435403}" presName="connTx" presStyleLbl="parChTrans1D3" presStyleIdx="7" presStyleCnt="8"/>
      <dgm:spPr/>
    </dgm:pt>
    <dgm:pt modelId="{37DFCE84-35F3-42C0-BEFC-6F46AF6F958C}" type="pres">
      <dgm:prSet presAssocID="{71CC1D88-A82E-41D5-ABBF-38C0C5A259BF}" presName="root2" presStyleCnt="0"/>
      <dgm:spPr/>
    </dgm:pt>
    <dgm:pt modelId="{8ECBACD1-0A4A-48B7-8D63-2B7810818CC6}" type="pres">
      <dgm:prSet presAssocID="{71CC1D88-A82E-41D5-ABBF-38C0C5A259BF}" presName="LevelTwoTextNode" presStyleLbl="node3" presStyleIdx="7" presStyleCnt="8">
        <dgm:presLayoutVars>
          <dgm:chPref val="3"/>
        </dgm:presLayoutVars>
      </dgm:prSet>
      <dgm:spPr/>
    </dgm:pt>
    <dgm:pt modelId="{B07573D7-645F-4A72-8468-14B3D29AEAF8}" type="pres">
      <dgm:prSet presAssocID="{71CC1D88-A82E-41D5-ABBF-38C0C5A259BF}" presName="level3hierChild" presStyleCnt="0"/>
      <dgm:spPr/>
    </dgm:pt>
  </dgm:ptLst>
  <dgm:cxnLst>
    <dgm:cxn modelId="{D2B8BD00-3F65-4DED-8AEC-F415A87B1417}" srcId="{CAE7448C-8CED-4917-9FD9-D4775F96949B}" destId="{71CC1D88-A82E-41D5-ABBF-38C0C5A259BF}" srcOrd="1" destOrd="0" parTransId="{C40601FD-9D93-4B3A-869B-1EE502435403}" sibTransId="{40BEB1E1-D551-4F7F-8FD1-F431B8D075BC}"/>
    <dgm:cxn modelId="{0AA90A04-FA3B-4D25-9ECC-CAB513F89390}" type="presOf" srcId="{71CC1D88-A82E-41D5-ABBF-38C0C5A259BF}" destId="{8ECBACD1-0A4A-48B7-8D63-2B7810818CC6}" srcOrd="0" destOrd="0" presId="urn:microsoft.com/office/officeart/2005/8/layout/hierarchy2"/>
    <dgm:cxn modelId="{585CD20F-42CC-4E12-9F35-384786C16B99}" srcId="{5065566B-D20A-43A6-95CE-D580C6249062}" destId="{88F2A620-F646-4F11-92A6-21C4A6B4317E}" srcOrd="4" destOrd="0" parTransId="{13F1ACC4-44BB-46D9-BBAA-F85A7620C47E}" sibTransId="{EE1889AC-672A-44DF-BFB2-9E1A587D5627}"/>
    <dgm:cxn modelId="{39B80613-A93F-4DBE-A416-DF958D7B438B}" type="presOf" srcId="{16C8477C-6121-4CF0-9A9A-F505E9EB1904}" destId="{F937C0B1-BB00-4702-BCF5-524979742071}" srcOrd="1" destOrd="0" presId="urn:microsoft.com/office/officeart/2005/8/layout/hierarchy2"/>
    <dgm:cxn modelId="{0DD91A14-9D48-4AC4-BD4F-DE7DFA47170B}" type="presOf" srcId="{8C8B17FA-306F-4F8B-9D4A-8CF5B114CE8F}" destId="{1E005F98-DFFC-412A-8A1F-EFD50E0F3D8E}" srcOrd="1" destOrd="0" presId="urn:microsoft.com/office/officeart/2005/8/layout/hierarchy2"/>
    <dgm:cxn modelId="{87CDA014-4D42-47FE-80E0-36BFC857AA53}" srcId="{88F2A620-F646-4F11-92A6-21C4A6B4317E}" destId="{D79E5894-F0F9-42B7-AA14-DD4F17FAD4DA}" srcOrd="2" destOrd="0" parTransId="{2B7CCB7A-6217-4C12-B41A-783921D02980}" sibTransId="{912442DE-D27B-451F-9EC4-49973D78ABED}"/>
    <dgm:cxn modelId="{97B77015-4CB0-4814-90E9-D6BF2179A70D}" type="presOf" srcId="{8DF028AC-AFC4-4BD7-8EC4-5C5181724EA5}" destId="{26214E23-17E7-41A4-AE50-8574C9413E91}" srcOrd="0" destOrd="0" presId="urn:microsoft.com/office/officeart/2005/8/layout/hierarchy2"/>
    <dgm:cxn modelId="{2AB04B17-60AD-4737-8821-B4F9555FEC77}" type="presOf" srcId="{4451BF58-2578-41BA-9901-4E69C4895818}" destId="{28DB57AB-7E0E-48A2-8CC6-FEB8C9B8900C}" srcOrd="0" destOrd="0" presId="urn:microsoft.com/office/officeart/2005/8/layout/hierarchy2"/>
    <dgm:cxn modelId="{A3D83F1B-0DE1-4C9A-AD00-EB546B83DFA2}" type="presOf" srcId="{C40601FD-9D93-4B3A-869B-1EE502435403}" destId="{B34AB91E-0E50-45F0-BF70-758108DAE1D5}" srcOrd="1" destOrd="0" presId="urn:microsoft.com/office/officeart/2005/8/layout/hierarchy2"/>
    <dgm:cxn modelId="{F414B21E-8A2E-4291-9F02-5EE04F4749A5}" type="presOf" srcId="{BCE1CCAD-C307-4859-98B3-9235832756FF}" destId="{6582E2C1-1DF7-4A5C-A92F-2B45A4563C70}" srcOrd="0" destOrd="0" presId="urn:microsoft.com/office/officeart/2005/8/layout/hierarchy2"/>
    <dgm:cxn modelId="{E93EFB1F-C570-49C4-94B9-2C2BA13F6ECE}" srcId="{5065566B-D20A-43A6-95CE-D580C6249062}" destId="{AF89686F-A380-41FA-8918-BBD1185976E5}" srcOrd="0" destOrd="0" parTransId="{04E1A10A-60FC-45BE-993D-D510C77A09A3}" sibTransId="{4C8860BA-696F-483C-BE6D-1C31E7CF65A8}"/>
    <dgm:cxn modelId="{C83B9323-AC87-4A74-B572-F23212A6C8CB}" type="presOf" srcId="{1D3E5196-0992-4E36-B28A-2BBF9600A656}" destId="{5C3E41F1-85D3-47B7-B284-58DBA5088140}" srcOrd="1" destOrd="0" presId="urn:microsoft.com/office/officeart/2005/8/layout/hierarchy2"/>
    <dgm:cxn modelId="{F7107F26-3EC5-48F0-9060-115B235BC865}" srcId="{88F2A620-F646-4F11-92A6-21C4A6B4317E}" destId="{54F4BB74-A809-41C1-99D0-75812A636039}" srcOrd="1" destOrd="0" parTransId="{A2326B8C-9A21-4D9C-B2F8-7F07ED751ACA}" sibTransId="{C9CBD556-5DD3-42A9-94B4-F86045993F5E}"/>
    <dgm:cxn modelId="{75132728-D2C2-43C4-AE5A-FEB99E02D78F}" type="presOf" srcId="{2B7CCB7A-6217-4C12-B41A-783921D02980}" destId="{B8B8939F-F09B-4BC9-A6C9-0408C830B930}" srcOrd="1" destOrd="0" presId="urn:microsoft.com/office/officeart/2005/8/layout/hierarchy2"/>
    <dgm:cxn modelId="{9B617230-C929-4FC4-B814-369EF80E2230}" type="presOf" srcId="{8C8B17FA-306F-4F8B-9D4A-8CF5B114CE8F}" destId="{2FFB6B31-3CA7-4775-A907-8B6653A274DF}" srcOrd="0" destOrd="0" presId="urn:microsoft.com/office/officeart/2005/8/layout/hierarchy2"/>
    <dgm:cxn modelId="{DCCD8531-EAAD-460D-B0B0-8AFD2904BA02}" type="presOf" srcId="{8DF028AC-AFC4-4BD7-8EC4-5C5181724EA5}" destId="{A0D86B23-C5AE-4E6B-99DD-513077732E50}" srcOrd="1" destOrd="0" presId="urn:microsoft.com/office/officeart/2005/8/layout/hierarchy2"/>
    <dgm:cxn modelId="{1A761135-D3CE-4D29-9D28-DF1F2D33E7D2}" srcId="{C9442F97-AACA-4E12-9039-DF413CF6A1C0}" destId="{BCE1CCAD-C307-4859-98B3-9235832756FF}" srcOrd="0" destOrd="0" parTransId="{59D56E4D-1556-49BD-9204-6419D71B1C25}" sibTransId="{775997E2-90BB-4836-9754-5D4EB1775E28}"/>
    <dgm:cxn modelId="{4B95ED35-9A9B-4BF1-A176-04F691B430A2}" type="presOf" srcId="{4451BF58-2578-41BA-9901-4E69C4895818}" destId="{F90CDBED-5540-4F31-854C-3D8CAC6781FE}" srcOrd="1" destOrd="0" presId="urn:microsoft.com/office/officeart/2005/8/layout/hierarchy2"/>
    <dgm:cxn modelId="{EEA65B36-BF1C-42E9-81AA-6C57EFA5A4DF}" type="presOf" srcId="{88F2A620-F646-4F11-92A6-21C4A6B4317E}" destId="{A3CD4098-D6C3-4F8B-969D-22766CA73524}" srcOrd="0" destOrd="0" presId="urn:microsoft.com/office/officeart/2005/8/layout/hierarchy2"/>
    <dgm:cxn modelId="{E8EB5537-0E1A-40E8-AD75-99F7C579D5B2}" type="presOf" srcId="{C9442F97-AACA-4E12-9039-DF413CF6A1C0}" destId="{8F44EC99-CC0C-4CB6-85A5-0E0CB2467689}" srcOrd="0" destOrd="0" presId="urn:microsoft.com/office/officeart/2005/8/layout/hierarchy2"/>
    <dgm:cxn modelId="{29FBCD38-FDE7-4C18-A589-3590801C090C}" srcId="{5065566B-D20A-43A6-95CE-D580C6249062}" destId="{CAE7448C-8CED-4917-9FD9-D4775F96949B}" srcOrd="5" destOrd="0" parTransId="{8DF028AC-AFC4-4BD7-8EC4-5C5181724EA5}" sibTransId="{C94918C8-24F5-4449-8669-B1003B780844}"/>
    <dgm:cxn modelId="{0AA71F39-3E3A-4ED9-B020-08F82C7ECD14}" type="presOf" srcId="{54F4BB74-A809-41C1-99D0-75812A636039}" destId="{BD885B09-6D7F-41F7-87B7-1D1B6901BB1C}" srcOrd="0" destOrd="0" presId="urn:microsoft.com/office/officeart/2005/8/layout/hierarchy2"/>
    <dgm:cxn modelId="{2D13273D-73CA-4898-96D2-95C3A457A1FF}" type="presOf" srcId="{04E1A10A-60FC-45BE-993D-D510C77A09A3}" destId="{D70AE870-D544-47D2-B1EF-C023DD049E72}" srcOrd="0" destOrd="0" presId="urn:microsoft.com/office/officeart/2005/8/layout/hierarchy2"/>
    <dgm:cxn modelId="{9680AF60-905A-49F3-A6E5-56D8388E2800}" srcId="{7F44CE64-1A2D-432B-8C55-F8BDC9AF9576}" destId="{5065566B-D20A-43A6-95CE-D580C6249062}" srcOrd="0" destOrd="0" parTransId="{4AC73C02-655A-41A4-87A2-850900AD5C86}" sibTransId="{F4B3794E-E180-4C75-8C99-7206A2D0D3A6}"/>
    <dgm:cxn modelId="{E82B2C66-A3F3-4FE4-91E4-00647A796491}" srcId="{5065566B-D20A-43A6-95CE-D580C6249062}" destId="{1C15CA34-9541-4F73-BA4D-B219CCC0AF62}" srcOrd="2" destOrd="0" parTransId="{E895EB5B-FA61-4063-B0B2-1CF0E9992D76}" sibTransId="{DD64EB3C-6E31-4CC0-887F-2FF3F876F345}"/>
    <dgm:cxn modelId="{8184A272-9E1B-4152-B483-2907810F2B2A}" type="presOf" srcId="{5065566B-D20A-43A6-95CE-D580C6249062}" destId="{94683D7D-0E24-4381-8BA9-B9843B6CEE30}" srcOrd="0" destOrd="0" presId="urn:microsoft.com/office/officeart/2005/8/layout/hierarchy2"/>
    <dgm:cxn modelId="{5DF05453-52E2-4DEA-A215-D1785F7283C7}" type="presOf" srcId="{17174963-0E55-4E2F-9A21-2B9373482E8A}" destId="{8BA5C372-7299-4F18-832A-4946BF03179C}" srcOrd="0" destOrd="0" presId="urn:microsoft.com/office/officeart/2005/8/layout/hierarchy2"/>
    <dgm:cxn modelId="{CC1C7274-8190-484A-AF4D-1CC181DB56BA}" type="presOf" srcId="{CAE7448C-8CED-4917-9FD9-D4775F96949B}" destId="{5A05837F-BB44-4DAA-8475-A0AEA38EB5CF}" srcOrd="0" destOrd="0" presId="urn:microsoft.com/office/officeart/2005/8/layout/hierarchy2"/>
    <dgm:cxn modelId="{7C0BED55-53F7-49CD-B280-E4DB49FEFC86}" type="presOf" srcId="{D43AAF88-2D5A-4F95-B32E-55405A84DFC0}" destId="{D1786CFA-D318-46FB-832C-CD7072B9728C}" srcOrd="0" destOrd="0" presId="urn:microsoft.com/office/officeart/2005/8/layout/hierarchy2"/>
    <dgm:cxn modelId="{8BE63478-88D4-4E5B-9D10-AB78507E6F40}" type="presOf" srcId="{1C15CA34-9541-4F73-BA4D-B219CCC0AF62}" destId="{42483694-8737-4EDC-B4C4-CDF82542E89B}" srcOrd="0" destOrd="0" presId="urn:microsoft.com/office/officeart/2005/8/layout/hierarchy2"/>
    <dgm:cxn modelId="{C0A9745A-AB9B-4709-8B09-DFE1318C371C}" type="presOf" srcId="{6D6D4ECC-FF47-4134-9050-190D5C300100}" destId="{D722B0CA-C1ED-4F3F-98D7-A36F9478AA71}" srcOrd="0" destOrd="0" presId="urn:microsoft.com/office/officeart/2005/8/layout/hierarchy2"/>
    <dgm:cxn modelId="{6764D97A-7D8A-4F4E-938F-B11C66E648E5}" type="presOf" srcId="{2B7CCB7A-6217-4C12-B41A-783921D02980}" destId="{77E88FA6-92EC-4EC3-AA5E-094257A5FE1C}" srcOrd="0" destOrd="0" presId="urn:microsoft.com/office/officeart/2005/8/layout/hierarchy2"/>
    <dgm:cxn modelId="{8E178280-4CBA-48F0-B0FD-F793E27E90C7}" type="presOf" srcId="{446D01EC-22B3-4640-BBAF-6C9C66E2EE0A}" destId="{CAADFD97-00E6-4FCB-89AF-AB9AC5D68432}" srcOrd="1" destOrd="0" presId="urn:microsoft.com/office/officeart/2005/8/layout/hierarchy2"/>
    <dgm:cxn modelId="{7A1E0D83-8A38-46BF-9C18-B96C99A01D6B}" srcId="{54F4BB74-A809-41C1-99D0-75812A636039}" destId="{14A212B9-4D0C-43A8-AD77-803382A8DE05}" srcOrd="2" destOrd="0" parTransId="{F05077CF-1340-4C96-8C37-A10A04B50394}" sibTransId="{95A31C5E-40E6-4686-AD73-0A6AD8A050F3}"/>
    <dgm:cxn modelId="{EC142787-B449-4201-B1BC-777B77F5C220}" srcId="{88F2A620-F646-4F11-92A6-21C4A6B4317E}" destId="{17174963-0E55-4E2F-9A21-2B9373482E8A}" srcOrd="0" destOrd="0" parTransId="{6D6D4ECC-FF47-4134-9050-190D5C300100}" sibTransId="{4AE6EBEB-BFAD-4B77-A87F-CB7BBA415333}"/>
    <dgm:cxn modelId="{BA9A3E8C-78B7-4D30-80BB-5BC7EBEF4202}" type="presOf" srcId="{19F3670F-7C66-41C3-A7AD-74B08E454CB7}" destId="{8A09B70D-ECB8-4CD1-ABB5-92BDB08C45F7}" srcOrd="1" destOrd="0" presId="urn:microsoft.com/office/officeart/2005/8/layout/hierarchy2"/>
    <dgm:cxn modelId="{392F8691-22F9-468F-AA17-5733C0EEC864}" type="presOf" srcId="{59AF64A9-D08B-4FED-B611-4549D10D5DA1}" destId="{40BF3E38-56A0-4660-9996-7B2331A120CB}" srcOrd="0" destOrd="0" presId="urn:microsoft.com/office/officeart/2005/8/layout/hierarchy2"/>
    <dgm:cxn modelId="{F645B091-BFCC-4377-BCC7-81229337758A}" type="presOf" srcId="{16C8477C-6121-4CF0-9A9A-F505E9EB1904}" destId="{FC19980D-A061-401D-A56A-EC1ACE75782E}" srcOrd="0" destOrd="0" presId="urn:microsoft.com/office/officeart/2005/8/layout/hierarchy2"/>
    <dgm:cxn modelId="{C709D097-D638-4290-BC38-E3513EC9BD3D}" type="presOf" srcId="{E895EB5B-FA61-4063-B0B2-1CF0E9992D76}" destId="{D8AE17D8-7AF1-43FF-8AC9-8A6ACB72C860}" srcOrd="1" destOrd="0" presId="urn:microsoft.com/office/officeart/2005/8/layout/hierarchy2"/>
    <dgm:cxn modelId="{F9283899-A862-4EB1-8FE0-F429C3BBD7A7}" type="presOf" srcId="{7F44CE64-1A2D-432B-8C55-F8BDC9AF9576}" destId="{40C69A93-3D7A-4180-BE6F-2EF57586C4C6}" srcOrd="0" destOrd="0" presId="urn:microsoft.com/office/officeart/2005/8/layout/hierarchy2"/>
    <dgm:cxn modelId="{568BC89B-FD3D-4BF5-8981-9BEBF2E394F7}" type="presOf" srcId="{A2326B8C-9A21-4D9C-B2F8-7F07ED751ACA}" destId="{0C395523-F8EB-4128-8B63-14D6E58451C0}" srcOrd="1" destOrd="0" presId="urn:microsoft.com/office/officeart/2005/8/layout/hierarchy2"/>
    <dgm:cxn modelId="{9CB87BA6-4111-4286-89A3-98BD79B14300}" type="presOf" srcId="{F5C8D7D4-A440-41BA-A4BF-61B1DD778DB4}" destId="{C4B9131D-A29B-450B-A8CA-9B4835363D03}" srcOrd="0" destOrd="0" presId="urn:microsoft.com/office/officeart/2005/8/layout/hierarchy2"/>
    <dgm:cxn modelId="{AF1030A8-11A6-43B5-AC4E-EE54A05F7531}" type="presOf" srcId="{19F3670F-7C66-41C3-A7AD-74B08E454CB7}" destId="{E21981DE-FED0-4EC3-A4AF-B0DC8318BB2D}" srcOrd="0" destOrd="0" presId="urn:microsoft.com/office/officeart/2005/8/layout/hierarchy2"/>
    <dgm:cxn modelId="{9EED94A8-6DF1-44AE-8801-CF0A36F92A4C}" type="presOf" srcId="{6D6D4ECC-FF47-4134-9050-190D5C300100}" destId="{913515B2-A885-43DF-91B9-2FCF6A2CC0B6}" srcOrd="1" destOrd="0" presId="urn:microsoft.com/office/officeart/2005/8/layout/hierarchy2"/>
    <dgm:cxn modelId="{9026CBA9-D7C1-4950-8D69-FCF09203821E}" type="presOf" srcId="{59D56E4D-1556-49BD-9204-6419D71B1C25}" destId="{7657328B-330E-4BA0-9347-64D852C46B7A}" srcOrd="0" destOrd="0" presId="urn:microsoft.com/office/officeart/2005/8/layout/hierarchy2"/>
    <dgm:cxn modelId="{878AC2AB-40F9-4E77-805B-C3CCB1980A62}" type="presOf" srcId="{51C12792-398F-45A4-B6DF-4FEA9192C408}" destId="{5D0EBB2C-AEFB-4B5F-AC47-F59C9149E25E}" srcOrd="0" destOrd="0" presId="urn:microsoft.com/office/officeart/2005/8/layout/hierarchy2"/>
    <dgm:cxn modelId="{437CC3AB-9DB7-418C-AE75-C41513057493}" type="presOf" srcId="{E895EB5B-FA61-4063-B0B2-1CF0E9992D76}" destId="{3DFE3EE1-5D82-4AEF-943D-BB1ACA33791F}" srcOrd="0" destOrd="0" presId="urn:microsoft.com/office/officeart/2005/8/layout/hierarchy2"/>
    <dgm:cxn modelId="{167E17AE-1B22-4929-B0E2-B41CA11151D9}" srcId="{54F4BB74-A809-41C1-99D0-75812A636039}" destId="{D43AAF88-2D5A-4F95-B32E-55405A84DFC0}" srcOrd="0" destOrd="0" parTransId="{F5C8D7D4-A440-41BA-A4BF-61B1DD778DB4}" sibTransId="{23419856-EF63-42FA-82A0-093A79D27737}"/>
    <dgm:cxn modelId="{EE7442AF-5718-499F-9825-A24DC02809E0}" type="presOf" srcId="{13F1ACC4-44BB-46D9-BBAA-F85A7620C47E}" destId="{DD8D54AE-C487-438F-934F-D1F85CB2536F}" srcOrd="0" destOrd="0" presId="urn:microsoft.com/office/officeart/2005/8/layout/hierarchy2"/>
    <dgm:cxn modelId="{2B7CD3B0-419A-43B7-B01A-2880653CE1B9}" srcId="{5065566B-D20A-43A6-95CE-D580C6249062}" destId="{975C7238-B095-4EA6-921B-095724D1D458}" srcOrd="1" destOrd="0" parTransId="{8C8B17FA-306F-4F8B-9D4A-8CF5B114CE8F}" sibTransId="{FEFE6C88-2E86-47A8-8AD0-06862C402E5B}"/>
    <dgm:cxn modelId="{B2B185B2-99BE-453F-BB2C-4A41F613E02E}" srcId="{5065566B-D20A-43A6-95CE-D580C6249062}" destId="{64E06446-8E8F-4631-927C-E9741E5894BF}" srcOrd="3" destOrd="0" parTransId="{4451BF58-2578-41BA-9901-4E69C4895818}" sibTransId="{5EC9BE34-4DFF-4A7B-A5A8-22896E31F808}"/>
    <dgm:cxn modelId="{A7569BBB-AE31-48CA-AEAE-08B52C461392}" type="presOf" srcId="{F7D82B32-874F-4072-BFDB-2C2DDB0F58DF}" destId="{93A2B2FA-0B7A-4BEA-9A5C-720DA09DF420}" srcOrd="0" destOrd="0" presId="urn:microsoft.com/office/officeart/2005/8/layout/hierarchy2"/>
    <dgm:cxn modelId="{FA92A3BB-9F1D-4E7B-BE0A-32FC551C0D47}" type="presOf" srcId="{A2326B8C-9A21-4D9C-B2F8-7F07ED751ACA}" destId="{4383A38C-01B3-4A0B-93BC-E5EC6E6C7854}" srcOrd="0" destOrd="0" presId="urn:microsoft.com/office/officeart/2005/8/layout/hierarchy2"/>
    <dgm:cxn modelId="{EEFD35C0-62AD-44D7-8977-9BB8FB930B29}" type="presOf" srcId="{13F1ACC4-44BB-46D9-BBAA-F85A7620C47E}" destId="{9A72AAF7-2960-44C4-B056-CF3BC17260CF}" srcOrd="1" destOrd="0" presId="urn:microsoft.com/office/officeart/2005/8/layout/hierarchy2"/>
    <dgm:cxn modelId="{830DD5C2-80B6-43E3-AA2A-74D058B65C22}" type="presOf" srcId="{2FCCDF1B-9ABC-42C9-977D-CF397FC70F45}" destId="{3897E8B6-D64E-484F-918A-DD82659B9F68}" srcOrd="0" destOrd="0" presId="urn:microsoft.com/office/officeart/2005/8/layout/hierarchy2"/>
    <dgm:cxn modelId="{D0E2C8C3-1773-4C7D-BD7F-799F6D7AB6F7}" srcId="{AF89686F-A380-41FA-8918-BBD1185976E5}" destId="{F7D82B32-874F-4072-BFDB-2C2DDB0F58DF}" srcOrd="1" destOrd="0" parTransId="{51C12792-398F-45A4-B6DF-4FEA9192C408}" sibTransId="{FA937927-DFAF-45BE-8A45-D05D9C259C53}"/>
    <dgm:cxn modelId="{1C97C9C7-E136-438C-8552-610C256382F1}" type="presOf" srcId="{51C12792-398F-45A4-B6DF-4FEA9192C408}" destId="{E5D3CE67-9C66-4125-822F-E7D502E98577}" srcOrd="1" destOrd="0" presId="urn:microsoft.com/office/officeart/2005/8/layout/hierarchy2"/>
    <dgm:cxn modelId="{602FD1CA-AAA6-4E5E-AF6C-5BFFFCA2F1AE}" type="presOf" srcId="{F5C8D7D4-A440-41BA-A4BF-61B1DD778DB4}" destId="{C44AE146-8784-4A0A-8DE3-85579479EEEC}" srcOrd="1" destOrd="0" presId="urn:microsoft.com/office/officeart/2005/8/layout/hierarchy2"/>
    <dgm:cxn modelId="{D74095CE-AE06-4E06-8A35-45E0297A217F}" type="presOf" srcId="{D79E5894-F0F9-42B7-AA14-DD4F17FAD4DA}" destId="{ADCBEEE7-AC7C-4129-A474-873096F2238B}" srcOrd="0" destOrd="0" presId="urn:microsoft.com/office/officeart/2005/8/layout/hierarchy2"/>
    <dgm:cxn modelId="{9353B8CF-4323-4C68-9D5C-1A9AE9EBE870}" type="presOf" srcId="{F05077CF-1340-4C96-8C37-A10A04B50394}" destId="{37216E17-9290-47CD-9354-A391EFBC017B}" srcOrd="1" destOrd="0" presId="urn:microsoft.com/office/officeart/2005/8/layout/hierarchy2"/>
    <dgm:cxn modelId="{9AE5DCD3-A0E6-44EF-B8BC-33BC168537EA}" type="presOf" srcId="{446D01EC-22B3-4640-BBAF-6C9C66E2EE0A}" destId="{2D2F05C1-2A94-42E4-806F-ACCAC319A989}" srcOrd="0" destOrd="0" presId="urn:microsoft.com/office/officeart/2005/8/layout/hierarchy2"/>
    <dgm:cxn modelId="{34273ED4-2412-489F-BC75-1B0B946A9E54}" type="presOf" srcId="{AF89686F-A380-41FA-8918-BBD1185976E5}" destId="{8C351950-DC18-4BFC-A92D-B616D32AE99E}" srcOrd="0" destOrd="0" presId="urn:microsoft.com/office/officeart/2005/8/layout/hierarchy2"/>
    <dgm:cxn modelId="{DC0DC6D5-BD56-4D65-8CBC-50CCCDB7FCC2}" srcId="{CAE7448C-8CED-4917-9FD9-D4775F96949B}" destId="{4682A231-3BA5-434F-ACA7-5EBB7762038C}" srcOrd="0" destOrd="0" parTransId="{19F3670F-7C66-41C3-A7AD-74B08E454CB7}" sibTransId="{A2618657-0469-40C1-AE1D-F48A3E1A3C25}"/>
    <dgm:cxn modelId="{5EAFF4D5-07D3-4FBA-986B-80FB851DD54D}" type="presOf" srcId="{59D56E4D-1556-49BD-9204-6419D71B1C25}" destId="{BEE262F3-15E0-4823-A00E-78565FF9579C}" srcOrd="1" destOrd="0" presId="urn:microsoft.com/office/officeart/2005/8/layout/hierarchy2"/>
    <dgm:cxn modelId="{B40C05D7-D18A-4DFB-A54C-FF9CF828DAE7}" type="presOf" srcId="{14A212B9-4D0C-43A8-AD77-803382A8DE05}" destId="{F4B471D1-DADC-472C-A309-A79F3DCA9541}" srcOrd="0" destOrd="0" presId="urn:microsoft.com/office/officeart/2005/8/layout/hierarchy2"/>
    <dgm:cxn modelId="{A7A795DB-6B47-4D67-A0E2-C364A1F01352}" type="presOf" srcId="{1D3E5196-0992-4E36-B28A-2BBF9600A656}" destId="{7A28BE1F-9E93-41B1-97B2-6B7BC04A34FE}" srcOrd="0" destOrd="0" presId="urn:microsoft.com/office/officeart/2005/8/layout/hierarchy2"/>
    <dgm:cxn modelId="{33BECCDE-3DA2-4EEB-8B2B-DBB2959B3AF0}" type="presOf" srcId="{F05077CF-1340-4C96-8C37-A10A04B50394}" destId="{7B8FE184-C806-4E40-9E6E-A2A39E8F923F}" srcOrd="0" destOrd="0" presId="urn:microsoft.com/office/officeart/2005/8/layout/hierarchy2"/>
    <dgm:cxn modelId="{3B8007E4-C171-45F4-8DAD-CD77ADE9ED3A}" type="presOf" srcId="{04E1A10A-60FC-45BE-993D-D510C77A09A3}" destId="{8009F2DC-1E0B-46B2-B56E-A67ED35FF765}" srcOrd="1" destOrd="0" presId="urn:microsoft.com/office/officeart/2005/8/layout/hierarchy2"/>
    <dgm:cxn modelId="{C7EE3DE4-A4C5-4081-A7C1-E64FC2240BE5}" type="presOf" srcId="{C40601FD-9D93-4B3A-869B-1EE502435403}" destId="{56279BCA-9F2A-4679-BBE4-6028B973F2A6}" srcOrd="0" destOrd="0" presId="urn:microsoft.com/office/officeart/2005/8/layout/hierarchy2"/>
    <dgm:cxn modelId="{283275E7-5755-4163-B107-7393DA535C02}" type="presOf" srcId="{4682A231-3BA5-434F-ACA7-5EBB7762038C}" destId="{808AC9DB-88CF-4A62-8C73-BED21CFB06F4}" srcOrd="0" destOrd="0" presId="urn:microsoft.com/office/officeart/2005/8/layout/hierarchy2"/>
    <dgm:cxn modelId="{8AFC31EF-72A0-43B9-95C5-0DD91A0B0073}" srcId="{AF89686F-A380-41FA-8918-BBD1185976E5}" destId="{59AF64A9-D08B-4FED-B611-4549D10D5DA1}" srcOrd="0" destOrd="0" parTransId="{16C8477C-6121-4CF0-9A9A-F505E9EB1904}" sibTransId="{AA58B269-F2F2-4F74-B043-78821B3E6968}"/>
    <dgm:cxn modelId="{30E963EF-BDB7-4E98-9225-854FCEF6187D}" type="presOf" srcId="{975C7238-B095-4EA6-921B-095724D1D458}" destId="{5C0D7AF9-DBB9-4408-9588-6E3332F9326C}" srcOrd="0" destOrd="0" presId="urn:microsoft.com/office/officeart/2005/8/layout/hierarchy2"/>
    <dgm:cxn modelId="{5AC3B0F3-EAF7-4D63-B2D7-63D58C46135E}" srcId="{54F4BB74-A809-41C1-99D0-75812A636039}" destId="{2FCCDF1B-9ABC-42C9-977D-CF397FC70F45}" srcOrd="1" destOrd="0" parTransId="{446D01EC-22B3-4640-BBAF-6C9C66E2EE0A}" sibTransId="{1D74ACDE-17D0-431D-805D-59DDC317EBD1}"/>
    <dgm:cxn modelId="{C7BC6FFA-3BA9-4C0C-BE06-B6649A7C21E4}" srcId="{975C7238-B095-4EA6-921B-095724D1D458}" destId="{C9442F97-AACA-4E12-9039-DF413CF6A1C0}" srcOrd="0" destOrd="0" parTransId="{1D3E5196-0992-4E36-B28A-2BBF9600A656}" sibTransId="{6C0B7194-D7B8-4724-9DDA-C93C0CB899E2}"/>
    <dgm:cxn modelId="{61B0BFFD-049E-41B4-B009-4EC620D72B6C}" type="presOf" srcId="{64E06446-8E8F-4631-927C-E9741E5894BF}" destId="{200A6C9F-9961-4584-BF16-AF2782E1E3AF}" srcOrd="0" destOrd="0" presId="urn:microsoft.com/office/officeart/2005/8/layout/hierarchy2"/>
    <dgm:cxn modelId="{6C7539B6-315B-4513-8A23-B2CDF5C7B011}" type="presParOf" srcId="{40C69A93-3D7A-4180-BE6F-2EF57586C4C6}" destId="{FF4A7FD2-F547-4245-A589-6CBCAF64FD8C}" srcOrd="0" destOrd="0" presId="urn:microsoft.com/office/officeart/2005/8/layout/hierarchy2"/>
    <dgm:cxn modelId="{7F6C4E7E-94ED-4F2E-BE13-DD84FC082BF3}" type="presParOf" srcId="{FF4A7FD2-F547-4245-A589-6CBCAF64FD8C}" destId="{94683D7D-0E24-4381-8BA9-B9843B6CEE30}" srcOrd="0" destOrd="0" presId="urn:microsoft.com/office/officeart/2005/8/layout/hierarchy2"/>
    <dgm:cxn modelId="{63B62306-2E91-4CEB-8E58-4E91A5DD4F4F}" type="presParOf" srcId="{FF4A7FD2-F547-4245-A589-6CBCAF64FD8C}" destId="{1856EAAC-1438-4970-B851-E85F51D0CDEA}" srcOrd="1" destOrd="0" presId="urn:microsoft.com/office/officeart/2005/8/layout/hierarchy2"/>
    <dgm:cxn modelId="{413656FF-215A-4DC2-9CC8-E4333781797F}" type="presParOf" srcId="{1856EAAC-1438-4970-B851-E85F51D0CDEA}" destId="{D70AE870-D544-47D2-B1EF-C023DD049E72}" srcOrd="0" destOrd="0" presId="urn:microsoft.com/office/officeart/2005/8/layout/hierarchy2"/>
    <dgm:cxn modelId="{24B75771-4AA4-4FFF-AF1B-CA6E8B9A87A1}" type="presParOf" srcId="{D70AE870-D544-47D2-B1EF-C023DD049E72}" destId="{8009F2DC-1E0B-46B2-B56E-A67ED35FF765}" srcOrd="0" destOrd="0" presId="urn:microsoft.com/office/officeart/2005/8/layout/hierarchy2"/>
    <dgm:cxn modelId="{D55B2766-BCC1-46EF-A2AE-876F3C8843C1}" type="presParOf" srcId="{1856EAAC-1438-4970-B851-E85F51D0CDEA}" destId="{D84BCE0A-7C93-4C0E-81BE-3E7D7238BFD8}" srcOrd="1" destOrd="0" presId="urn:microsoft.com/office/officeart/2005/8/layout/hierarchy2"/>
    <dgm:cxn modelId="{A6C4F83A-7D9C-4534-86BD-1FB064524778}" type="presParOf" srcId="{D84BCE0A-7C93-4C0E-81BE-3E7D7238BFD8}" destId="{8C351950-DC18-4BFC-A92D-B616D32AE99E}" srcOrd="0" destOrd="0" presId="urn:microsoft.com/office/officeart/2005/8/layout/hierarchy2"/>
    <dgm:cxn modelId="{2FE9115F-F468-40CE-9264-18C2A2407D16}" type="presParOf" srcId="{D84BCE0A-7C93-4C0E-81BE-3E7D7238BFD8}" destId="{CDA46BDE-22BA-4A8C-AC19-78AE163F8DA4}" srcOrd="1" destOrd="0" presId="urn:microsoft.com/office/officeart/2005/8/layout/hierarchy2"/>
    <dgm:cxn modelId="{6CF94ABC-401E-4199-9E54-1B6605D86AC6}" type="presParOf" srcId="{CDA46BDE-22BA-4A8C-AC19-78AE163F8DA4}" destId="{FC19980D-A061-401D-A56A-EC1ACE75782E}" srcOrd="0" destOrd="0" presId="urn:microsoft.com/office/officeart/2005/8/layout/hierarchy2"/>
    <dgm:cxn modelId="{075F3139-B057-496B-B1E0-C1932872F29C}" type="presParOf" srcId="{FC19980D-A061-401D-A56A-EC1ACE75782E}" destId="{F937C0B1-BB00-4702-BCF5-524979742071}" srcOrd="0" destOrd="0" presId="urn:microsoft.com/office/officeart/2005/8/layout/hierarchy2"/>
    <dgm:cxn modelId="{AF28B9C3-A7CD-4F65-9189-638AFBBB5908}" type="presParOf" srcId="{CDA46BDE-22BA-4A8C-AC19-78AE163F8DA4}" destId="{AE1F9844-196F-4054-8588-17B24D333C66}" srcOrd="1" destOrd="0" presId="urn:microsoft.com/office/officeart/2005/8/layout/hierarchy2"/>
    <dgm:cxn modelId="{F20479F6-D267-4E50-9834-692779E61F6A}" type="presParOf" srcId="{AE1F9844-196F-4054-8588-17B24D333C66}" destId="{40BF3E38-56A0-4660-9996-7B2331A120CB}" srcOrd="0" destOrd="0" presId="urn:microsoft.com/office/officeart/2005/8/layout/hierarchy2"/>
    <dgm:cxn modelId="{A3E24932-90DE-42CE-9E0A-F90AFE370E72}" type="presParOf" srcId="{AE1F9844-196F-4054-8588-17B24D333C66}" destId="{DDC71E15-7423-43BD-8E91-2CDCFEF2CBE8}" srcOrd="1" destOrd="0" presId="urn:microsoft.com/office/officeart/2005/8/layout/hierarchy2"/>
    <dgm:cxn modelId="{AF785CF8-277C-4AD3-9120-21C27244CC77}" type="presParOf" srcId="{CDA46BDE-22BA-4A8C-AC19-78AE163F8DA4}" destId="{5D0EBB2C-AEFB-4B5F-AC47-F59C9149E25E}" srcOrd="2" destOrd="0" presId="urn:microsoft.com/office/officeart/2005/8/layout/hierarchy2"/>
    <dgm:cxn modelId="{CC714403-0050-4FCE-B18F-36927BE46954}" type="presParOf" srcId="{5D0EBB2C-AEFB-4B5F-AC47-F59C9149E25E}" destId="{E5D3CE67-9C66-4125-822F-E7D502E98577}" srcOrd="0" destOrd="0" presId="urn:microsoft.com/office/officeart/2005/8/layout/hierarchy2"/>
    <dgm:cxn modelId="{1302B464-B952-47A6-8A0E-8C967E5DD701}" type="presParOf" srcId="{CDA46BDE-22BA-4A8C-AC19-78AE163F8DA4}" destId="{B6FDBC21-E0C3-4C63-928D-028DEE9C5EE5}" srcOrd="3" destOrd="0" presId="urn:microsoft.com/office/officeart/2005/8/layout/hierarchy2"/>
    <dgm:cxn modelId="{BE7FBA05-FF2A-4A81-84D1-D0EBAFCF421F}" type="presParOf" srcId="{B6FDBC21-E0C3-4C63-928D-028DEE9C5EE5}" destId="{93A2B2FA-0B7A-4BEA-9A5C-720DA09DF420}" srcOrd="0" destOrd="0" presId="urn:microsoft.com/office/officeart/2005/8/layout/hierarchy2"/>
    <dgm:cxn modelId="{5CC4ACFE-D507-4D4B-A0A8-AB9BB4248CB2}" type="presParOf" srcId="{B6FDBC21-E0C3-4C63-928D-028DEE9C5EE5}" destId="{7F5C502F-EF3D-4267-A9E6-60FFD4BA34C1}" srcOrd="1" destOrd="0" presId="urn:microsoft.com/office/officeart/2005/8/layout/hierarchy2"/>
    <dgm:cxn modelId="{4434E2DF-62DA-414E-BDE6-FA1FC9D8FDFC}" type="presParOf" srcId="{1856EAAC-1438-4970-B851-E85F51D0CDEA}" destId="{2FFB6B31-3CA7-4775-A907-8B6653A274DF}" srcOrd="2" destOrd="0" presId="urn:microsoft.com/office/officeart/2005/8/layout/hierarchy2"/>
    <dgm:cxn modelId="{A3BEBC1C-40E1-4E75-A09F-DA1A97EB556D}" type="presParOf" srcId="{2FFB6B31-3CA7-4775-A907-8B6653A274DF}" destId="{1E005F98-DFFC-412A-8A1F-EFD50E0F3D8E}" srcOrd="0" destOrd="0" presId="urn:microsoft.com/office/officeart/2005/8/layout/hierarchy2"/>
    <dgm:cxn modelId="{4005EFF5-2446-440A-BC5F-8EA2DF4052D4}" type="presParOf" srcId="{1856EAAC-1438-4970-B851-E85F51D0CDEA}" destId="{F7A839A4-A40D-4EC7-B987-D81A3DE5D65E}" srcOrd="3" destOrd="0" presId="urn:microsoft.com/office/officeart/2005/8/layout/hierarchy2"/>
    <dgm:cxn modelId="{96C423FA-8310-430C-A9EA-4AA46DFC77E0}" type="presParOf" srcId="{F7A839A4-A40D-4EC7-B987-D81A3DE5D65E}" destId="{5C0D7AF9-DBB9-4408-9588-6E3332F9326C}" srcOrd="0" destOrd="0" presId="urn:microsoft.com/office/officeart/2005/8/layout/hierarchy2"/>
    <dgm:cxn modelId="{172DE49E-630A-4EC9-A3D7-E8DD487E5C97}" type="presParOf" srcId="{F7A839A4-A40D-4EC7-B987-D81A3DE5D65E}" destId="{6C7E6C9B-0A19-4033-893A-9C5C96B6C72F}" srcOrd="1" destOrd="0" presId="urn:microsoft.com/office/officeart/2005/8/layout/hierarchy2"/>
    <dgm:cxn modelId="{3E8682DC-344F-46F7-925E-E4C937E3BE9D}" type="presParOf" srcId="{6C7E6C9B-0A19-4033-893A-9C5C96B6C72F}" destId="{7A28BE1F-9E93-41B1-97B2-6B7BC04A34FE}" srcOrd="0" destOrd="0" presId="urn:microsoft.com/office/officeart/2005/8/layout/hierarchy2"/>
    <dgm:cxn modelId="{28B36A46-B994-4D7E-BD43-7950D0E8C368}" type="presParOf" srcId="{7A28BE1F-9E93-41B1-97B2-6B7BC04A34FE}" destId="{5C3E41F1-85D3-47B7-B284-58DBA5088140}" srcOrd="0" destOrd="0" presId="urn:microsoft.com/office/officeart/2005/8/layout/hierarchy2"/>
    <dgm:cxn modelId="{5B057D44-C70B-42BA-9AFB-ABF9F0B84FB9}" type="presParOf" srcId="{6C7E6C9B-0A19-4033-893A-9C5C96B6C72F}" destId="{7B91F614-FDFA-474C-B04B-1A3A9F46666C}" srcOrd="1" destOrd="0" presId="urn:microsoft.com/office/officeart/2005/8/layout/hierarchy2"/>
    <dgm:cxn modelId="{31B5F7BB-7AAC-436A-82F4-C5D45E60D401}" type="presParOf" srcId="{7B91F614-FDFA-474C-B04B-1A3A9F46666C}" destId="{8F44EC99-CC0C-4CB6-85A5-0E0CB2467689}" srcOrd="0" destOrd="0" presId="urn:microsoft.com/office/officeart/2005/8/layout/hierarchy2"/>
    <dgm:cxn modelId="{E3C43AC1-3DB7-4F80-BE4B-06E0416696E2}" type="presParOf" srcId="{7B91F614-FDFA-474C-B04B-1A3A9F46666C}" destId="{78573DAC-4580-48A4-83EF-4D1854B9A780}" srcOrd="1" destOrd="0" presId="urn:microsoft.com/office/officeart/2005/8/layout/hierarchy2"/>
    <dgm:cxn modelId="{D5897BAB-9563-4E62-A9FF-C426009320C1}" type="presParOf" srcId="{78573DAC-4580-48A4-83EF-4D1854B9A780}" destId="{7657328B-330E-4BA0-9347-64D852C46B7A}" srcOrd="0" destOrd="0" presId="urn:microsoft.com/office/officeart/2005/8/layout/hierarchy2"/>
    <dgm:cxn modelId="{A98D98A8-890E-4010-8A6D-3089F326040C}" type="presParOf" srcId="{7657328B-330E-4BA0-9347-64D852C46B7A}" destId="{BEE262F3-15E0-4823-A00E-78565FF9579C}" srcOrd="0" destOrd="0" presId="urn:microsoft.com/office/officeart/2005/8/layout/hierarchy2"/>
    <dgm:cxn modelId="{7B329DE8-7E4D-416B-A99A-19B44A9AAAE0}" type="presParOf" srcId="{78573DAC-4580-48A4-83EF-4D1854B9A780}" destId="{F61A606F-EF3C-4B65-BD74-C476939DD9FA}" srcOrd="1" destOrd="0" presId="urn:microsoft.com/office/officeart/2005/8/layout/hierarchy2"/>
    <dgm:cxn modelId="{54449C6E-2142-4876-B244-30D07AB9DDDC}" type="presParOf" srcId="{F61A606F-EF3C-4B65-BD74-C476939DD9FA}" destId="{6582E2C1-1DF7-4A5C-A92F-2B45A4563C70}" srcOrd="0" destOrd="0" presId="urn:microsoft.com/office/officeart/2005/8/layout/hierarchy2"/>
    <dgm:cxn modelId="{7AD7EE6D-A368-4B9A-A05C-D01A834D909F}" type="presParOf" srcId="{F61A606F-EF3C-4B65-BD74-C476939DD9FA}" destId="{96A29A14-BFC8-48CC-A386-F9246631F072}" srcOrd="1" destOrd="0" presId="urn:microsoft.com/office/officeart/2005/8/layout/hierarchy2"/>
    <dgm:cxn modelId="{FED7E8F4-E72F-482E-8233-B063CA4C66CF}" type="presParOf" srcId="{1856EAAC-1438-4970-B851-E85F51D0CDEA}" destId="{3DFE3EE1-5D82-4AEF-943D-BB1ACA33791F}" srcOrd="4" destOrd="0" presId="urn:microsoft.com/office/officeart/2005/8/layout/hierarchy2"/>
    <dgm:cxn modelId="{80ED0C35-55DC-4827-9C50-D6DB483B85A1}" type="presParOf" srcId="{3DFE3EE1-5D82-4AEF-943D-BB1ACA33791F}" destId="{D8AE17D8-7AF1-43FF-8AC9-8A6ACB72C860}" srcOrd="0" destOrd="0" presId="urn:microsoft.com/office/officeart/2005/8/layout/hierarchy2"/>
    <dgm:cxn modelId="{D7BB4428-2329-4938-9E8C-57F05AC1EB2B}" type="presParOf" srcId="{1856EAAC-1438-4970-B851-E85F51D0CDEA}" destId="{AADC5515-8405-42DB-BA6A-5CB88892CB31}" srcOrd="5" destOrd="0" presId="urn:microsoft.com/office/officeart/2005/8/layout/hierarchy2"/>
    <dgm:cxn modelId="{D68BEF5B-D087-4346-91D5-4C4D863B5093}" type="presParOf" srcId="{AADC5515-8405-42DB-BA6A-5CB88892CB31}" destId="{42483694-8737-4EDC-B4C4-CDF82542E89B}" srcOrd="0" destOrd="0" presId="urn:microsoft.com/office/officeart/2005/8/layout/hierarchy2"/>
    <dgm:cxn modelId="{504CC0F6-BEE6-45C8-AEF8-951E27199D3D}" type="presParOf" srcId="{AADC5515-8405-42DB-BA6A-5CB88892CB31}" destId="{AF48F1F6-2168-4CE8-AA0A-5BFDF10EB0A7}" srcOrd="1" destOrd="0" presId="urn:microsoft.com/office/officeart/2005/8/layout/hierarchy2"/>
    <dgm:cxn modelId="{C143B709-559B-40CE-9214-B5E686C604EE}" type="presParOf" srcId="{1856EAAC-1438-4970-B851-E85F51D0CDEA}" destId="{28DB57AB-7E0E-48A2-8CC6-FEB8C9B8900C}" srcOrd="6" destOrd="0" presId="urn:microsoft.com/office/officeart/2005/8/layout/hierarchy2"/>
    <dgm:cxn modelId="{B901B157-A335-4E06-8E07-6F771D830559}" type="presParOf" srcId="{28DB57AB-7E0E-48A2-8CC6-FEB8C9B8900C}" destId="{F90CDBED-5540-4F31-854C-3D8CAC6781FE}" srcOrd="0" destOrd="0" presId="urn:microsoft.com/office/officeart/2005/8/layout/hierarchy2"/>
    <dgm:cxn modelId="{AB4DB429-753B-41BD-AAF0-72C6033BE9CC}" type="presParOf" srcId="{1856EAAC-1438-4970-B851-E85F51D0CDEA}" destId="{95FC7446-B099-433B-B97F-F1761290D51B}" srcOrd="7" destOrd="0" presId="urn:microsoft.com/office/officeart/2005/8/layout/hierarchy2"/>
    <dgm:cxn modelId="{F3582D30-BFD4-40F6-9748-781C38541136}" type="presParOf" srcId="{95FC7446-B099-433B-B97F-F1761290D51B}" destId="{200A6C9F-9961-4584-BF16-AF2782E1E3AF}" srcOrd="0" destOrd="0" presId="urn:microsoft.com/office/officeart/2005/8/layout/hierarchy2"/>
    <dgm:cxn modelId="{323E30EE-7A22-44CA-89FB-81437507A6F1}" type="presParOf" srcId="{95FC7446-B099-433B-B97F-F1761290D51B}" destId="{FD307ED1-E5C5-40FE-B710-5B61EAFA4092}" srcOrd="1" destOrd="0" presId="urn:microsoft.com/office/officeart/2005/8/layout/hierarchy2"/>
    <dgm:cxn modelId="{923A6023-D4B1-40C5-B3CD-84F864AFE52A}" type="presParOf" srcId="{1856EAAC-1438-4970-B851-E85F51D0CDEA}" destId="{DD8D54AE-C487-438F-934F-D1F85CB2536F}" srcOrd="8" destOrd="0" presId="urn:microsoft.com/office/officeart/2005/8/layout/hierarchy2"/>
    <dgm:cxn modelId="{63409E02-C7AD-40C2-BB6E-0AB0312FD561}" type="presParOf" srcId="{DD8D54AE-C487-438F-934F-D1F85CB2536F}" destId="{9A72AAF7-2960-44C4-B056-CF3BC17260CF}" srcOrd="0" destOrd="0" presId="urn:microsoft.com/office/officeart/2005/8/layout/hierarchy2"/>
    <dgm:cxn modelId="{62D17556-774B-4128-9F3D-3C009AE42615}" type="presParOf" srcId="{1856EAAC-1438-4970-B851-E85F51D0CDEA}" destId="{5EFA0822-5F6A-4224-83DD-81BE91F10ED0}" srcOrd="9" destOrd="0" presId="urn:microsoft.com/office/officeart/2005/8/layout/hierarchy2"/>
    <dgm:cxn modelId="{DB2D55FB-FBCE-4337-A6E1-47EB3B99AB9B}" type="presParOf" srcId="{5EFA0822-5F6A-4224-83DD-81BE91F10ED0}" destId="{A3CD4098-D6C3-4F8B-969D-22766CA73524}" srcOrd="0" destOrd="0" presId="urn:microsoft.com/office/officeart/2005/8/layout/hierarchy2"/>
    <dgm:cxn modelId="{DDD30F75-7740-46F3-80EC-B722182F47F3}" type="presParOf" srcId="{5EFA0822-5F6A-4224-83DD-81BE91F10ED0}" destId="{BC9601BA-30FA-4AAE-95DD-A07E3CF746B2}" srcOrd="1" destOrd="0" presId="urn:microsoft.com/office/officeart/2005/8/layout/hierarchy2"/>
    <dgm:cxn modelId="{02A5EF97-62EB-45C1-AF99-CB29A0BBD0A8}" type="presParOf" srcId="{BC9601BA-30FA-4AAE-95DD-A07E3CF746B2}" destId="{D722B0CA-C1ED-4F3F-98D7-A36F9478AA71}" srcOrd="0" destOrd="0" presId="urn:microsoft.com/office/officeart/2005/8/layout/hierarchy2"/>
    <dgm:cxn modelId="{D7A9EF26-8D46-4474-B672-8151CF45FCBD}" type="presParOf" srcId="{D722B0CA-C1ED-4F3F-98D7-A36F9478AA71}" destId="{913515B2-A885-43DF-91B9-2FCF6A2CC0B6}" srcOrd="0" destOrd="0" presId="urn:microsoft.com/office/officeart/2005/8/layout/hierarchy2"/>
    <dgm:cxn modelId="{D5FFBC5F-EB72-49AA-9BD9-89B5AB5534EB}" type="presParOf" srcId="{BC9601BA-30FA-4AAE-95DD-A07E3CF746B2}" destId="{0853EC1C-472F-4BDB-A88A-E4AB91922D9F}" srcOrd="1" destOrd="0" presId="urn:microsoft.com/office/officeart/2005/8/layout/hierarchy2"/>
    <dgm:cxn modelId="{08EC1702-D82A-405E-B410-2BCCF9DAC4E5}" type="presParOf" srcId="{0853EC1C-472F-4BDB-A88A-E4AB91922D9F}" destId="{8BA5C372-7299-4F18-832A-4946BF03179C}" srcOrd="0" destOrd="0" presId="urn:microsoft.com/office/officeart/2005/8/layout/hierarchy2"/>
    <dgm:cxn modelId="{064358F2-67A4-43E4-AFDC-6D4B01E83709}" type="presParOf" srcId="{0853EC1C-472F-4BDB-A88A-E4AB91922D9F}" destId="{CD4ABF15-559A-462A-A937-40692C31F98F}" srcOrd="1" destOrd="0" presId="urn:microsoft.com/office/officeart/2005/8/layout/hierarchy2"/>
    <dgm:cxn modelId="{9BCE2115-7BE9-4920-99B6-63E62D7DB93F}" type="presParOf" srcId="{BC9601BA-30FA-4AAE-95DD-A07E3CF746B2}" destId="{4383A38C-01B3-4A0B-93BC-E5EC6E6C7854}" srcOrd="2" destOrd="0" presId="urn:microsoft.com/office/officeart/2005/8/layout/hierarchy2"/>
    <dgm:cxn modelId="{25D1B942-3C0F-4288-B3D0-36DE090F22A4}" type="presParOf" srcId="{4383A38C-01B3-4A0B-93BC-E5EC6E6C7854}" destId="{0C395523-F8EB-4128-8B63-14D6E58451C0}" srcOrd="0" destOrd="0" presId="urn:microsoft.com/office/officeart/2005/8/layout/hierarchy2"/>
    <dgm:cxn modelId="{5883A73B-041C-4527-8236-41FB4B748E23}" type="presParOf" srcId="{BC9601BA-30FA-4AAE-95DD-A07E3CF746B2}" destId="{87BA0FE9-F341-4B20-BDBB-B468C22099EE}" srcOrd="3" destOrd="0" presId="urn:microsoft.com/office/officeart/2005/8/layout/hierarchy2"/>
    <dgm:cxn modelId="{55F36164-51B4-47FB-9126-AF91EF73D621}" type="presParOf" srcId="{87BA0FE9-F341-4B20-BDBB-B468C22099EE}" destId="{BD885B09-6D7F-41F7-87B7-1D1B6901BB1C}" srcOrd="0" destOrd="0" presId="urn:microsoft.com/office/officeart/2005/8/layout/hierarchy2"/>
    <dgm:cxn modelId="{BD4B88FF-74BC-4A37-80C9-08922F2B5916}" type="presParOf" srcId="{87BA0FE9-F341-4B20-BDBB-B468C22099EE}" destId="{96D031B1-84CB-42E9-90E3-28652A66798A}" srcOrd="1" destOrd="0" presId="urn:microsoft.com/office/officeart/2005/8/layout/hierarchy2"/>
    <dgm:cxn modelId="{F9AE13D5-CCBA-4F31-9535-828E98B83FD5}" type="presParOf" srcId="{96D031B1-84CB-42E9-90E3-28652A66798A}" destId="{C4B9131D-A29B-450B-A8CA-9B4835363D03}" srcOrd="0" destOrd="0" presId="urn:microsoft.com/office/officeart/2005/8/layout/hierarchy2"/>
    <dgm:cxn modelId="{569A97B5-FF15-4B35-99C5-DC631FF69EFA}" type="presParOf" srcId="{C4B9131D-A29B-450B-A8CA-9B4835363D03}" destId="{C44AE146-8784-4A0A-8DE3-85579479EEEC}" srcOrd="0" destOrd="0" presId="urn:microsoft.com/office/officeart/2005/8/layout/hierarchy2"/>
    <dgm:cxn modelId="{2BDDAA51-185A-4B76-8CCA-7EAC0416A8A9}" type="presParOf" srcId="{96D031B1-84CB-42E9-90E3-28652A66798A}" destId="{BB3DE4AB-B851-436D-B52C-CF93EE02FE9E}" srcOrd="1" destOrd="0" presId="urn:microsoft.com/office/officeart/2005/8/layout/hierarchy2"/>
    <dgm:cxn modelId="{DAA6737A-D7DD-4DFE-BEB9-C95952E9C46D}" type="presParOf" srcId="{BB3DE4AB-B851-436D-B52C-CF93EE02FE9E}" destId="{D1786CFA-D318-46FB-832C-CD7072B9728C}" srcOrd="0" destOrd="0" presId="urn:microsoft.com/office/officeart/2005/8/layout/hierarchy2"/>
    <dgm:cxn modelId="{0F480D1B-CA59-44DC-A942-825388A07176}" type="presParOf" srcId="{BB3DE4AB-B851-436D-B52C-CF93EE02FE9E}" destId="{13435BE6-8D30-4BD4-BC59-6D6B9574ECC5}" srcOrd="1" destOrd="0" presId="urn:microsoft.com/office/officeart/2005/8/layout/hierarchy2"/>
    <dgm:cxn modelId="{DA5F72FF-5465-4810-B880-AA36E76F3EC0}" type="presParOf" srcId="{96D031B1-84CB-42E9-90E3-28652A66798A}" destId="{2D2F05C1-2A94-42E4-806F-ACCAC319A989}" srcOrd="2" destOrd="0" presId="urn:microsoft.com/office/officeart/2005/8/layout/hierarchy2"/>
    <dgm:cxn modelId="{45D28814-6EB6-4441-8297-DB47DE9DF88E}" type="presParOf" srcId="{2D2F05C1-2A94-42E4-806F-ACCAC319A989}" destId="{CAADFD97-00E6-4FCB-89AF-AB9AC5D68432}" srcOrd="0" destOrd="0" presId="urn:microsoft.com/office/officeart/2005/8/layout/hierarchy2"/>
    <dgm:cxn modelId="{9602331E-5376-4E98-AF40-FE7CF182EE3D}" type="presParOf" srcId="{96D031B1-84CB-42E9-90E3-28652A66798A}" destId="{250174EB-6C88-4D49-8FAD-67F2A4A1C88B}" srcOrd="3" destOrd="0" presId="urn:microsoft.com/office/officeart/2005/8/layout/hierarchy2"/>
    <dgm:cxn modelId="{3FD42ABE-F63F-4951-9EE2-BC738E19AECD}" type="presParOf" srcId="{250174EB-6C88-4D49-8FAD-67F2A4A1C88B}" destId="{3897E8B6-D64E-484F-918A-DD82659B9F68}" srcOrd="0" destOrd="0" presId="urn:microsoft.com/office/officeart/2005/8/layout/hierarchy2"/>
    <dgm:cxn modelId="{4EFDC4F1-1F81-441F-A21B-584038C675BE}" type="presParOf" srcId="{250174EB-6C88-4D49-8FAD-67F2A4A1C88B}" destId="{81F870BA-C4C1-4C4E-89B5-166DE31ED628}" srcOrd="1" destOrd="0" presId="urn:microsoft.com/office/officeart/2005/8/layout/hierarchy2"/>
    <dgm:cxn modelId="{73AAFFC2-810F-43DF-9E8D-338C2F833D4B}" type="presParOf" srcId="{96D031B1-84CB-42E9-90E3-28652A66798A}" destId="{7B8FE184-C806-4E40-9E6E-A2A39E8F923F}" srcOrd="4" destOrd="0" presId="urn:microsoft.com/office/officeart/2005/8/layout/hierarchy2"/>
    <dgm:cxn modelId="{02FA1518-7F8F-4BB4-8FA1-F3EFA6CB2A85}" type="presParOf" srcId="{7B8FE184-C806-4E40-9E6E-A2A39E8F923F}" destId="{37216E17-9290-47CD-9354-A391EFBC017B}" srcOrd="0" destOrd="0" presId="urn:microsoft.com/office/officeart/2005/8/layout/hierarchy2"/>
    <dgm:cxn modelId="{CAE85068-D49E-4EFA-882E-D8AB59473BC7}" type="presParOf" srcId="{96D031B1-84CB-42E9-90E3-28652A66798A}" destId="{C9D2F956-36AE-4740-8C0D-2661FEE0ABE4}" srcOrd="5" destOrd="0" presId="urn:microsoft.com/office/officeart/2005/8/layout/hierarchy2"/>
    <dgm:cxn modelId="{78D4C1DE-C691-4931-B95C-13DC33241D52}" type="presParOf" srcId="{C9D2F956-36AE-4740-8C0D-2661FEE0ABE4}" destId="{F4B471D1-DADC-472C-A309-A79F3DCA9541}" srcOrd="0" destOrd="0" presId="urn:microsoft.com/office/officeart/2005/8/layout/hierarchy2"/>
    <dgm:cxn modelId="{89210619-8258-40EB-A363-E1A406A482C5}" type="presParOf" srcId="{C9D2F956-36AE-4740-8C0D-2661FEE0ABE4}" destId="{86DC680F-D6B0-48D5-B7BD-3CE080158B6F}" srcOrd="1" destOrd="0" presId="urn:microsoft.com/office/officeart/2005/8/layout/hierarchy2"/>
    <dgm:cxn modelId="{FE062B5A-85CE-4E11-AC9C-0A34E09AB3F5}" type="presParOf" srcId="{BC9601BA-30FA-4AAE-95DD-A07E3CF746B2}" destId="{77E88FA6-92EC-4EC3-AA5E-094257A5FE1C}" srcOrd="4" destOrd="0" presId="urn:microsoft.com/office/officeart/2005/8/layout/hierarchy2"/>
    <dgm:cxn modelId="{2BEC9C21-061C-4A4E-AEE3-F1149DB6CE08}" type="presParOf" srcId="{77E88FA6-92EC-4EC3-AA5E-094257A5FE1C}" destId="{B8B8939F-F09B-4BC9-A6C9-0408C830B930}" srcOrd="0" destOrd="0" presId="urn:microsoft.com/office/officeart/2005/8/layout/hierarchy2"/>
    <dgm:cxn modelId="{46D6F548-D476-437D-9B57-F9A1DE83F684}" type="presParOf" srcId="{BC9601BA-30FA-4AAE-95DD-A07E3CF746B2}" destId="{33867D3D-571F-4610-A10E-BD3149D27DC9}" srcOrd="5" destOrd="0" presId="urn:microsoft.com/office/officeart/2005/8/layout/hierarchy2"/>
    <dgm:cxn modelId="{EE3BFFAC-8EC9-467D-98C5-65C6427EED54}" type="presParOf" srcId="{33867D3D-571F-4610-A10E-BD3149D27DC9}" destId="{ADCBEEE7-AC7C-4129-A474-873096F2238B}" srcOrd="0" destOrd="0" presId="urn:microsoft.com/office/officeart/2005/8/layout/hierarchy2"/>
    <dgm:cxn modelId="{771D5386-A81A-43FF-B616-78DCA9043B3B}" type="presParOf" srcId="{33867D3D-571F-4610-A10E-BD3149D27DC9}" destId="{095617FE-5453-4474-90E9-9C72B1CD54FC}" srcOrd="1" destOrd="0" presId="urn:microsoft.com/office/officeart/2005/8/layout/hierarchy2"/>
    <dgm:cxn modelId="{79BAE10D-40FD-476F-AE12-CC950E8C13D9}" type="presParOf" srcId="{1856EAAC-1438-4970-B851-E85F51D0CDEA}" destId="{26214E23-17E7-41A4-AE50-8574C9413E91}" srcOrd="10" destOrd="0" presId="urn:microsoft.com/office/officeart/2005/8/layout/hierarchy2"/>
    <dgm:cxn modelId="{BC29F991-A754-4740-B852-5A16EFC34472}" type="presParOf" srcId="{26214E23-17E7-41A4-AE50-8574C9413E91}" destId="{A0D86B23-C5AE-4E6B-99DD-513077732E50}" srcOrd="0" destOrd="0" presId="urn:microsoft.com/office/officeart/2005/8/layout/hierarchy2"/>
    <dgm:cxn modelId="{125AB759-45FD-48F2-A6B9-2E521A469C1E}" type="presParOf" srcId="{1856EAAC-1438-4970-B851-E85F51D0CDEA}" destId="{9DDA8BB0-B2E1-41B3-B5A1-792C85C8D0C6}" srcOrd="11" destOrd="0" presId="urn:microsoft.com/office/officeart/2005/8/layout/hierarchy2"/>
    <dgm:cxn modelId="{D7C627DB-FFAD-4E71-9F7A-5C27F1F441E5}" type="presParOf" srcId="{9DDA8BB0-B2E1-41B3-B5A1-792C85C8D0C6}" destId="{5A05837F-BB44-4DAA-8475-A0AEA38EB5CF}" srcOrd="0" destOrd="0" presId="urn:microsoft.com/office/officeart/2005/8/layout/hierarchy2"/>
    <dgm:cxn modelId="{7CAFC479-1CF5-49BF-BE85-184610832454}" type="presParOf" srcId="{9DDA8BB0-B2E1-41B3-B5A1-792C85C8D0C6}" destId="{9121C2BB-AFAE-4D55-B148-98B8435B4721}" srcOrd="1" destOrd="0" presId="urn:microsoft.com/office/officeart/2005/8/layout/hierarchy2"/>
    <dgm:cxn modelId="{56C82AE0-7D89-42AA-864F-AD06CFCBD7F2}" type="presParOf" srcId="{9121C2BB-AFAE-4D55-B148-98B8435B4721}" destId="{E21981DE-FED0-4EC3-A4AF-B0DC8318BB2D}" srcOrd="0" destOrd="0" presId="urn:microsoft.com/office/officeart/2005/8/layout/hierarchy2"/>
    <dgm:cxn modelId="{5ABFF3A7-6E58-44E7-B0C7-EE89C4436BB5}" type="presParOf" srcId="{E21981DE-FED0-4EC3-A4AF-B0DC8318BB2D}" destId="{8A09B70D-ECB8-4CD1-ABB5-92BDB08C45F7}" srcOrd="0" destOrd="0" presId="urn:microsoft.com/office/officeart/2005/8/layout/hierarchy2"/>
    <dgm:cxn modelId="{AFCCA829-AB0B-43E1-9091-4C7B19C3D493}" type="presParOf" srcId="{9121C2BB-AFAE-4D55-B148-98B8435B4721}" destId="{699BDE89-CA57-4E3A-A5B0-FC76E73CAFAE}" srcOrd="1" destOrd="0" presId="urn:microsoft.com/office/officeart/2005/8/layout/hierarchy2"/>
    <dgm:cxn modelId="{D8998356-6ED3-4952-A2E6-F298415B55D4}" type="presParOf" srcId="{699BDE89-CA57-4E3A-A5B0-FC76E73CAFAE}" destId="{808AC9DB-88CF-4A62-8C73-BED21CFB06F4}" srcOrd="0" destOrd="0" presId="urn:microsoft.com/office/officeart/2005/8/layout/hierarchy2"/>
    <dgm:cxn modelId="{7813FA07-DE75-4D79-9B93-9AB7102FA108}" type="presParOf" srcId="{699BDE89-CA57-4E3A-A5B0-FC76E73CAFAE}" destId="{68CE70B7-7E05-4ABD-B0DE-017632C18D7D}" srcOrd="1" destOrd="0" presId="urn:microsoft.com/office/officeart/2005/8/layout/hierarchy2"/>
    <dgm:cxn modelId="{97C1EBED-8F1D-45B0-8B40-AA334F4D7DA9}" type="presParOf" srcId="{9121C2BB-AFAE-4D55-B148-98B8435B4721}" destId="{56279BCA-9F2A-4679-BBE4-6028B973F2A6}" srcOrd="2" destOrd="0" presId="urn:microsoft.com/office/officeart/2005/8/layout/hierarchy2"/>
    <dgm:cxn modelId="{6E8E5C01-FA5B-43C6-A667-648D593AC39F}" type="presParOf" srcId="{56279BCA-9F2A-4679-BBE4-6028B973F2A6}" destId="{B34AB91E-0E50-45F0-BF70-758108DAE1D5}" srcOrd="0" destOrd="0" presId="urn:microsoft.com/office/officeart/2005/8/layout/hierarchy2"/>
    <dgm:cxn modelId="{F34B9819-0D20-4235-9799-B7369CF776C2}" type="presParOf" srcId="{9121C2BB-AFAE-4D55-B148-98B8435B4721}" destId="{37DFCE84-35F3-42C0-BEFC-6F46AF6F958C}" srcOrd="3" destOrd="0" presId="urn:microsoft.com/office/officeart/2005/8/layout/hierarchy2"/>
    <dgm:cxn modelId="{E21CBD01-70C1-4166-8C4D-904BD3E88E7F}" type="presParOf" srcId="{37DFCE84-35F3-42C0-BEFC-6F46AF6F958C}" destId="{8ECBACD1-0A4A-48B7-8D63-2B7810818CC6}" srcOrd="0" destOrd="0" presId="urn:microsoft.com/office/officeart/2005/8/layout/hierarchy2"/>
    <dgm:cxn modelId="{6DC93E78-0CC8-4708-8BF0-E4895B7040FA}" type="presParOf" srcId="{37DFCE84-35F3-42C0-BEFC-6F46AF6F958C}" destId="{B07573D7-645F-4A72-8468-14B3D29AEAF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F44CE64-1A2D-432B-8C55-F8BDC9AF9576}"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975C7238-B095-4EA6-921B-095724D1D458}">
      <dgm:prSet phldrT="[Text]"/>
      <dgm:spPr/>
      <dgm:t>
        <a:bodyPr/>
        <a:lstStyle/>
        <a:p>
          <a:r>
            <a:rPr lang="en-US" dirty="0"/>
            <a:t> </a:t>
          </a:r>
        </a:p>
      </dgm:t>
    </dgm:pt>
    <dgm:pt modelId="{8C8B17FA-306F-4F8B-9D4A-8CF5B114CE8F}" type="parTrans" cxnId="{2B7CD3B0-419A-43B7-B01A-2880653CE1B9}">
      <dgm:prSet/>
      <dgm:spPr/>
      <dgm:t>
        <a:bodyPr/>
        <a:lstStyle/>
        <a:p>
          <a:endParaRPr lang="en-US"/>
        </a:p>
      </dgm:t>
    </dgm:pt>
    <dgm:pt modelId="{FEFE6C88-2E86-47A8-8AD0-06862C402E5B}" type="sibTrans" cxnId="{2B7CD3B0-419A-43B7-B01A-2880653CE1B9}">
      <dgm:prSet/>
      <dgm:spPr/>
      <dgm:t>
        <a:bodyPr/>
        <a:lstStyle/>
        <a:p>
          <a:endParaRPr lang="en-US"/>
        </a:p>
      </dgm:t>
    </dgm:pt>
    <dgm:pt modelId="{54F4BB74-A809-41C1-99D0-75812A636039}">
      <dgm:prSet phldrT="[Text]"/>
      <dgm:spPr/>
      <dgm:t>
        <a:bodyPr/>
        <a:lstStyle/>
        <a:p>
          <a:r>
            <a:rPr lang="en-US" dirty="0"/>
            <a:t>  </a:t>
          </a:r>
        </a:p>
      </dgm:t>
    </dgm:pt>
    <dgm:pt modelId="{A2326B8C-9A21-4D9C-B2F8-7F07ED751ACA}" type="parTrans" cxnId="{F7107F26-3EC5-48F0-9060-115B235BC865}">
      <dgm:prSet/>
      <dgm:spPr/>
      <dgm:t>
        <a:bodyPr/>
        <a:lstStyle/>
        <a:p>
          <a:endParaRPr lang="en-US"/>
        </a:p>
      </dgm:t>
    </dgm:pt>
    <dgm:pt modelId="{C9CBD556-5DD3-42A9-94B4-F86045993F5E}" type="sibTrans" cxnId="{F7107F26-3EC5-48F0-9060-115B235BC865}">
      <dgm:prSet/>
      <dgm:spPr/>
      <dgm:t>
        <a:bodyPr/>
        <a:lstStyle/>
        <a:p>
          <a:endParaRPr lang="en-US"/>
        </a:p>
      </dgm:t>
    </dgm:pt>
    <dgm:pt modelId="{D43AAF88-2D5A-4F95-B32E-55405A84DFC0}">
      <dgm:prSet phldrT="[Text]"/>
      <dgm:spPr/>
      <dgm:t>
        <a:bodyPr/>
        <a:lstStyle/>
        <a:p>
          <a:r>
            <a:rPr lang="en-US" dirty="0"/>
            <a:t> </a:t>
          </a:r>
        </a:p>
      </dgm:t>
    </dgm:pt>
    <dgm:pt modelId="{F5C8D7D4-A440-41BA-A4BF-61B1DD778DB4}" type="parTrans" cxnId="{167E17AE-1B22-4929-B0E2-B41CA11151D9}">
      <dgm:prSet/>
      <dgm:spPr/>
      <dgm:t>
        <a:bodyPr/>
        <a:lstStyle/>
        <a:p>
          <a:endParaRPr lang="en-US"/>
        </a:p>
      </dgm:t>
    </dgm:pt>
    <dgm:pt modelId="{23419856-EF63-42FA-82A0-093A79D27737}" type="sibTrans" cxnId="{167E17AE-1B22-4929-B0E2-B41CA11151D9}">
      <dgm:prSet/>
      <dgm:spPr/>
      <dgm:t>
        <a:bodyPr/>
        <a:lstStyle/>
        <a:p>
          <a:endParaRPr lang="en-US"/>
        </a:p>
      </dgm:t>
    </dgm:pt>
    <dgm:pt modelId="{14A212B9-4D0C-43A8-AD77-803382A8DE05}">
      <dgm:prSet phldrT="[Text]"/>
      <dgm:spPr/>
      <dgm:t>
        <a:bodyPr/>
        <a:lstStyle/>
        <a:p>
          <a:r>
            <a:rPr lang="en-US" dirty="0"/>
            <a:t> </a:t>
          </a:r>
        </a:p>
      </dgm:t>
    </dgm:pt>
    <dgm:pt modelId="{F05077CF-1340-4C96-8C37-A10A04B50394}" type="parTrans" cxnId="{7A1E0D83-8A38-46BF-9C18-B96C99A01D6B}">
      <dgm:prSet/>
      <dgm:spPr/>
      <dgm:t>
        <a:bodyPr/>
        <a:lstStyle/>
        <a:p>
          <a:endParaRPr lang="en-US"/>
        </a:p>
      </dgm:t>
    </dgm:pt>
    <dgm:pt modelId="{95A31C5E-40E6-4686-AD73-0A6AD8A050F3}" type="sibTrans" cxnId="{7A1E0D83-8A38-46BF-9C18-B96C99A01D6B}">
      <dgm:prSet/>
      <dgm:spPr/>
      <dgm:t>
        <a:bodyPr/>
        <a:lstStyle/>
        <a:p>
          <a:endParaRPr lang="en-US"/>
        </a:p>
      </dgm:t>
    </dgm:pt>
    <dgm:pt modelId="{D79E5894-F0F9-42B7-AA14-DD4F17FAD4DA}">
      <dgm:prSet phldrT="[Text]"/>
      <dgm:spPr/>
      <dgm:t>
        <a:bodyPr/>
        <a:lstStyle/>
        <a:p>
          <a:r>
            <a:rPr lang="en-US" dirty="0"/>
            <a:t> </a:t>
          </a:r>
        </a:p>
      </dgm:t>
    </dgm:pt>
    <dgm:pt modelId="{2B7CCB7A-6217-4C12-B41A-783921D02980}" type="parTrans" cxnId="{87CDA014-4D42-47FE-80E0-36BFC857AA53}">
      <dgm:prSet/>
      <dgm:spPr/>
      <dgm:t>
        <a:bodyPr/>
        <a:lstStyle/>
        <a:p>
          <a:endParaRPr lang="en-US"/>
        </a:p>
      </dgm:t>
    </dgm:pt>
    <dgm:pt modelId="{912442DE-D27B-451F-9EC4-49973D78ABED}" type="sibTrans" cxnId="{87CDA014-4D42-47FE-80E0-36BFC857AA53}">
      <dgm:prSet/>
      <dgm:spPr/>
      <dgm:t>
        <a:bodyPr/>
        <a:lstStyle/>
        <a:p>
          <a:endParaRPr lang="en-US"/>
        </a:p>
      </dgm:t>
    </dgm:pt>
    <dgm:pt modelId="{71CC1D88-A82E-41D5-ABBF-38C0C5A259BF}">
      <dgm:prSet phldrT="[Text]"/>
      <dgm:spPr/>
      <dgm:t>
        <a:bodyPr/>
        <a:lstStyle/>
        <a:p>
          <a:r>
            <a:rPr lang="en-US" dirty="0"/>
            <a:t>  </a:t>
          </a:r>
        </a:p>
      </dgm:t>
    </dgm:pt>
    <dgm:pt modelId="{C40601FD-9D93-4B3A-869B-1EE502435403}" type="parTrans" cxnId="{D2B8BD00-3F65-4DED-8AEC-F415A87B1417}">
      <dgm:prSet/>
      <dgm:spPr/>
      <dgm:t>
        <a:bodyPr/>
        <a:lstStyle/>
        <a:p>
          <a:endParaRPr lang="en-US"/>
        </a:p>
      </dgm:t>
    </dgm:pt>
    <dgm:pt modelId="{40BEB1E1-D551-4F7F-8FD1-F431B8D075BC}" type="sibTrans" cxnId="{D2B8BD00-3F65-4DED-8AEC-F415A87B1417}">
      <dgm:prSet/>
      <dgm:spPr/>
      <dgm:t>
        <a:bodyPr/>
        <a:lstStyle/>
        <a:p>
          <a:endParaRPr lang="en-US"/>
        </a:p>
      </dgm:t>
    </dgm:pt>
    <dgm:pt modelId="{17174963-0E55-4E2F-9A21-2B9373482E8A}">
      <dgm:prSet phldrT="[Text]"/>
      <dgm:spPr/>
      <dgm:t>
        <a:bodyPr/>
        <a:lstStyle/>
        <a:p>
          <a:endParaRPr lang="en-US" dirty="0"/>
        </a:p>
      </dgm:t>
    </dgm:pt>
    <dgm:pt modelId="{6D6D4ECC-FF47-4134-9050-190D5C300100}" type="parTrans" cxnId="{EC142787-B449-4201-B1BC-777B77F5C220}">
      <dgm:prSet/>
      <dgm:spPr/>
      <dgm:t>
        <a:bodyPr/>
        <a:lstStyle/>
        <a:p>
          <a:endParaRPr lang="en-US"/>
        </a:p>
      </dgm:t>
    </dgm:pt>
    <dgm:pt modelId="{4AE6EBEB-BFAD-4B77-A87F-CB7BBA415333}" type="sibTrans" cxnId="{EC142787-B449-4201-B1BC-777B77F5C220}">
      <dgm:prSet/>
      <dgm:spPr/>
      <dgm:t>
        <a:bodyPr/>
        <a:lstStyle/>
        <a:p>
          <a:endParaRPr lang="en-US"/>
        </a:p>
      </dgm:t>
    </dgm:pt>
    <dgm:pt modelId="{2FCCDF1B-9ABC-42C9-977D-CF397FC70F45}">
      <dgm:prSet phldrT="[Text]"/>
      <dgm:spPr/>
      <dgm:t>
        <a:bodyPr/>
        <a:lstStyle/>
        <a:p>
          <a:r>
            <a:rPr lang="en-US" dirty="0"/>
            <a:t> </a:t>
          </a:r>
        </a:p>
      </dgm:t>
    </dgm:pt>
    <dgm:pt modelId="{446D01EC-22B3-4640-BBAF-6C9C66E2EE0A}" type="parTrans" cxnId="{5AC3B0F3-EAF7-4D63-B2D7-63D58C46135E}">
      <dgm:prSet/>
      <dgm:spPr/>
      <dgm:t>
        <a:bodyPr/>
        <a:lstStyle/>
        <a:p>
          <a:endParaRPr lang="en-US"/>
        </a:p>
      </dgm:t>
    </dgm:pt>
    <dgm:pt modelId="{1D74ACDE-17D0-431D-805D-59DDC317EBD1}" type="sibTrans" cxnId="{5AC3B0F3-EAF7-4D63-B2D7-63D58C46135E}">
      <dgm:prSet/>
      <dgm:spPr/>
      <dgm:t>
        <a:bodyPr/>
        <a:lstStyle/>
        <a:p>
          <a:endParaRPr lang="en-US"/>
        </a:p>
      </dgm:t>
    </dgm:pt>
    <dgm:pt modelId="{CAE7448C-8CED-4917-9FD9-D4775F96949B}">
      <dgm:prSet phldrT="[Text]"/>
      <dgm:spPr/>
      <dgm:t>
        <a:bodyPr/>
        <a:lstStyle/>
        <a:p>
          <a:r>
            <a:rPr lang="en-US" dirty="0"/>
            <a:t> </a:t>
          </a:r>
        </a:p>
      </dgm:t>
    </dgm:pt>
    <dgm:pt modelId="{8DF028AC-AFC4-4BD7-8EC4-5C5181724EA5}" type="parTrans" cxnId="{29FBCD38-FDE7-4C18-A589-3590801C090C}">
      <dgm:prSet/>
      <dgm:spPr/>
      <dgm:t>
        <a:bodyPr/>
        <a:lstStyle/>
        <a:p>
          <a:endParaRPr lang="en-US"/>
        </a:p>
      </dgm:t>
    </dgm:pt>
    <dgm:pt modelId="{C94918C8-24F5-4449-8669-B1003B780844}" type="sibTrans" cxnId="{29FBCD38-FDE7-4C18-A589-3590801C090C}">
      <dgm:prSet/>
      <dgm:spPr/>
      <dgm:t>
        <a:bodyPr/>
        <a:lstStyle/>
        <a:p>
          <a:endParaRPr lang="en-US"/>
        </a:p>
      </dgm:t>
    </dgm:pt>
    <dgm:pt modelId="{4682A231-3BA5-434F-ACA7-5EBB7762038C}">
      <dgm:prSet phldrT="[Text]"/>
      <dgm:spPr/>
      <dgm:t>
        <a:bodyPr/>
        <a:lstStyle/>
        <a:p>
          <a:endParaRPr lang="en-US" dirty="0"/>
        </a:p>
      </dgm:t>
    </dgm:pt>
    <dgm:pt modelId="{19F3670F-7C66-41C3-A7AD-74B08E454CB7}" type="parTrans" cxnId="{DC0DC6D5-BD56-4D65-8CBC-50CCCDB7FCC2}">
      <dgm:prSet/>
      <dgm:spPr/>
      <dgm:t>
        <a:bodyPr/>
        <a:lstStyle/>
        <a:p>
          <a:endParaRPr lang="en-US"/>
        </a:p>
      </dgm:t>
    </dgm:pt>
    <dgm:pt modelId="{A2618657-0469-40C1-AE1D-F48A3E1A3C25}" type="sibTrans" cxnId="{DC0DC6D5-BD56-4D65-8CBC-50CCCDB7FCC2}">
      <dgm:prSet/>
      <dgm:spPr/>
      <dgm:t>
        <a:bodyPr/>
        <a:lstStyle/>
        <a:p>
          <a:endParaRPr lang="en-US"/>
        </a:p>
      </dgm:t>
    </dgm:pt>
    <dgm:pt modelId="{F7D82B32-874F-4072-BFDB-2C2DDB0F58DF}">
      <dgm:prSet phldrT="[Text]"/>
      <dgm:spPr/>
      <dgm:t>
        <a:bodyPr/>
        <a:lstStyle/>
        <a:p>
          <a:r>
            <a:rPr lang="en-US" dirty="0"/>
            <a:t> </a:t>
          </a:r>
        </a:p>
      </dgm:t>
    </dgm:pt>
    <dgm:pt modelId="{51C12792-398F-45A4-B6DF-4FEA9192C408}" type="parTrans" cxnId="{D0E2C8C3-1773-4C7D-BD7F-799F6D7AB6F7}">
      <dgm:prSet/>
      <dgm:spPr/>
      <dgm:t>
        <a:bodyPr/>
        <a:lstStyle/>
        <a:p>
          <a:endParaRPr lang="en-US"/>
        </a:p>
      </dgm:t>
    </dgm:pt>
    <dgm:pt modelId="{FA937927-DFAF-45BE-8A45-D05D9C259C53}" type="sibTrans" cxnId="{D0E2C8C3-1773-4C7D-BD7F-799F6D7AB6F7}">
      <dgm:prSet/>
      <dgm:spPr/>
      <dgm:t>
        <a:bodyPr/>
        <a:lstStyle/>
        <a:p>
          <a:endParaRPr lang="en-US"/>
        </a:p>
      </dgm:t>
    </dgm:pt>
    <dgm:pt modelId="{64E06446-8E8F-4631-927C-E9741E5894BF}">
      <dgm:prSet phldrT="[Text]"/>
      <dgm:spPr/>
      <dgm:t>
        <a:bodyPr/>
        <a:lstStyle/>
        <a:p>
          <a:r>
            <a:rPr lang="en-US" dirty="0"/>
            <a:t>  </a:t>
          </a:r>
        </a:p>
      </dgm:t>
    </dgm:pt>
    <dgm:pt modelId="{4451BF58-2578-41BA-9901-4E69C4895818}" type="parTrans" cxnId="{B2B185B2-99BE-453F-BB2C-4A41F613E02E}">
      <dgm:prSet/>
      <dgm:spPr/>
      <dgm:t>
        <a:bodyPr/>
        <a:lstStyle/>
        <a:p>
          <a:endParaRPr lang="en-US"/>
        </a:p>
      </dgm:t>
    </dgm:pt>
    <dgm:pt modelId="{5EC9BE34-4DFF-4A7B-A5A8-22896E31F808}" type="sibTrans" cxnId="{B2B185B2-99BE-453F-BB2C-4A41F613E02E}">
      <dgm:prSet/>
      <dgm:spPr/>
      <dgm:t>
        <a:bodyPr/>
        <a:lstStyle/>
        <a:p>
          <a:endParaRPr lang="en-US"/>
        </a:p>
      </dgm:t>
    </dgm:pt>
    <dgm:pt modelId="{AF89686F-A380-41FA-8918-BBD1185976E5}">
      <dgm:prSet phldrT="[Text]"/>
      <dgm:spPr/>
      <dgm:t>
        <a:bodyPr/>
        <a:lstStyle/>
        <a:p>
          <a:endParaRPr lang="en-US" dirty="0"/>
        </a:p>
      </dgm:t>
    </dgm:pt>
    <dgm:pt modelId="{04E1A10A-60FC-45BE-993D-D510C77A09A3}" type="parTrans" cxnId="{E93EFB1F-C570-49C4-94B9-2C2BA13F6ECE}">
      <dgm:prSet/>
      <dgm:spPr/>
      <dgm:t>
        <a:bodyPr/>
        <a:lstStyle/>
        <a:p>
          <a:endParaRPr lang="en-US"/>
        </a:p>
      </dgm:t>
    </dgm:pt>
    <dgm:pt modelId="{4C8860BA-696F-483C-BE6D-1C31E7CF65A8}" type="sibTrans" cxnId="{E93EFB1F-C570-49C4-94B9-2C2BA13F6ECE}">
      <dgm:prSet/>
      <dgm:spPr/>
      <dgm:t>
        <a:bodyPr/>
        <a:lstStyle/>
        <a:p>
          <a:endParaRPr lang="en-US"/>
        </a:p>
      </dgm:t>
    </dgm:pt>
    <dgm:pt modelId="{BCE1CCAD-C307-4859-98B3-9235832756FF}">
      <dgm:prSet phldrT="[Text]"/>
      <dgm:spPr/>
      <dgm:t>
        <a:bodyPr/>
        <a:lstStyle/>
        <a:p>
          <a:endParaRPr lang="en-US" dirty="0"/>
        </a:p>
      </dgm:t>
    </dgm:pt>
    <dgm:pt modelId="{59D56E4D-1556-49BD-9204-6419D71B1C25}" type="parTrans" cxnId="{1A761135-D3CE-4D29-9D28-DF1F2D33E7D2}">
      <dgm:prSet/>
      <dgm:spPr/>
      <dgm:t>
        <a:bodyPr/>
        <a:lstStyle/>
        <a:p>
          <a:endParaRPr lang="en-US"/>
        </a:p>
      </dgm:t>
    </dgm:pt>
    <dgm:pt modelId="{775997E2-90BB-4836-9754-5D4EB1775E28}" type="sibTrans" cxnId="{1A761135-D3CE-4D29-9D28-DF1F2D33E7D2}">
      <dgm:prSet/>
      <dgm:spPr/>
      <dgm:t>
        <a:bodyPr/>
        <a:lstStyle/>
        <a:p>
          <a:endParaRPr lang="en-US"/>
        </a:p>
      </dgm:t>
    </dgm:pt>
    <dgm:pt modelId="{88F2A620-F646-4F11-92A6-21C4A6B4317E}">
      <dgm:prSet phldrT="[Text]"/>
      <dgm:spPr/>
      <dgm:t>
        <a:bodyPr/>
        <a:lstStyle/>
        <a:p>
          <a:endParaRPr lang="en-US" dirty="0"/>
        </a:p>
      </dgm:t>
    </dgm:pt>
    <dgm:pt modelId="{13F1ACC4-44BB-46D9-BBAA-F85A7620C47E}" type="parTrans" cxnId="{585CD20F-42CC-4E12-9F35-384786C16B99}">
      <dgm:prSet/>
      <dgm:spPr/>
      <dgm:t>
        <a:bodyPr/>
        <a:lstStyle/>
        <a:p>
          <a:endParaRPr lang="en-US"/>
        </a:p>
      </dgm:t>
    </dgm:pt>
    <dgm:pt modelId="{EE1889AC-672A-44DF-BFB2-9E1A587D5627}" type="sibTrans" cxnId="{585CD20F-42CC-4E12-9F35-384786C16B99}">
      <dgm:prSet/>
      <dgm:spPr/>
      <dgm:t>
        <a:bodyPr/>
        <a:lstStyle/>
        <a:p>
          <a:endParaRPr lang="en-US"/>
        </a:p>
      </dgm:t>
    </dgm:pt>
    <dgm:pt modelId="{1C15CA34-9541-4F73-BA4D-B219CCC0AF62}">
      <dgm:prSet phldrT="[Text]"/>
      <dgm:spPr/>
      <dgm:t>
        <a:bodyPr/>
        <a:lstStyle/>
        <a:p>
          <a:endParaRPr lang="en-US" dirty="0"/>
        </a:p>
      </dgm:t>
    </dgm:pt>
    <dgm:pt modelId="{E895EB5B-FA61-4063-B0B2-1CF0E9992D76}" type="parTrans" cxnId="{E82B2C66-A3F3-4FE4-91E4-00647A796491}">
      <dgm:prSet/>
      <dgm:spPr/>
      <dgm:t>
        <a:bodyPr/>
        <a:lstStyle/>
        <a:p>
          <a:endParaRPr lang="en-US"/>
        </a:p>
      </dgm:t>
    </dgm:pt>
    <dgm:pt modelId="{DD64EB3C-6E31-4CC0-887F-2FF3F876F345}" type="sibTrans" cxnId="{E82B2C66-A3F3-4FE4-91E4-00647A796491}">
      <dgm:prSet/>
      <dgm:spPr/>
      <dgm:t>
        <a:bodyPr/>
        <a:lstStyle/>
        <a:p>
          <a:endParaRPr lang="en-US"/>
        </a:p>
      </dgm:t>
    </dgm:pt>
    <dgm:pt modelId="{59AF64A9-D08B-4FED-B611-4549D10D5DA1}">
      <dgm:prSet phldrT="[Text]"/>
      <dgm:spPr/>
      <dgm:t>
        <a:bodyPr/>
        <a:lstStyle/>
        <a:p>
          <a:endParaRPr lang="en-US" dirty="0"/>
        </a:p>
      </dgm:t>
    </dgm:pt>
    <dgm:pt modelId="{16C8477C-6121-4CF0-9A9A-F505E9EB1904}" type="parTrans" cxnId="{8AFC31EF-72A0-43B9-95C5-0DD91A0B0073}">
      <dgm:prSet/>
      <dgm:spPr/>
      <dgm:t>
        <a:bodyPr/>
        <a:lstStyle/>
        <a:p>
          <a:endParaRPr lang="en-US"/>
        </a:p>
      </dgm:t>
    </dgm:pt>
    <dgm:pt modelId="{AA58B269-F2F2-4F74-B043-78821B3E6968}" type="sibTrans" cxnId="{8AFC31EF-72A0-43B9-95C5-0DD91A0B0073}">
      <dgm:prSet/>
      <dgm:spPr/>
      <dgm:t>
        <a:bodyPr/>
        <a:lstStyle/>
        <a:p>
          <a:endParaRPr lang="en-US"/>
        </a:p>
      </dgm:t>
    </dgm:pt>
    <dgm:pt modelId="{C9442F97-AACA-4E12-9039-DF413CF6A1C0}">
      <dgm:prSet phldrT="[Text]"/>
      <dgm:spPr/>
      <dgm:t>
        <a:bodyPr/>
        <a:lstStyle/>
        <a:p>
          <a:endParaRPr lang="en-US" dirty="0"/>
        </a:p>
      </dgm:t>
    </dgm:pt>
    <dgm:pt modelId="{1D3E5196-0992-4E36-B28A-2BBF9600A656}" type="parTrans" cxnId="{C7BC6FFA-3BA9-4C0C-BE06-B6649A7C21E4}">
      <dgm:prSet/>
      <dgm:spPr/>
      <dgm:t>
        <a:bodyPr/>
        <a:lstStyle/>
        <a:p>
          <a:endParaRPr lang="en-US"/>
        </a:p>
      </dgm:t>
    </dgm:pt>
    <dgm:pt modelId="{6C0B7194-D7B8-4724-9DDA-C93C0CB899E2}" type="sibTrans" cxnId="{C7BC6FFA-3BA9-4C0C-BE06-B6649A7C21E4}">
      <dgm:prSet/>
      <dgm:spPr/>
      <dgm:t>
        <a:bodyPr/>
        <a:lstStyle/>
        <a:p>
          <a:endParaRPr lang="en-US"/>
        </a:p>
      </dgm:t>
    </dgm:pt>
    <dgm:pt modelId="{5065566B-D20A-43A6-95CE-D580C6249062}">
      <dgm:prSet phldrT="[Text]"/>
      <dgm:spPr/>
      <dgm:t>
        <a:bodyPr/>
        <a:lstStyle/>
        <a:p>
          <a:endParaRPr lang="en-US" dirty="0"/>
        </a:p>
      </dgm:t>
    </dgm:pt>
    <dgm:pt modelId="{4AC73C02-655A-41A4-87A2-850900AD5C86}" type="parTrans" cxnId="{9680AF60-905A-49F3-A6E5-56D8388E2800}">
      <dgm:prSet/>
      <dgm:spPr/>
      <dgm:t>
        <a:bodyPr/>
        <a:lstStyle/>
        <a:p>
          <a:endParaRPr lang="en-US"/>
        </a:p>
      </dgm:t>
    </dgm:pt>
    <dgm:pt modelId="{F4B3794E-E180-4C75-8C99-7206A2D0D3A6}" type="sibTrans" cxnId="{9680AF60-905A-49F3-A6E5-56D8388E2800}">
      <dgm:prSet/>
      <dgm:spPr/>
      <dgm:t>
        <a:bodyPr/>
        <a:lstStyle/>
        <a:p>
          <a:endParaRPr lang="en-US"/>
        </a:p>
      </dgm:t>
    </dgm:pt>
    <dgm:pt modelId="{40C69A93-3D7A-4180-BE6F-2EF57586C4C6}" type="pres">
      <dgm:prSet presAssocID="{7F44CE64-1A2D-432B-8C55-F8BDC9AF9576}" presName="diagram" presStyleCnt="0">
        <dgm:presLayoutVars>
          <dgm:chPref val="1"/>
          <dgm:dir/>
          <dgm:animOne val="branch"/>
          <dgm:animLvl val="lvl"/>
          <dgm:resizeHandles val="exact"/>
        </dgm:presLayoutVars>
      </dgm:prSet>
      <dgm:spPr/>
    </dgm:pt>
    <dgm:pt modelId="{FF4A7FD2-F547-4245-A589-6CBCAF64FD8C}" type="pres">
      <dgm:prSet presAssocID="{5065566B-D20A-43A6-95CE-D580C6249062}" presName="root1" presStyleCnt="0"/>
      <dgm:spPr/>
    </dgm:pt>
    <dgm:pt modelId="{94683D7D-0E24-4381-8BA9-B9843B6CEE30}" type="pres">
      <dgm:prSet presAssocID="{5065566B-D20A-43A6-95CE-D580C6249062}" presName="LevelOneTextNode" presStyleLbl="node0" presStyleIdx="0" presStyleCnt="1">
        <dgm:presLayoutVars>
          <dgm:chPref val="3"/>
        </dgm:presLayoutVars>
      </dgm:prSet>
      <dgm:spPr/>
    </dgm:pt>
    <dgm:pt modelId="{1856EAAC-1438-4970-B851-E85F51D0CDEA}" type="pres">
      <dgm:prSet presAssocID="{5065566B-D20A-43A6-95CE-D580C6249062}" presName="level2hierChild" presStyleCnt="0"/>
      <dgm:spPr/>
    </dgm:pt>
    <dgm:pt modelId="{D70AE870-D544-47D2-B1EF-C023DD049E72}" type="pres">
      <dgm:prSet presAssocID="{04E1A10A-60FC-45BE-993D-D510C77A09A3}" presName="conn2-1" presStyleLbl="parChTrans1D2" presStyleIdx="0" presStyleCnt="6"/>
      <dgm:spPr/>
    </dgm:pt>
    <dgm:pt modelId="{8009F2DC-1E0B-46B2-B56E-A67ED35FF765}" type="pres">
      <dgm:prSet presAssocID="{04E1A10A-60FC-45BE-993D-D510C77A09A3}" presName="connTx" presStyleLbl="parChTrans1D2" presStyleIdx="0" presStyleCnt="6"/>
      <dgm:spPr/>
    </dgm:pt>
    <dgm:pt modelId="{D84BCE0A-7C93-4C0E-81BE-3E7D7238BFD8}" type="pres">
      <dgm:prSet presAssocID="{AF89686F-A380-41FA-8918-BBD1185976E5}" presName="root2" presStyleCnt="0"/>
      <dgm:spPr/>
    </dgm:pt>
    <dgm:pt modelId="{8C351950-DC18-4BFC-A92D-B616D32AE99E}" type="pres">
      <dgm:prSet presAssocID="{AF89686F-A380-41FA-8918-BBD1185976E5}" presName="LevelTwoTextNode" presStyleLbl="node2" presStyleIdx="0" presStyleCnt="6">
        <dgm:presLayoutVars>
          <dgm:chPref val="3"/>
        </dgm:presLayoutVars>
      </dgm:prSet>
      <dgm:spPr/>
    </dgm:pt>
    <dgm:pt modelId="{CDA46BDE-22BA-4A8C-AC19-78AE163F8DA4}" type="pres">
      <dgm:prSet presAssocID="{AF89686F-A380-41FA-8918-BBD1185976E5}" presName="level3hierChild" presStyleCnt="0"/>
      <dgm:spPr/>
    </dgm:pt>
    <dgm:pt modelId="{FC19980D-A061-401D-A56A-EC1ACE75782E}" type="pres">
      <dgm:prSet presAssocID="{16C8477C-6121-4CF0-9A9A-F505E9EB1904}" presName="conn2-1" presStyleLbl="parChTrans1D3" presStyleIdx="0" presStyleCnt="8"/>
      <dgm:spPr/>
    </dgm:pt>
    <dgm:pt modelId="{F937C0B1-BB00-4702-BCF5-524979742071}" type="pres">
      <dgm:prSet presAssocID="{16C8477C-6121-4CF0-9A9A-F505E9EB1904}" presName="connTx" presStyleLbl="parChTrans1D3" presStyleIdx="0" presStyleCnt="8"/>
      <dgm:spPr/>
    </dgm:pt>
    <dgm:pt modelId="{AE1F9844-196F-4054-8588-17B24D333C66}" type="pres">
      <dgm:prSet presAssocID="{59AF64A9-D08B-4FED-B611-4549D10D5DA1}" presName="root2" presStyleCnt="0"/>
      <dgm:spPr/>
    </dgm:pt>
    <dgm:pt modelId="{40BF3E38-56A0-4660-9996-7B2331A120CB}" type="pres">
      <dgm:prSet presAssocID="{59AF64A9-D08B-4FED-B611-4549D10D5DA1}" presName="LevelTwoTextNode" presStyleLbl="node3" presStyleIdx="0" presStyleCnt="8">
        <dgm:presLayoutVars>
          <dgm:chPref val="3"/>
        </dgm:presLayoutVars>
      </dgm:prSet>
      <dgm:spPr/>
    </dgm:pt>
    <dgm:pt modelId="{DDC71E15-7423-43BD-8E91-2CDCFEF2CBE8}" type="pres">
      <dgm:prSet presAssocID="{59AF64A9-D08B-4FED-B611-4549D10D5DA1}" presName="level3hierChild" presStyleCnt="0"/>
      <dgm:spPr/>
    </dgm:pt>
    <dgm:pt modelId="{5D0EBB2C-AEFB-4B5F-AC47-F59C9149E25E}" type="pres">
      <dgm:prSet presAssocID="{51C12792-398F-45A4-B6DF-4FEA9192C408}" presName="conn2-1" presStyleLbl="parChTrans1D3" presStyleIdx="1" presStyleCnt="8"/>
      <dgm:spPr/>
    </dgm:pt>
    <dgm:pt modelId="{E5D3CE67-9C66-4125-822F-E7D502E98577}" type="pres">
      <dgm:prSet presAssocID="{51C12792-398F-45A4-B6DF-4FEA9192C408}" presName="connTx" presStyleLbl="parChTrans1D3" presStyleIdx="1" presStyleCnt="8"/>
      <dgm:spPr/>
    </dgm:pt>
    <dgm:pt modelId="{B6FDBC21-E0C3-4C63-928D-028DEE9C5EE5}" type="pres">
      <dgm:prSet presAssocID="{F7D82B32-874F-4072-BFDB-2C2DDB0F58DF}" presName="root2" presStyleCnt="0"/>
      <dgm:spPr/>
    </dgm:pt>
    <dgm:pt modelId="{93A2B2FA-0B7A-4BEA-9A5C-720DA09DF420}" type="pres">
      <dgm:prSet presAssocID="{F7D82B32-874F-4072-BFDB-2C2DDB0F58DF}" presName="LevelTwoTextNode" presStyleLbl="node3" presStyleIdx="1" presStyleCnt="8">
        <dgm:presLayoutVars>
          <dgm:chPref val="3"/>
        </dgm:presLayoutVars>
      </dgm:prSet>
      <dgm:spPr/>
    </dgm:pt>
    <dgm:pt modelId="{7F5C502F-EF3D-4267-A9E6-60FFD4BA34C1}" type="pres">
      <dgm:prSet presAssocID="{F7D82B32-874F-4072-BFDB-2C2DDB0F58DF}" presName="level3hierChild" presStyleCnt="0"/>
      <dgm:spPr/>
    </dgm:pt>
    <dgm:pt modelId="{2FFB6B31-3CA7-4775-A907-8B6653A274DF}" type="pres">
      <dgm:prSet presAssocID="{8C8B17FA-306F-4F8B-9D4A-8CF5B114CE8F}" presName="conn2-1" presStyleLbl="parChTrans1D2" presStyleIdx="1" presStyleCnt="6"/>
      <dgm:spPr/>
    </dgm:pt>
    <dgm:pt modelId="{1E005F98-DFFC-412A-8A1F-EFD50E0F3D8E}" type="pres">
      <dgm:prSet presAssocID="{8C8B17FA-306F-4F8B-9D4A-8CF5B114CE8F}" presName="connTx" presStyleLbl="parChTrans1D2" presStyleIdx="1" presStyleCnt="6"/>
      <dgm:spPr/>
    </dgm:pt>
    <dgm:pt modelId="{F7A839A4-A40D-4EC7-B987-D81A3DE5D65E}" type="pres">
      <dgm:prSet presAssocID="{975C7238-B095-4EA6-921B-095724D1D458}" presName="root2" presStyleCnt="0"/>
      <dgm:spPr/>
    </dgm:pt>
    <dgm:pt modelId="{5C0D7AF9-DBB9-4408-9588-6E3332F9326C}" type="pres">
      <dgm:prSet presAssocID="{975C7238-B095-4EA6-921B-095724D1D458}" presName="LevelTwoTextNode" presStyleLbl="node2" presStyleIdx="1" presStyleCnt="6">
        <dgm:presLayoutVars>
          <dgm:chPref val="3"/>
        </dgm:presLayoutVars>
      </dgm:prSet>
      <dgm:spPr/>
    </dgm:pt>
    <dgm:pt modelId="{6C7E6C9B-0A19-4033-893A-9C5C96B6C72F}" type="pres">
      <dgm:prSet presAssocID="{975C7238-B095-4EA6-921B-095724D1D458}" presName="level3hierChild" presStyleCnt="0"/>
      <dgm:spPr/>
    </dgm:pt>
    <dgm:pt modelId="{7A28BE1F-9E93-41B1-97B2-6B7BC04A34FE}" type="pres">
      <dgm:prSet presAssocID="{1D3E5196-0992-4E36-B28A-2BBF9600A656}" presName="conn2-1" presStyleLbl="parChTrans1D3" presStyleIdx="2" presStyleCnt="8"/>
      <dgm:spPr/>
    </dgm:pt>
    <dgm:pt modelId="{5C3E41F1-85D3-47B7-B284-58DBA5088140}" type="pres">
      <dgm:prSet presAssocID="{1D3E5196-0992-4E36-B28A-2BBF9600A656}" presName="connTx" presStyleLbl="parChTrans1D3" presStyleIdx="2" presStyleCnt="8"/>
      <dgm:spPr/>
    </dgm:pt>
    <dgm:pt modelId="{7B91F614-FDFA-474C-B04B-1A3A9F46666C}" type="pres">
      <dgm:prSet presAssocID="{C9442F97-AACA-4E12-9039-DF413CF6A1C0}" presName="root2" presStyleCnt="0"/>
      <dgm:spPr/>
    </dgm:pt>
    <dgm:pt modelId="{8F44EC99-CC0C-4CB6-85A5-0E0CB2467689}" type="pres">
      <dgm:prSet presAssocID="{C9442F97-AACA-4E12-9039-DF413CF6A1C0}" presName="LevelTwoTextNode" presStyleLbl="node3" presStyleIdx="2" presStyleCnt="8">
        <dgm:presLayoutVars>
          <dgm:chPref val="3"/>
        </dgm:presLayoutVars>
      </dgm:prSet>
      <dgm:spPr/>
    </dgm:pt>
    <dgm:pt modelId="{78573DAC-4580-48A4-83EF-4D1854B9A780}" type="pres">
      <dgm:prSet presAssocID="{C9442F97-AACA-4E12-9039-DF413CF6A1C0}" presName="level3hierChild" presStyleCnt="0"/>
      <dgm:spPr/>
    </dgm:pt>
    <dgm:pt modelId="{7657328B-330E-4BA0-9347-64D852C46B7A}" type="pres">
      <dgm:prSet presAssocID="{59D56E4D-1556-49BD-9204-6419D71B1C25}" presName="conn2-1" presStyleLbl="parChTrans1D4" presStyleIdx="0" presStyleCnt="4"/>
      <dgm:spPr/>
    </dgm:pt>
    <dgm:pt modelId="{BEE262F3-15E0-4823-A00E-78565FF9579C}" type="pres">
      <dgm:prSet presAssocID="{59D56E4D-1556-49BD-9204-6419D71B1C25}" presName="connTx" presStyleLbl="parChTrans1D4" presStyleIdx="0" presStyleCnt="4"/>
      <dgm:spPr/>
    </dgm:pt>
    <dgm:pt modelId="{F61A606F-EF3C-4B65-BD74-C476939DD9FA}" type="pres">
      <dgm:prSet presAssocID="{BCE1CCAD-C307-4859-98B3-9235832756FF}" presName="root2" presStyleCnt="0"/>
      <dgm:spPr/>
    </dgm:pt>
    <dgm:pt modelId="{6582E2C1-1DF7-4A5C-A92F-2B45A4563C70}" type="pres">
      <dgm:prSet presAssocID="{BCE1CCAD-C307-4859-98B3-9235832756FF}" presName="LevelTwoTextNode" presStyleLbl="node4" presStyleIdx="0" presStyleCnt="4">
        <dgm:presLayoutVars>
          <dgm:chPref val="3"/>
        </dgm:presLayoutVars>
      </dgm:prSet>
      <dgm:spPr/>
    </dgm:pt>
    <dgm:pt modelId="{96A29A14-BFC8-48CC-A386-F9246631F072}" type="pres">
      <dgm:prSet presAssocID="{BCE1CCAD-C307-4859-98B3-9235832756FF}" presName="level3hierChild" presStyleCnt="0"/>
      <dgm:spPr/>
    </dgm:pt>
    <dgm:pt modelId="{3DFE3EE1-5D82-4AEF-943D-BB1ACA33791F}" type="pres">
      <dgm:prSet presAssocID="{E895EB5B-FA61-4063-B0B2-1CF0E9992D76}" presName="conn2-1" presStyleLbl="parChTrans1D2" presStyleIdx="2" presStyleCnt="6"/>
      <dgm:spPr/>
    </dgm:pt>
    <dgm:pt modelId="{D8AE17D8-7AF1-43FF-8AC9-8A6ACB72C860}" type="pres">
      <dgm:prSet presAssocID="{E895EB5B-FA61-4063-B0B2-1CF0E9992D76}" presName="connTx" presStyleLbl="parChTrans1D2" presStyleIdx="2" presStyleCnt="6"/>
      <dgm:spPr/>
    </dgm:pt>
    <dgm:pt modelId="{AADC5515-8405-42DB-BA6A-5CB88892CB31}" type="pres">
      <dgm:prSet presAssocID="{1C15CA34-9541-4F73-BA4D-B219CCC0AF62}" presName="root2" presStyleCnt="0"/>
      <dgm:spPr/>
    </dgm:pt>
    <dgm:pt modelId="{42483694-8737-4EDC-B4C4-CDF82542E89B}" type="pres">
      <dgm:prSet presAssocID="{1C15CA34-9541-4F73-BA4D-B219CCC0AF62}" presName="LevelTwoTextNode" presStyleLbl="node2" presStyleIdx="2" presStyleCnt="6">
        <dgm:presLayoutVars>
          <dgm:chPref val="3"/>
        </dgm:presLayoutVars>
      </dgm:prSet>
      <dgm:spPr/>
    </dgm:pt>
    <dgm:pt modelId="{AF48F1F6-2168-4CE8-AA0A-5BFDF10EB0A7}" type="pres">
      <dgm:prSet presAssocID="{1C15CA34-9541-4F73-BA4D-B219CCC0AF62}" presName="level3hierChild" presStyleCnt="0"/>
      <dgm:spPr/>
    </dgm:pt>
    <dgm:pt modelId="{28DB57AB-7E0E-48A2-8CC6-FEB8C9B8900C}" type="pres">
      <dgm:prSet presAssocID="{4451BF58-2578-41BA-9901-4E69C4895818}" presName="conn2-1" presStyleLbl="parChTrans1D2" presStyleIdx="3" presStyleCnt="6"/>
      <dgm:spPr/>
    </dgm:pt>
    <dgm:pt modelId="{F90CDBED-5540-4F31-854C-3D8CAC6781FE}" type="pres">
      <dgm:prSet presAssocID="{4451BF58-2578-41BA-9901-4E69C4895818}" presName="connTx" presStyleLbl="parChTrans1D2" presStyleIdx="3" presStyleCnt="6"/>
      <dgm:spPr/>
    </dgm:pt>
    <dgm:pt modelId="{95FC7446-B099-433B-B97F-F1761290D51B}" type="pres">
      <dgm:prSet presAssocID="{64E06446-8E8F-4631-927C-E9741E5894BF}" presName="root2" presStyleCnt="0"/>
      <dgm:spPr/>
    </dgm:pt>
    <dgm:pt modelId="{200A6C9F-9961-4584-BF16-AF2782E1E3AF}" type="pres">
      <dgm:prSet presAssocID="{64E06446-8E8F-4631-927C-E9741E5894BF}" presName="LevelTwoTextNode" presStyleLbl="node2" presStyleIdx="3" presStyleCnt="6">
        <dgm:presLayoutVars>
          <dgm:chPref val="3"/>
        </dgm:presLayoutVars>
      </dgm:prSet>
      <dgm:spPr/>
    </dgm:pt>
    <dgm:pt modelId="{FD307ED1-E5C5-40FE-B710-5B61EAFA4092}" type="pres">
      <dgm:prSet presAssocID="{64E06446-8E8F-4631-927C-E9741E5894BF}" presName="level3hierChild" presStyleCnt="0"/>
      <dgm:spPr/>
    </dgm:pt>
    <dgm:pt modelId="{DD8D54AE-C487-438F-934F-D1F85CB2536F}" type="pres">
      <dgm:prSet presAssocID="{13F1ACC4-44BB-46D9-BBAA-F85A7620C47E}" presName="conn2-1" presStyleLbl="parChTrans1D2" presStyleIdx="4" presStyleCnt="6"/>
      <dgm:spPr/>
    </dgm:pt>
    <dgm:pt modelId="{9A72AAF7-2960-44C4-B056-CF3BC17260CF}" type="pres">
      <dgm:prSet presAssocID="{13F1ACC4-44BB-46D9-BBAA-F85A7620C47E}" presName="connTx" presStyleLbl="parChTrans1D2" presStyleIdx="4" presStyleCnt="6"/>
      <dgm:spPr/>
    </dgm:pt>
    <dgm:pt modelId="{5EFA0822-5F6A-4224-83DD-81BE91F10ED0}" type="pres">
      <dgm:prSet presAssocID="{88F2A620-F646-4F11-92A6-21C4A6B4317E}" presName="root2" presStyleCnt="0"/>
      <dgm:spPr/>
    </dgm:pt>
    <dgm:pt modelId="{A3CD4098-D6C3-4F8B-969D-22766CA73524}" type="pres">
      <dgm:prSet presAssocID="{88F2A620-F646-4F11-92A6-21C4A6B4317E}" presName="LevelTwoTextNode" presStyleLbl="node2" presStyleIdx="4" presStyleCnt="6">
        <dgm:presLayoutVars>
          <dgm:chPref val="3"/>
        </dgm:presLayoutVars>
      </dgm:prSet>
      <dgm:spPr/>
    </dgm:pt>
    <dgm:pt modelId="{BC9601BA-30FA-4AAE-95DD-A07E3CF746B2}" type="pres">
      <dgm:prSet presAssocID="{88F2A620-F646-4F11-92A6-21C4A6B4317E}" presName="level3hierChild" presStyleCnt="0"/>
      <dgm:spPr/>
    </dgm:pt>
    <dgm:pt modelId="{D722B0CA-C1ED-4F3F-98D7-A36F9478AA71}" type="pres">
      <dgm:prSet presAssocID="{6D6D4ECC-FF47-4134-9050-190D5C300100}" presName="conn2-1" presStyleLbl="parChTrans1D3" presStyleIdx="3" presStyleCnt="8"/>
      <dgm:spPr/>
    </dgm:pt>
    <dgm:pt modelId="{913515B2-A885-43DF-91B9-2FCF6A2CC0B6}" type="pres">
      <dgm:prSet presAssocID="{6D6D4ECC-FF47-4134-9050-190D5C300100}" presName="connTx" presStyleLbl="parChTrans1D3" presStyleIdx="3" presStyleCnt="8"/>
      <dgm:spPr/>
    </dgm:pt>
    <dgm:pt modelId="{0853EC1C-472F-4BDB-A88A-E4AB91922D9F}" type="pres">
      <dgm:prSet presAssocID="{17174963-0E55-4E2F-9A21-2B9373482E8A}" presName="root2" presStyleCnt="0"/>
      <dgm:spPr/>
    </dgm:pt>
    <dgm:pt modelId="{8BA5C372-7299-4F18-832A-4946BF03179C}" type="pres">
      <dgm:prSet presAssocID="{17174963-0E55-4E2F-9A21-2B9373482E8A}" presName="LevelTwoTextNode" presStyleLbl="node3" presStyleIdx="3" presStyleCnt="8">
        <dgm:presLayoutVars>
          <dgm:chPref val="3"/>
        </dgm:presLayoutVars>
      </dgm:prSet>
      <dgm:spPr/>
    </dgm:pt>
    <dgm:pt modelId="{CD4ABF15-559A-462A-A937-40692C31F98F}" type="pres">
      <dgm:prSet presAssocID="{17174963-0E55-4E2F-9A21-2B9373482E8A}" presName="level3hierChild" presStyleCnt="0"/>
      <dgm:spPr/>
    </dgm:pt>
    <dgm:pt modelId="{4383A38C-01B3-4A0B-93BC-E5EC6E6C7854}" type="pres">
      <dgm:prSet presAssocID="{A2326B8C-9A21-4D9C-B2F8-7F07ED751ACA}" presName="conn2-1" presStyleLbl="parChTrans1D3" presStyleIdx="4" presStyleCnt="8"/>
      <dgm:spPr/>
    </dgm:pt>
    <dgm:pt modelId="{0C395523-F8EB-4128-8B63-14D6E58451C0}" type="pres">
      <dgm:prSet presAssocID="{A2326B8C-9A21-4D9C-B2F8-7F07ED751ACA}" presName="connTx" presStyleLbl="parChTrans1D3" presStyleIdx="4" presStyleCnt="8"/>
      <dgm:spPr/>
    </dgm:pt>
    <dgm:pt modelId="{87BA0FE9-F341-4B20-BDBB-B468C22099EE}" type="pres">
      <dgm:prSet presAssocID="{54F4BB74-A809-41C1-99D0-75812A636039}" presName="root2" presStyleCnt="0"/>
      <dgm:spPr/>
    </dgm:pt>
    <dgm:pt modelId="{BD885B09-6D7F-41F7-87B7-1D1B6901BB1C}" type="pres">
      <dgm:prSet presAssocID="{54F4BB74-A809-41C1-99D0-75812A636039}" presName="LevelTwoTextNode" presStyleLbl="node3" presStyleIdx="4" presStyleCnt="8">
        <dgm:presLayoutVars>
          <dgm:chPref val="3"/>
        </dgm:presLayoutVars>
      </dgm:prSet>
      <dgm:spPr/>
    </dgm:pt>
    <dgm:pt modelId="{96D031B1-84CB-42E9-90E3-28652A66798A}" type="pres">
      <dgm:prSet presAssocID="{54F4BB74-A809-41C1-99D0-75812A636039}" presName="level3hierChild" presStyleCnt="0"/>
      <dgm:spPr/>
    </dgm:pt>
    <dgm:pt modelId="{C4B9131D-A29B-450B-A8CA-9B4835363D03}" type="pres">
      <dgm:prSet presAssocID="{F5C8D7D4-A440-41BA-A4BF-61B1DD778DB4}" presName="conn2-1" presStyleLbl="parChTrans1D4" presStyleIdx="1" presStyleCnt="4"/>
      <dgm:spPr/>
    </dgm:pt>
    <dgm:pt modelId="{C44AE146-8784-4A0A-8DE3-85579479EEEC}" type="pres">
      <dgm:prSet presAssocID="{F5C8D7D4-A440-41BA-A4BF-61B1DD778DB4}" presName="connTx" presStyleLbl="parChTrans1D4" presStyleIdx="1" presStyleCnt="4"/>
      <dgm:spPr/>
    </dgm:pt>
    <dgm:pt modelId="{BB3DE4AB-B851-436D-B52C-CF93EE02FE9E}" type="pres">
      <dgm:prSet presAssocID="{D43AAF88-2D5A-4F95-B32E-55405A84DFC0}" presName="root2" presStyleCnt="0"/>
      <dgm:spPr/>
    </dgm:pt>
    <dgm:pt modelId="{D1786CFA-D318-46FB-832C-CD7072B9728C}" type="pres">
      <dgm:prSet presAssocID="{D43AAF88-2D5A-4F95-B32E-55405A84DFC0}" presName="LevelTwoTextNode" presStyleLbl="node4" presStyleIdx="1" presStyleCnt="4">
        <dgm:presLayoutVars>
          <dgm:chPref val="3"/>
        </dgm:presLayoutVars>
      </dgm:prSet>
      <dgm:spPr/>
    </dgm:pt>
    <dgm:pt modelId="{13435BE6-8D30-4BD4-BC59-6D6B9574ECC5}" type="pres">
      <dgm:prSet presAssocID="{D43AAF88-2D5A-4F95-B32E-55405A84DFC0}" presName="level3hierChild" presStyleCnt="0"/>
      <dgm:spPr/>
    </dgm:pt>
    <dgm:pt modelId="{2D2F05C1-2A94-42E4-806F-ACCAC319A989}" type="pres">
      <dgm:prSet presAssocID="{446D01EC-22B3-4640-BBAF-6C9C66E2EE0A}" presName="conn2-1" presStyleLbl="parChTrans1D4" presStyleIdx="2" presStyleCnt="4"/>
      <dgm:spPr/>
    </dgm:pt>
    <dgm:pt modelId="{CAADFD97-00E6-4FCB-89AF-AB9AC5D68432}" type="pres">
      <dgm:prSet presAssocID="{446D01EC-22B3-4640-BBAF-6C9C66E2EE0A}" presName="connTx" presStyleLbl="parChTrans1D4" presStyleIdx="2" presStyleCnt="4"/>
      <dgm:spPr/>
    </dgm:pt>
    <dgm:pt modelId="{250174EB-6C88-4D49-8FAD-67F2A4A1C88B}" type="pres">
      <dgm:prSet presAssocID="{2FCCDF1B-9ABC-42C9-977D-CF397FC70F45}" presName="root2" presStyleCnt="0"/>
      <dgm:spPr/>
    </dgm:pt>
    <dgm:pt modelId="{3897E8B6-D64E-484F-918A-DD82659B9F68}" type="pres">
      <dgm:prSet presAssocID="{2FCCDF1B-9ABC-42C9-977D-CF397FC70F45}" presName="LevelTwoTextNode" presStyleLbl="node4" presStyleIdx="2" presStyleCnt="4">
        <dgm:presLayoutVars>
          <dgm:chPref val="3"/>
        </dgm:presLayoutVars>
      </dgm:prSet>
      <dgm:spPr/>
    </dgm:pt>
    <dgm:pt modelId="{81F870BA-C4C1-4C4E-89B5-166DE31ED628}" type="pres">
      <dgm:prSet presAssocID="{2FCCDF1B-9ABC-42C9-977D-CF397FC70F45}" presName="level3hierChild" presStyleCnt="0"/>
      <dgm:spPr/>
    </dgm:pt>
    <dgm:pt modelId="{7B8FE184-C806-4E40-9E6E-A2A39E8F923F}" type="pres">
      <dgm:prSet presAssocID="{F05077CF-1340-4C96-8C37-A10A04B50394}" presName="conn2-1" presStyleLbl="parChTrans1D4" presStyleIdx="3" presStyleCnt="4"/>
      <dgm:spPr/>
    </dgm:pt>
    <dgm:pt modelId="{37216E17-9290-47CD-9354-A391EFBC017B}" type="pres">
      <dgm:prSet presAssocID="{F05077CF-1340-4C96-8C37-A10A04B50394}" presName="connTx" presStyleLbl="parChTrans1D4" presStyleIdx="3" presStyleCnt="4"/>
      <dgm:spPr/>
    </dgm:pt>
    <dgm:pt modelId="{C9D2F956-36AE-4740-8C0D-2661FEE0ABE4}" type="pres">
      <dgm:prSet presAssocID="{14A212B9-4D0C-43A8-AD77-803382A8DE05}" presName="root2" presStyleCnt="0"/>
      <dgm:spPr/>
    </dgm:pt>
    <dgm:pt modelId="{F4B471D1-DADC-472C-A309-A79F3DCA9541}" type="pres">
      <dgm:prSet presAssocID="{14A212B9-4D0C-43A8-AD77-803382A8DE05}" presName="LevelTwoTextNode" presStyleLbl="node4" presStyleIdx="3" presStyleCnt="4">
        <dgm:presLayoutVars>
          <dgm:chPref val="3"/>
        </dgm:presLayoutVars>
      </dgm:prSet>
      <dgm:spPr/>
    </dgm:pt>
    <dgm:pt modelId="{86DC680F-D6B0-48D5-B7BD-3CE080158B6F}" type="pres">
      <dgm:prSet presAssocID="{14A212B9-4D0C-43A8-AD77-803382A8DE05}" presName="level3hierChild" presStyleCnt="0"/>
      <dgm:spPr/>
    </dgm:pt>
    <dgm:pt modelId="{77E88FA6-92EC-4EC3-AA5E-094257A5FE1C}" type="pres">
      <dgm:prSet presAssocID="{2B7CCB7A-6217-4C12-B41A-783921D02980}" presName="conn2-1" presStyleLbl="parChTrans1D3" presStyleIdx="5" presStyleCnt="8"/>
      <dgm:spPr/>
    </dgm:pt>
    <dgm:pt modelId="{B8B8939F-F09B-4BC9-A6C9-0408C830B930}" type="pres">
      <dgm:prSet presAssocID="{2B7CCB7A-6217-4C12-B41A-783921D02980}" presName="connTx" presStyleLbl="parChTrans1D3" presStyleIdx="5" presStyleCnt="8"/>
      <dgm:spPr/>
    </dgm:pt>
    <dgm:pt modelId="{33867D3D-571F-4610-A10E-BD3149D27DC9}" type="pres">
      <dgm:prSet presAssocID="{D79E5894-F0F9-42B7-AA14-DD4F17FAD4DA}" presName="root2" presStyleCnt="0"/>
      <dgm:spPr/>
    </dgm:pt>
    <dgm:pt modelId="{ADCBEEE7-AC7C-4129-A474-873096F2238B}" type="pres">
      <dgm:prSet presAssocID="{D79E5894-F0F9-42B7-AA14-DD4F17FAD4DA}" presName="LevelTwoTextNode" presStyleLbl="node3" presStyleIdx="5" presStyleCnt="8">
        <dgm:presLayoutVars>
          <dgm:chPref val="3"/>
        </dgm:presLayoutVars>
      </dgm:prSet>
      <dgm:spPr/>
    </dgm:pt>
    <dgm:pt modelId="{095617FE-5453-4474-90E9-9C72B1CD54FC}" type="pres">
      <dgm:prSet presAssocID="{D79E5894-F0F9-42B7-AA14-DD4F17FAD4DA}" presName="level3hierChild" presStyleCnt="0"/>
      <dgm:spPr/>
    </dgm:pt>
    <dgm:pt modelId="{26214E23-17E7-41A4-AE50-8574C9413E91}" type="pres">
      <dgm:prSet presAssocID="{8DF028AC-AFC4-4BD7-8EC4-5C5181724EA5}" presName="conn2-1" presStyleLbl="parChTrans1D2" presStyleIdx="5" presStyleCnt="6"/>
      <dgm:spPr/>
    </dgm:pt>
    <dgm:pt modelId="{A0D86B23-C5AE-4E6B-99DD-513077732E50}" type="pres">
      <dgm:prSet presAssocID="{8DF028AC-AFC4-4BD7-8EC4-5C5181724EA5}" presName="connTx" presStyleLbl="parChTrans1D2" presStyleIdx="5" presStyleCnt="6"/>
      <dgm:spPr/>
    </dgm:pt>
    <dgm:pt modelId="{9DDA8BB0-B2E1-41B3-B5A1-792C85C8D0C6}" type="pres">
      <dgm:prSet presAssocID="{CAE7448C-8CED-4917-9FD9-D4775F96949B}" presName="root2" presStyleCnt="0"/>
      <dgm:spPr/>
    </dgm:pt>
    <dgm:pt modelId="{5A05837F-BB44-4DAA-8475-A0AEA38EB5CF}" type="pres">
      <dgm:prSet presAssocID="{CAE7448C-8CED-4917-9FD9-D4775F96949B}" presName="LevelTwoTextNode" presStyleLbl="node2" presStyleIdx="5" presStyleCnt="6">
        <dgm:presLayoutVars>
          <dgm:chPref val="3"/>
        </dgm:presLayoutVars>
      </dgm:prSet>
      <dgm:spPr/>
    </dgm:pt>
    <dgm:pt modelId="{9121C2BB-AFAE-4D55-B148-98B8435B4721}" type="pres">
      <dgm:prSet presAssocID="{CAE7448C-8CED-4917-9FD9-D4775F96949B}" presName="level3hierChild" presStyleCnt="0"/>
      <dgm:spPr/>
    </dgm:pt>
    <dgm:pt modelId="{E21981DE-FED0-4EC3-A4AF-B0DC8318BB2D}" type="pres">
      <dgm:prSet presAssocID="{19F3670F-7C66-41C3-A7AD-74B08E454CB7}" presName="conn2-1" presStyleLbl="parChTrans1D3" presStyleIdx="6" presStyleCnt="8"/>
      <dgm:spPr/>
    </dgm:pt>
    <dgm:pt modelId="{8A09B70D-ECB8-4CD1-ABB5-92BDB08C45F7}" type="pres">
      <dgm:prSet presAssocID="{19F3670F-7C66-41C3-A7AD-74B08E454CB7}" presName="connTx" presStyleLbl="parChTrans1D3" presStyleIdx="6" presStyleCnt="8"/>
      <dgm:spPr/>
    </dgm:pt>
    <dgm:pt modelId="{699BDE89-CA57-4E3A-A5B0-FC76E73CAFAE}" type="pres">
      <dgm:prSet presAssocID="{4682A231-3BA5-434F-ACA7-5EBB7762038C}" presName="root2" presStyleCnt="0"/>
      <dgm:spPr/>
    </dgm:pt>
    <dgm:pt modelId="{808AC9DB-88CF-4A62-8C73-BED21CFB06F4}" type="pres">
      <dgm:prSet presAssocID="{4682A231-3BA5-434F-ACA7-5EBB7762038C}" presName="LevelTwoTextNode" presStyleLbl="node3" presStyleIdx="6" presStyleCnt="8">
        <dgm:presLayoutVars>
          <dgm:chPref val="3"/>
        </dgm:presLayoutVars>
      </dgm:prSet>
      <dgm:spPr/>
    </dgm:pt>
    <dgm:pt modelId="{68CE70B7-7E05-4ABD-B0DE-017632C18D7D}" type="pres">
      <dgm:prSet presAssocID="{4682A231-3BA5-434F-ACA7-5EBB7762038C}" presName="level3hierChild" presStyleCnt="0"/>
      <dgm:spPr/>
    </dgm:pt>
    <dgm:pt modelId="{56279BCA-9F2A-4679-BBE4-6028B973F2A6}" type="pres">
      <dgm:prSet presAssocID="{C40601FD-9D93-4B3A-869B-1EE502435403}" presName="conn2-1" presStyleLbl="parChTrans1D3" presStyleIdx="7" presStyleCnt="8"/>
      <dgm:spPr/>
    </dgm:pt>
    <dgm:pt modelId="{B34AB91E-0E50-45F0-BF70-758108DAE1D5}" type="pres">
      <dgm:prSet presAssocID="{C40601FD-9D93-4B3A-869B-1EE502435403}" presName="connTx" presStyleLbl="parChTrans1D3" presStyleIdx="7" presStyleCnt="8"/>
      <dgm:spPr/>
    </dgm:pt>
    <dgm:pt modelId="{37DFCE84-35F3-42C0-BEFC-6F46AF6F958C}" type="pres">
      <dgm:prSet presAssocID="{71CC1D88-A82E-41D5-ABBF-38C0C5A259BF}" presName="root2" presStyleCnt="0"/>
      <dgm:spPr/>
    </dgm:pt>
    <dgm:pt modelId="{8ECBACD1-0A4A-48B7-8D63-2B7810818CC6}" type="pres">
      <dgm:prSet presAssocID="{71CC1D88-A82E-41D5-ABBF-38C0C5A259BF}" presName="LevelTwoTextNode" presStyleLbl="node3" presStyleIdx="7" presStyleCnt="8">
        <dgm:presLayoutVars>
          <dgm:chPref val="3"/>
        </dgm:presLayoutVars>
      </dgm:prSet>
      <dgm:spPr/>
    </dgm:pt>
    <dgm:pt modelId="{B07573D7-645F-4A72-8468-14B3D29AEAF8}" type="pres">
      <dgm:prSet presAssocID="{71CC1D88-A82E-41D5-ABBF-38C0C5A259BF}" presName="level3hierChild" presStyleCnt="0"/>
      <dgm:spPr/>
    </dgm:pt>
  </dgm:ptLst>
  <dgm:cxnLst>
    <dgm:cxn modelId="{D2B8BD00-3F65-4DED-8AEC-F415A87B1417}" srcId="{CAE7448C-8CED-4917-9FD9-D4775F96949B}" destId="{71CC1D88-A82E-41D5-ABBF-38C0C5A259BF}" srcOrd="1" destOrd="0" parTransId="{C40601FD-9D93-4B3A-869B-1EE502435403}" sibTransId="{40BEB1E1-D551-4F7F-8FD1-F431B8D075BC}"/>
    <dgm:cxn modelId="{49EE1202-5FFD-4F05-ABE5-AB8C802DC9BA}" type="presOf" srcId="{F7D82B32-874F-4072-BFDB-2C2DDB0F58DF}" destId="{93A2B2FA-0B7A-4BEA-9A5C-720DA09DF420}" srcOrd="0" destOrd="0" presId="urn:microsoft.com/office/officeart/2005/8/layout/hierarchy2"/>
    <dgm:cxn modelId="{5A6CF706-7E9A-40F0-A353-BB21A117E903}" type="presOf" srcId="{8DF028AC-AFC4-4BD7-8EC4-5C5181724EA5}" destId="{A0D86B23-C5AE-4E6B-99DD-513077732E50}" srcOrd="1" destOrd="0" presId="urn:microsoft.com/office/officeart/2005/8/layout/hierarchy2"/>
    <dgm:cxn modelId="{8A3C710F-9714-4289-A193-20069B8C8F88}" type="presOf" srcId="{2B7CCB7A-6217-4C12-B41A-783921D02980}" destId="{B8B8939F-F09B-4BC9-A6C9-0408C830B930}" srcOrd="1" destOrd="0" presId="urn:microsoft.com/office/officeart/2005/8/layout/hierarchy2"/>
    <dgm:cxn modelId="{585CD20F-42CC-4E12-9F35-384786C16B99}" srcId="{5065566B-D20A-43A6-95CE-D580C6249062}" destId="{88F2A620-F646-4F11-92A6-21C4A6B4317E}" srcOrd="4" destOrd="0" parTransId="{13F1ACC4-44BB-46D9-BBAA-F85A7620C47E}" sibTransId="{EE1889AC-672A-44DF-BFB2-9E1A587D5627}"/>
    <dgm:cxn modelId="{6537D610-7643-45C7-8FC8-67127C3E7E5A}" type="presOf" srcId="{6D6D4ECC-FF47-4134-9050-190D5C300100}" destId="{913515B2-A885-43DF-91B9-2FCF6A2CC0B6}" srcOrd="1" destOrd="0" presId="urn:microsoft.com/office/officeart/2005/8/layout/hierarchy2"/>
    <dgm:cxn modelId="{87CDA014-4D42-47FE-80E0-36BFC857AA53}" srcId="{88F2A620-F646-4F11-92A6-21C4A6B4317E}" destId="{D79E5894-F0F9-42B7-AA14-DD4F17FAD4DA}" srcOrd="2" destOrd="0" parTransId="{2B7CCB7A-6217-4C12-B41A-783921D02980}" sibTransId="{912442DE-D27B-451F-9EC4-49973D78ABED}"/>
    <dgm:cxn modelId="{936F9815-0DB7-4C75-959A-243FF56F63E5}" type="presOf" srcId="{A2326B8C-9A21-4D9C-B2F8-7F07ED751ACA}" destId="{0C395523-F8EB-4128-8B63-14D6E58451C0}" srcOrd="1" destOrd="0" presId="urn:microsoft.com/office/officeart/2005/8/layout/hierarchy2"/>
    <dgm:cxn modelId="{99DA5719-4E14-45EC-86CB-0326E161145C}" type="presOf" srcId="{04E1A10A-60FC-45BE-993D-D510C77A09A3}" destId="{D70AE870-D544-47D2-B1EF-C023DD049E72}" srcOrd="0" destOrd="0" presId="urn:microsoft.com/office/officeart/2005/8/layout/hierarchy2"/>
    <dgm:cxn modelId="{E93EFB1F-C570-49C4-94B9-2C2BA13F6ECE}" srcId="{5065566B-D20A-43A6-95CE-D580C6249062}" destId="{AF89686F-A380-41FA-8918-BBD1185976E5}" srcOrd="0" destOrd="0" parTransId="{04E1A10A-60FC-45BE-993D-D510C77A09A3}" sibTransId="{4C8860BA-696F-483C-BE6D-1C31E7CF65A8}"/>
    <dgm:cxn modelId="{BD99B623-144E-4321-8B15-109F9338AA31}" type="presOf" srcId="{88F2A620-F646-4F11-92A6-21C4A6B4317E}" destId="{A3CD4098-D6C3-4F8B-969D-22766CA73524}" srcOrd="0" destOrd="0" presId="urn:microsoft.com/office/officeart/2005/8/layout/hierarchy2"/>
    <dgm:cxn modelId="{F7107F26-3EC5-48F0-9060-115B235BC865}" srcId="{88F2A620-F646-4F11-92A6-21C4A6B4317E}" destId="{54F4BB74-A809-41C1-99D0-75812A636039}" srcOrd="1" destOrd="0" parTransId="{A2326B8C-9A21-4D9C-B2F8-7F07ED751ACA}" sibTransId="{C9CBD556-5DD3-42A9-94B4-F86045993F5E}"/>
    <dgm:cxn modelId="{28DABC2C-2EB1-4598-9998-4AC5FB01C0D9}" type="presOf" srcId="{E895EB5B-FA61-4063-B0B2-1CF0E9992D76}" destId="{3DFE3EE1-5D82-4AEF-943D-BB1ACA33791F}" srcOrd="0" destOrd="0" presId="urn:microsoft.com/office/officeart/2005/8/layout/hierarchy2"/>
    <dgm:cxn modelId="{C350242E-B8D3-4358-80C0-FCFD562AE8B4}" type="presOf" srcId="{04E1A10A-60FC-45BE-993D-D510C77A09A3}" destId="{8009F2DC-1E0B-46B2-B56E-A67ED35FF765}" srcOrd="1" destOrd="0" presId="urn:microsoft.com/office/officeart/2005/8/layout/hierarchy2"/>
    <dgm:cxn modelId="{8B377433-0ADE-4072-862B-274A80CD5354}" type="presOf" srcId="{13F1ACC4-44BB-46D9-BBAA-F85A7620C47E}" destId="{9A72AAF7-2960-44C4-B056-CF3BC17260CF}" srcOrd="1" destOrd="0" presId="urn:microsoft.com/office/officeart/2005/8/layout/hierarchy2"/>
    <dgm:cxn modelId="{1A761135-D3CE-4D29-9D28-DF1F2D33E7D2}" srcId="{C9442F97-AACA-4E12-9039-DF413CF6A1C0}" destId="{BCE1CCAD-C307-4859-98B3-9235832756FF}" srcOrd="0" destOrd="0" parTransId="{59D56E4D-1556-49BD-9204-6419D71B1C25}" sibTransId="{775997E2-90BB-4836-9754-5D4EB1775E28}"/>
    <dgm:cxn modelId="{FEDEA538-8F0D-4AF8-BFFB-93828FCBA692}" type="presOf" srcId="{975C7238-B095-4EA6-921B-095724D1D458}" destId="{5C0D7AF9-DBB9-4408-9588-6E3332F9326C}" srcOrd="0" destOrd="0" presId="urn:microsoft.com/office/officeart/2005/8/layout/hierarchy2"/>
    <dgm:cxn modelId="{29FBCD38-FDE7-4C18-A589-3590801C090C}" srcId="{5065566B-D20A-43A6-95CE-D580C6249062}" destId="{CAE7448C-8CED-4917-9FD9-D4775F96949B}" srcOrd="5" destOrd="0" parTransId="{8DF028AC-AFC4-4BD7-8EC4-5C5181724EA5}" sibTransId="{C94918C8-24F5-4449-8669-B1003B780844}"/>
    <dgm:cxn modelId="{2B7D7D3F-F778-4F88-8DAD-6EC2649B2312}" type="presOf" srcId="{13F1ACC4-44BB-46D9-BBAA-F85A7620C47E}" destId="{DD8D54AE-C487-438F-934F-D1F85CB2536F}" srcOrd="0" destOrd="0" presId="urn:microsoft.com/office/officeart/2005/8/layout/hierarchy2"/>
    <dgm:cxn modelId="{3B74855C-961E-4609-AB14-F109AA8DF5B9}" type="presOf" srcId="{8C8B17FA-306F-4F8B-9D4A-8CF5B114CE8F}" destId="{2FFB6B31-3CA7-4775-A907-8B6653A274DF}" srcOrd="0" destOrd="0" presId="urn:microsoft.com/office/officeart/2005/8/layout/hierarchy2"/>
    <dgm:cxn modelId="{5D7D8C5C-C6B8-4AEC-9E54-CCB530CB9CB3}" type="presOf" srcId="{8C8B17FA-306F-4F8B-9D4A-8CF5B114CE8F}" destId="{1E005F98-DFFC-412A-8A1F-EFD50E0F3D8E}" srcOrd="1" destOrd="0" presId="urn:microsoft.com/office/officeart/2005/8/layout/hierarchy2"/>
    <dgm:cxn modelId="{A1E61F5D-E2FC-4A09-9AD2-634A665B2412}" type="presOf" srcId="{1C15CA34-9541-4F73-BA4D-B219CCC0AF62}" destId="{42483694-8737-4EDC-B4C4-CDF82542E89B}" srcOrd="0" destOrd="0" presId="urn:microsoft.com/office/officeart/2005/8/layout/hierarchy2"/>
    <dgm:cxn modelId="{D8C8F75D-B196-41DA-A9B2-9ABAC98DB7BE}" type="presOf" srcId="{54F4BB74-A809-41C1-99D0-75812A636039}" destId="{BD885B09-6D7F-41F7-87B7-1D1B6901BB1C}" srcOrd="0" destOrd="0" presId="urn:microsoft.com/office/officeart/2005/8/layout/hierarchy2"/>
    <dgm:cxn modelId="{C8FF5560-87D0-465F-A088-C5BC853342A1}" type="presOf" srcId="{19F3670F-7C66-41C3-A7AD-74B08E454CB7}" destId="{8A09B70D-ECB8-4CD1-ABB5-92BDB08C45F7}" srcOrd="1" destOrd="0" presId="urn:microsoft.com/office/officeart/2005/8/layout/hierarchy2"/>
    <dgm:cxn modelId="{9680AF60-905A-49F3-A6E5-56D8388E2800}" srcId="{7F44CE64-1A2D-432B-8C55-F8BDC9AF9576}" destId="{5065566B-D20A-43A6-95CE-D580C6249062}" srcOrd="0" destOrd="0" parTransId="{4AC73C02-655A-41A4-87A2-850900AD5C86}" sibTransId="{F4B3794E-E180-4C75-8C99-7206A2D0D3A6}"/>
    <dgm:cxn modelId="{D1565E41-A518-4B8E-B7C5-294B62F1B50C}" type="presOf" srcId="{14A212B9-4D0C-43A8-AD77-803382A8DE05}" destId="{F4B471D1-DADC-472C-A309-A79F3DCA9541}" srcOrd="0" destOrd="0" presId="urn:microsoft.com/office/officeart/2005/8/layout/hierarchy2"/>
    <dgm:cxn modelId="{97ADEA65-E2B9-4B30-8559-901DCD4C45A3}" type="presOf" srcId="{16C8477C-6121-4CF0-9A9A-F505E9EB1904}" destId="{FC19980D-A061-401D-A56A-EC1ACE75782E}" srcOrd="0" destOrd="0" presId="urn:microsoft.com/office/officeart/2005/8/layout/hierarchy2"/>
    <dgm:cxn modelId="{E82B2C66-A3F3-4FE4-91E4-00647A796491}" srcId="{5065566B-D20A-43A6-95CE-D580C6249062}" destId="{1C15CA34-9541-4F73-BA4D-B219CCC0AF62}" srcOrd="2" destOrd="0" parTransId="{E895EB5B-FA61-4063-B0B2-1CF0E9992D76}" sibTransId="{DD64EB3C-6E31-4CC0-887F-2FF3F876F345}"/>
    <dgm:cxn modelId="{5F552047-9A50-481C-B668-62430F17C52C}" type="presOf" srcId="{6D6D4ECC-FF47-4134-9050-190D5C300100}" destId="{D722B0CA-C1ED-4F3F-98D7-A36F9478AA71}" srcOrd="0" destOrd="0" presId="urn:microsoft.com/office/officeart/2005/8/layout/hierarchy2"/>
    <dgm:cxn modelId="{DEC62549-A08D-42B0-91B6-4C1CE91A1367}" type="presOf" srcId="{17174963-0E55-4E2F-9A21-2B9373482E8A}" destId="{8BA5C372-7299-4F18-832A-4946BF03179C}" srcOrd="0" destOrd="0" presId="urn:microsoft.com/office/officeart/2005/8/layout/hierarchy2"/>
    <dgm:cxn modelId="{3A32016F-29A5-4B05-9984-BB2AAD846F0A}" type="presOf" srcId="{F5C8D7D4-A440-41BA-A4BF-61B1DD778DB4}" destId="{C4B9131D-A29B-450B-A8CA-9B4835363D03}" srcOrd="0" destOrd="0" presId="urn:microsoft.com/office/officeart/2005/8/layout/hierarchy2"/>
    <dgm:cxn modelId="{C0123875-B7CC-4D9B-984C-665A6CD9C11C}" type="presOf" srcId="{59D56E4D-1556-49BD-9204-6419D71B1C25}" destId="{7657328B-330E-4BA0-9347-64D852C46B7A}" srcOrd="0" destOrd="0" presId="urn:microsoft.com/office/officeart/2005/8/layout/hierarchy2"/>
    <dgm:cxn modelId="{98F6F259-EE75-4530-AD7A-FBD861BE827B}" type="presOf" srcId="{7F44CE64-1A2D-432B-8C55-F8BDC9AF9576}" destId="{40C69A93-3D7A-4180-BE6F-2EF57586C4C6}" srcOrd="0" destOrd="0" presId="urn:microsoft.com/office/officeart/2005/8/layout/hierarchy2"/>
    <dgm:cxn modelId="{3BD0C17D-F582-4C48-9548-09C5E0BFA58B}" type="presOf" srcId="{2B7CCB7A-6217-4C12-B41A-783921D02980}" destId="{77E88FA6-92EC-4EC3-AA5E-094257A5FE1C}" srcOrd="0" destOrd="0" presId="urn:microsoft.com/office/officeart/2005/8/layout/hierarchy2"/>
    <dgm:cxn modelId="{7FCFF281-256F-47BB-9AE0-839500CE70BA}" type="presOf" srcId="{64E06446-8E8F-4631-927C-E9741E5894BF}" destId="{200A6C9F-9961-4584-BF16-AF2782E1E3AF}" srcOrd="0" destOrd="0" presId="urn:microsoft.com/office/officeart/2005/8/layout/hierarchy2"/>
    <dgm:cxn modelId="{7A1E0D83-8A38-46BF-9C18-B96C99A01D6B}" srcId="{54F4BB74-A809-41C1-99D0-75812A636039}" destId="{14A212B9-4D0C-43A8-AD77-803382A8DE05}" srcOrd="2" destOrd="0" parTransId="{F05077CF-1340-4C96-8C37-A10A04B50394}" sibTransId="{95A31C5E-40E6-4686-AD73-0A6AD8A050F3}"/>
    <dgm:cxn modelId="{EC142787-B449-4201-B1BC-777B77F5C220}" srcId="{88F2A620-F646-4F11-92A6-21C4A6B4317E}" destId="{17174963-0E55-4E2F-9A21-2B9373482E8A}" srcOrd="0" destOrd="0" parTransId="{6D6D4ECC-FF47-4134-9050-190D5C300100}" sibTransId="{4AE6EBEB-BFAD-4B77-A87F-CB7BBA415333}"/>
    <dgm:cxn modelId="{FF7BCD8E-4F02-4B5B-A3EA-1D1CD061B3D6}" type="presOf" srcId="{F05077CF-1340-4C96-8C37-A10A04B50394}" destId="{37216E17-9290-47CD-9354-A391EFBC017B}" srcOrd="1" destOrd="0" presId="urn:microsoft.com/office/officeart/2005/8/layout/hierarchy2"/>
    <dgm:cxn modelId="{B4A3F092-6643-4660-B8C2-BE991C4BE839}" type="presOf" srcId="{C40601FD-9D93-4B3A-869B-1EE502435403}" destId="{B34AB91E-0E50-45F0-BF70-758108DAE1D5}" srcOrd="1" destOrd="0" presId="urn:microsoft.com/office/officeart/2005/8/layout/hierarchy2"/>
    <dgm:cxn modelId="{842D7F99-CA76-4932-B6C2-A2A2311C6CFA}" type="presOf" srcId="{4682A231-3BA5-434F-ACA7-5EBB7762038C}" destId="{808AC9DB-88CF-4A62-8C73-BED21CFB06F4}" srcOrd="0" destOrd="0" presId="urn:microsoft.com/office/officeart/2005/8/layout/hierarchy2"/>
    <dgm:cxn modelId="{BBA29A99-3F4B-4FD7-B63D-3EC195668254}" type="presOf" srcId="{F05077CF-1340-4C96-8C37-A10A04B50394}" destId="{7B8FE184-C806-4E40-9E6E-A2A39E8F923F}" srcOrd="0" destOrd="0" presId="urn:microsoft.com/office/officeart/2005/8/layout/hierarchy2"/>
    <dgm:cxn modelId="{C32532A0-C403-45E7-B4EB-8CDBBFE7FE76}" type="presOf" srcId="{D43AAF88-2D5A-4F95-B32E-55405A84DFC0}" destId="{D1786CFA-D318-46FB-832C-CD7072B9728C}" srcOrd="0" destOrd="0" presId="urn:microsoft.com/office/officeart/2005/8/layout/hierarchy2"/>
    <dgm:cxn modelId="{5B35F0A0-A99E-4DF9-A69B-5E02ADAC1E91}" type="presOf" srcId="{E895EB5B-FA61-4063-B0B2-1CF0E9992D76}" destId="{D8AE17D8-7AF1-43FF-8AC9-8A6ACB72C860}" srcOrd="1" destOrd="0" presId="urn:microsoft.com/office/officeart/2005/8/layout/hierarchy2"/>
    <dgm:cxn modelId="{980AE7A5-CBA8-42A8-AE04-7DAD7740DB4C}" type="presOf" srcId="{16C8477C-6121-4CF0-9A9A-F505E9EB1904}" destId="{F937C0B1-BB00-4702-BCF5-524979742071}" srcOrd="1" destOrd="0" presId="urn:microsoft.com/office/officeart/2005/8/layout/hierarchy2"/>
    <dgm:cxn modelId="{C26C54AA-BF4D-4B78-904C-F1AF30776E5B}" type="presOf" srcId="{BCE1CCAD-C307-4859-98B3-9235832756FF}" destId="{6582E2C1-1DF7-4A5C-A92F-2B45A4563C70}" srcOrd="0" destOrd="0" presId="urn:microsoft.com/office/officeart/2005/8/layout/hierarchy2"/>
    <dgm:cxn modelId="{167E17AE-1B22-4929-B0E2-B41CA11151D9}" srcId="{54F4BB74-A809-41C1-99D0-75812A636039}" destId="{D43AAF88-2D5A-4F95-B32E-55405A84DFC0}" srcOrd="0" destOrd="0" parTransId="{F5C8D7D4-A440-41BA-A4BF-61B1DD778DB4}" sibTransId="{23419856-EF63-42FA-82A0-093A79D27737}"/>
    <dgm:cxn modelId="{BA012EAF-900A-4345-8E8F-61719BAFF0FE}" type="presOf" srcId="{4451BF58-2578-41BA-9901-4E69C4895818}" destId="{F90CDBED-5540-4F31-854C-3D8CAC6781FE}" srcOrd="1" destOrd="0" presId="urn:microsoft.com/office/officeart/2005/8/layout/hierarchy2"/>
    <dgm:cxn modelId="{2B7CD3B0-419A-43B7-B01A-2880653CE1B9}" srcId="{5065566B-D20A-43A6-95CE-D580C6249062}" destId="{975C7238-B095-4EA6-921B-095724D1D458}" srcOrd="1" destOrd="0" parTransId="{8C8B17FA-306F-4F8B-9D4A-8CF5B114CE8F}" sibTransId="{FEFE6C88-2E86-47A8-8AD0-06862C402E5B}"/>
    <dgm:cxn modelId="{B2B185B2-99BE-453F-BB2C-4A41F613E02E}" srcId="{5065566B-D20A-43A6-95CE-D580C6249062}" destId="{64E06446-8E8F-4631-927C-E9741E5894BF}" srcOrd="3" destOrd="0" parTransId="{4451BF58-2578-41BA-9901-4E69C4895818}" sibTransId="{5EC9BE34-4DFF-4A7B-A5A8-22896E31F808}"/>
    <dgm:cxn modelId="{08B50DB3-7E1E-4F8D-870B-6C5E3B0FF0CB}" type="presOf" srcId="{AF89686F-A380-41FA-8918-BBD1185976E5}" destId="{8C351950-DC18-4BFC-A92D-B616D32AE99E}" srcOrd="0" destOrd="0" presId="urn:microsoft.com/office/officeart/2005/8/layout/hierarchy2"/>
    <dgm:cxn modelId="{40C0DFBE-4BB7-4F1F-BDE0-36837233F5C3}" type="presOf" srcId="{D79E5894-F0F9-42B7-AA14-DD4F17FAD4DA}" destId="{ADCBEEE7-AC7C-4129-A474-873096F2238B}" srcOrd="0" destOrd="0" presId="urn:microsoft.com/office/officeart/2005/8/layout/hierarchy2"/>
    <dgm:cxn modelId="{D0E2C8C3-1773-4C7D-BD7F-799F6D7AB6F7}" srcId="{AF89686F-A380-41FA-8918-BBD1185976E5}" destId="{F7D82B32-874F-4072-BFDB-2C2DDB0F58DF}" srcOrd="1" destOrd="0" parTransId="{51C12792-398F-45A4-B6DF-4FEA9192C408}" sibTransId="{FA937927-DFAF-45BE-8A45-D05D9C259C53}"/>
    <dgm:cxn modelId="{1972BDC4-1ABF-401E-B7FE-0E54427D394A}" type="presOf" srcId="{1D3E5196-0992-4E36-B28A-2BBF9600A656}" destId="{7A28BE1F-9E93-41B1-97B2-6B7BC04A34FE}" srcOrd="0" destOrd="0" presId="urn:microsoft.com/office/officeart/2005/8/layout/hierarchy2"/>
    <dgm:cxn modelId="{197E84C5-B38E-4316-A1D0-C0B4D1DFCCFB}" type="presOf" srcId="{A2326B8C-9A21-4D9C-B2F8-7F07ED751ACA}" destId="{4383A38C-01B3-4A0B-93BC-E5EC6E6C7854}" srcOrd="0" destOrd="0" presId="urn:microsoft.com/office/officeart/2005/8/layout/hierarchy2"/>
    <dgm:cxn modelId="{897238C6-8C47-4679-B170-8F40A3719DF7}" type="presOf" srcId="{F5C8D7D4-A440-41BA-A4BF-61B1DD778DB4}" destId="{C44AE146-8784-4A0A-8DE3-85579479EEEC}" srcOrd="1" destOrd="0" presId="urn:microsoft.com/office/officeart/2005/8/layout/hierarchy2"/>
    <dgm:cxn modelId="{EBC525C7-6EE2-4F04-A93F-AC3617C292E0}" type="presOf" srcId="{CAE7448C-8CED-4917-9FD9-D4775F96949B}" destId="{5A05837F-BB44-4DAA-8475-A0AEA38EB5CF}" srcOrd="0" destOrd="0" presId="urn:microsoft.com/office/officeart/2005/8/layout/hierarchy2"/>
    <dgm:cxn modelId="{4D3CD9C8-F820-4F8A-B5FD-07318D30E9AC}" type="presOf" srcId="{C40601FD-9D93-4B3A-869B-1EE502435403}" destId="{56279BCA-9F2A-4679-BBE4-6028B973F2A6}" srcOrd="0" destOrd="0" presId="urn:microsoft.com/office/officeart/2005/8/layout/hierarchy2"/>
    <dgm:cxn modelId="{837372C9-F118-4463-B941-2B99A8846494}" type="presOf" srcId="{51C12792-398F-45A4-B6DF-4FEA9192C408}" destId="{5D0EBB2C-AEFB-4B5F-AC47-F59C9149E25E}" srcOrd="0" destOrd="0" presId="urn:microsoft.com/office/officeart/2005/8/layout/hierarchy2"/>
    <dgm:cxn modelId="{9749E3CB-C8A4-4D88-9E91-0EB7C393C342}" type="presOf" srcId="{5065566B-D20A-43A6-95CE-D580C6249062}" destId="{94683D7D-0E24-4381-8BA9-B9843B6CEE30}" srcOrd="0" destOrd="0" presId="urn:microsoft.com/office/officeart/2005/8/layout/hierarchy2"/>
    <dgm:cxn modelId="{DDCE92D2-E830-4D2D-9806-291F1883374D}" type="presOf" srcId="{2FCCDF1B-9ABC-42C9-977D-CF397FC70F45}" destId="{3897E8B6-D64E-484F-918A-DD82659B9F68}" srcOrd="0" destOrd="0" presId="urn:microsoft.com/office/officeart/2005/8/layout/hierarchy2"/>
    <dgm:cxn modelId="{DC0DC6D5-BD56-4D65-8CBC-50CCCDB7FCC2}" srcId="{CAE7448C-8CED-4917-9FD9-D4775F96949B}" destId="{4682A231-3BA5-434F-ACA7-5EBB7762038C}" srcOrd="0" destOrd="0" parTransId="{19F3670F-7C66-41C3-A7AD-74B08E454CB7}" sibTransId="{A2618657-0469-40C1-AE1D-F48A3E1A3C25}"/>
    <dgm:cxn modelId="{08BBAADC-927D-41A7-A46C-CC88B8C97266}" type="presOf" srcId="{59AF64A9-D08B-4FED-B611-4549D10D5DA1}" destId="{40BF3E38-56A0-4660-9996-7B2331A120CB}" srcOrd="0" destOrd="0" presId="urn:microsoft.com/office/officeart/2005/8/layout/hierarchy2"/>
    <dgm:cxn modelId="{F00A54DD-B7B5-4C12-9795-7F16C3CC572A}" type="presOf" srcId="{4451BF58-2578-41BA-9901-4E69C4895818}" destId="{28DB57AB-7E0E-48A2-8CC6-FEB8C9B8900C}" srcOrd="0" destOrd="0" presId="urn:microsoft.com/office/officeart/2005/8/layout/hierarchy2"/>
    <dgm:cxn modelId="{84143AE1-1233-46E8-BC3F-AB9754566CB1}" type="presOf" srcId="{71CC1D88-A82E-41D5-ABBF-38C0C5A259BF}" destId="{8ECBACD1-0A4A-48B7-8D63-2B7810818CC6}" srcOrd="0" destOrd="0" presId="urn:microsoft.com/office/officeart/2005/8/layout/hierarchy2"/>
    <dgm:cxn modelId="{02343EE3-0A31-460E-B9D4-915D001ED9C9}" type="presOf" srcId="{8DF028AC-AFC4-4BD7-8EC4-5C5181724EA5}" destId="{26214E23-17E7-41A4-AE50-8574C9413E91}" srcOrd="0" destOrd="0" presId="urn:microsoft.com/office/officeart/2005/8/layout/hierarchy2"/>
    <dgm:cxn modelId="{44FE45E4-EF40-4A9B-918F-93A2929F76FF}" type="presOf" srcId="{1D3E5196-0992-4E36-B28A-2BBF9600A656}" destId="{5C3E41F1-85D3-47B7-B284-58DBA5088140}" srcOrd="1" destOrd="0" presId="urn:microsoft.com/office/officeart/2005/8/layout/hierarchy2"/>
    <dgm:cxn modelId="{8AFC31EF-72A0-43B9-95C5-0DD91A0B0073}" srcId="{AF89686F-A380-41FA-8918-BBD1185976E5}" destId="{59AF64A9-D08B-4FED-B611-4549D10D5DA1}" srcOrd="0" destOrd="0" parTransId="{16C8477C-6121-4CF0-9A9A-F505E9EB1904}" sibTransId="{AA58B269-F2F2-4F74-B043-78821B3E6968}"/>
    <dgm:cxn modelId="{BAC53EEF-DFF2-4938-A6AD-42922259C058}" type="presOf" srcId="{446D01EC-22B3-4640-BBAF-6C9C66E2EE0A}" destId="{2D2F05C1-2A94-42E4-806F-ACCAC319A989}" srcOrd="0" destOrd="0" presId="urn:microsoft.com/office/officeart/2005/8/layout/hierarchy2"/>
    <dgm:cxn modelId="{6FBEA1EF-70E8-48F3-BFF7-6FA1566A849D}" type="presOf" srcId="{19F3670F-7C66-41C3-A7AD-74B08E454CB7}" destId="{E21981DE-FED0-4EC3-A4AF-B0DC8318BB2D}" srcOrd="0" destOrd="0" presId="urn:microsoft.com/office/officeart/2005/8/layout/hierarchy2"/>
    <dgm:cxn modelId="{F10D34F0-BC08-428A-B9F8-EFFA008CAE3F}" type="presOf" srcId="{446D01EC-22B3-4640-BBAF-6C9C66E2EE0A}" destId="{CAADFD97-00E6-4FCB-89AF-AB9AC5D68432}" srcOrd="1" destOrd="0" presId="urn:microsoft.com/office/officeart/2005/8/layout/hierarchy2"/>
    <dgm:cxn modelId="{5AC3B0F3-EAF7-4D63-B2D7-63D58C46135E}" srcId="{54F4BB74-A809-41C1-99D0-75812A636039}" destId="{2FCCDF1B-9ABC-42C9-977D-CF397FC70F45}" srcOrd="1" destOrd="0" parTransId="{446D01EC-22B3-4640-BBAF-6C9C66E2EE0A}" sibTransId="{1D74ACDE-17D0-431D-805D-59DDC317EBD1}"/>
    <dgm:cxn modelId="{C754A7F8-2FFB-41C2-8DAF-C497E944B072}" type="presOf" srcId="{59D56E4D-1556-49BD-9204-6419D71B1C25}" destId="{BEE262F3-15E0-4823-A00E-78565FF9579C}" srcOrd="1" destOrd="0" presId="urn:microsoft.com/office/officeart/2005/8/layout/hierarchy2"/>
    <dgm:cxn modelId="{C7BC6FFA-3BA9-4C0C-BE06-B6649A7C21E4}" srcId="{975C7238-B095-4EA6-921B-095724D1D458}" destId="{C9442F97-AACA-4E12-9039-DF413CF6A1C0}" srcOrd="0" destOrd="0" parTransId="{1D3E5196-0992-4E36-B28A-2BBF9600A656}" sibTransId="{6C0B7194-D7B8-4724-9DDA-C93C0CB899E2}"/>
    <dgm:cxn modelId="{36C9CAFC-875A-4D62-8A3C-BCD4A8E663BF}" type="presOf" srcId="{51C12792-398F-45A4-B6DF-4FEA9192C408}" destId="{E5D3CE67-9C66-4125-822F-E7D502E98577}" srcOrd="1" destOrd="0" presId="urn:microsoft.com/office/officeart/2005/8/layout/hierarchy2"/>
    <dgm:cxn modelId="{D02834FF-F8B5-4751-85CF-A9D9CB026A20}" type="presOf" srcId="{C9442F97-AACA-4E12-9039-DF413CF6A1C0}" destId="{8F44EC99-CC0C-4CB6-85A5-0E0CB2467689}" srcOrd="0" destOrd="0" presId="urn:microsoft.com/office/officeart/2005/8/layout/hierarchy2"/>
    <dgm:cxn modelId="{90048624-3402-4836-A07B-C9219C1DF5C8}" type="presParOf" srcId="{40C69A93-3D7A-4180-BE6F-2EF57586C4C6}" destId="{FF4A7FD2-F547-4245-A589-6CBCAF64FD8C}" srcOrd="0" destOrd="0" presId="urn:microsoft.com/office/officeart/2005/8/layout/hierarchy2"/>
    <dgm:cxn modelId="{34F52614-6A8B-4F82-88F9-AC345FBE5FFD}" type="presParOf" srcId="{FF4A7FD2-F547-4245-A589-6CBCAF64FD8C}" destId="{94683D7D-0E24-4381-8BA9-B9843B6CEE30}" srcOrd="0" destOrd="0" presId="urn:microsoft.com/office/officeart/2005/8/layout/hierarchy2"/>
    <dgm:cxn modelId="{63AC945F-ABD5-4A6B-B5B3-139F311ABEC3}" type="presParOf" srcId="{FF4A7FD2-F547-4245-A589-6CBCAF64FD8C}" destId="{1856EAAC-1438-4970-B851-E85F51D0CDEA}" srcOrd="1" destOrd="0" presId="urn:microsoft.com/office/officeart/2005/8/layout/hierarchy2"/>
    <dgm:cxn modelId="{CA821128-B014-43F4-87EE-3C73BD796DF3}" type="presParOf" srcId="{1856EAAC-1438-4970-B851-E85F51D0CDEA}" destId="{D70AE870-D544-47D2-B1EF-C023DD049E72}" srcOrd="0" destOrd="0" presId="urn:microsoft.com/office/officeart/2005/8/layout/hierarchy2"/>
    <dgm:cxn modelId="{4FA8E803-5E03-4904-A111-C3D9F5D37E37}" type="presParOf" srcId="{D70AE870-D544-47D2-B1EF-C023DD049E72}" destId="{8009F2DC-1E0B-46B2-B56E-A67ED35FF765}" srcOrd="0" destOrd="0" presId="urn:microsoft.com/office/officeart/2005/8/layout/hierarchy2"/>
    <dgm:cxn modelId="{21E134D7-77D1-45CE-97A2-6348818EA1B2}" type="presParOf" srcId="{1856EAAC-1438-4970-B851-E85F51D0CDEA}" destId="{D84BCE0A-7C93-4C0E-81BE-3E7D7238BFD8}" srcOrd="1" destOrd="0" presId="urn:microsoft.com/office/officeart/2005/8/layout/hierarchy2"/>
    <dgm:cxn modelId="{308C8331-7F1A-4543-8DB0-D4D79C143BDF}" type="presParOf" srcId="{D84BCE0A-7C93-4C0E-81BE-3E7D7238BFD8}" destId="{8C351950-DC18-4BFC-A92D-B616D32AE99E}" srcOrd="0" destOrd="0" presId="urn:microsoft.com/office/officeart/2005/8/layout/hierarchy2"/>
    <dgm:cxn modelId="{C9B472A0-7286-4BDC-B45C-89DD054C8BB5}" type="presParOf" srcId="{D84BCE0A-7C93-4C0E-81BE-3E7D7238BFD8}" destId="{CDA46BDE-22BA-4A8C-AC19-78AE163F8DA4}" srcOrd="1" destOrd="0" presId="urn:microsoft.com/office/officeart/2005/8/layout/hierarchy2"/>
    <dgm:cxn modelId="{E125AECF-74E8-4033-9B87-FD0C4E25B610}" type="presParOf" srcId="{CDA46BDE-22BA-4A8C-AC19-78AE163F8DA4}" destId="{FC19980D-A061-401D-A56A-EC1ACE75782E}" srcOrd="0" destOrd="0" presId="urn:microsoft.com/office/officeart/2005/8/layout/hierarchy2"/>
    <dgm:cxn modelId="{36F3B9C5-EEFB-48C0-9E3B-5E7FD9092522}" type="presParOf" srcId="{FC19980D-A061-401D-A56A-EC1ACE75782E}" destId="{F937C0B1-BB00-4702-BCF5-524979742071}" srcOrd="0" destOrd="0" presId="urn:microsoft.com/office/officeart/2005/8/layout/hierarchy2"/>
    <dgm:cxn modelId="{6E17D0DD-C00A-461A-8739-946BC6A7D09A}" type="presParOf" srcId="{CDA46BDE-22BA-4A8C-AC19-78AE163F8DA4}" destId="{AE1F9844-196F-4054-8588-17B24D333C66}" srcOrd="1" destOrd="0" presId="urn:microsoft.com/office/officeart/2005/8/layout/hierarchy2"/>
    <dgm:cxn modelId="{FC88CD50-3A5C-4FEC-B2A4-BA0B59044E26}" type="presParOf" srcId="{AE1F9844-196F-4054-8588-17B24D333C66}" destId="{40BF3E38-56A0-4660-9996-7B2331A120CB}" srcOrd="0" destOrd="0" presId="urn:microsoft.com/office/officeart/2005/8/layout/hierarchy2"/>
    <dgm:cxn modelId="{4F79DB17-FFB3-4EDA-A059-4861269A6E7A}" type="presParOf" srcId="{AE1F9844-196F-4054-8588-17B24D333C66}" destId="{DDC71E15-7423-43BD-8E91-2CDCFEF2CBE8}" srcOrd="1" destOrd="0" presId="urn:microsoft.com/office/officeart/2005/8/layout/hierarchy2"/>
    <dgm:cxn modelId="{B013EDF0-F3E2-439D-9412-0A97D4F2E379}" type="presParOf" srcId="{CDA46BDE-22BA-4A8C-AC19-78AE163F8DA4}" destId="{5D0EBB2C-AEFB-4B5F-AC47-F59C9149E25E}" srcOrd="2" destOrd="0" presId="urn:microsoft.com/office/officeart/2005/8/layout/hierarchy2"/>
    <dgm:cxn modelId="{37DD1363-AC25-43CB-A7CC-D323E2BEEA36}" type="presParOf" srcId="{5D0EBB2C-AEFB-4B5F-AC47-F59C9149E25E}" destId="{E5D3CE67-9C66-4125-822F-E7D502E98577}" srcOrd="0" destOrd="0" presId="urn:microsoft.com/office/officeart/2005/8/layout/hierarchy2"/>
    <dgm:cxn modelId="{5A6109A7-7192-4A63-917F-1AC2FF8C42E3}" type="presParOf" srcId="{CDA46BDE-22BA-4A8C-AC19-78AE163F8DA4}" destId="{B6FDBC21-E0C3-4C63-928D-028DEE9C5EE5}" srcOrd="3" destOrd="0" presId="urn:microsoft.com/office/officeart/2005/8/layout/hierarchy2"/>
    <dgm:cxn modelId="{B4A4E6DE-26DC-49CA-B0BD-EE614AB7F494}" type="presParOf" srcId="{B6FDBC21-E0C3-4C63-928D-028DEE9C5EE5}" destId="{93A2B2FA-0B7A-4BEA-9A5C-720DA09DF420}" srcOrd="0" destOrd="0" presId="urn:microsoft.com/office/officeart/2005/8/layout/hierarchy2"/>
    <dgm:cxn modelId="{E8C76F3F-346A-41FF-A7F1-8379E9EAA797}" type="presParOf" srcId="{B6FDBC21-E0C3-4C63-928D-028DEE9C5EE5}" destId="{7F5C502F-EF3D-4267-A9E6-60FFD4BA34C1}" srcOrd="1" destOrd="0" presId="urn:microsoft.com/office/officeart/2005/8/layout/hierarchy2"/>
    <dgm:cxn modelId="{023AC089-6329-476A-A50F-93BAD129CB2A}" type="presParOf" srcId="{1856EAAC-1438-4970-B851-E85F51D0CDEA}" destId="{2FFB6B31-3CA7-4775-A907-8B6653A274DF}" srcOrd="2" destOrd="0" presId="urn:microsoft.com/office/officeart/2005/8/layout/hierarchy2"/>
    <dgm:cxn modelId="{8E154E3C-0A49-4290-B556-9E8E13EB694B}" type="presParOf" srcId="{2FFB6B31-3CA7-4775-A907-8B6653A274DF}" destId="{1E005F98-DFFC-412A-8A1F-EFD50E0F3D8E}" srcOrd="0" destOrd="0" presId="urn:microsoft.com/office/officeart/2005/8/layout/hierarchy2"/>
    <dgm:cxn modelId="{BEE429D3-DA72-419E-A5DB-15A08E6A567D}" type="presParOf" srcId="{1856EAAC-1438-4970-B851-E85F51D0CDEA}" destId="{F7A839A4-A40D-4EC7-B987-D81A3DE5D65E}" srcOrd="3" destOrd="0" presId="urn:microsoft.com/office/officeart/2005/8/layout/hierarchy2"/>
    <dgm:cxn modelId="{44EE1B54-9266-48D1-BC50-3C013FD8993C}" type="presParOf" srcId="{F7A839A4-A40D-4EC7-B987-D81A3DE5D65E}" destId="{5C0D7AF9-DBB9-4408-9588-6E3332F9326C}" srcOrd="0" destOrd="0" presId="urn:microsoft.com/office/officeart/2005/8/layout/hierarchy2"/>
    <dgm:cxn modelId="{3D123517-7EED-4E36-8822-A2E0607E29CA}" type="presParOf" srcId="{F7A839A4-A40D-4EC7-B987-D81A3DE5D65E}" destId="{6C7E6C9B-0A19-4033-893A-9C5C96B6C72F}" srcOrd="1" destOrd="0" presId="urn:microsoft.com/office/officeart/2005/8/layout/hierarchy2"/>
    <dgm:cxn modelId="{66756748-4127-470E-8B19-0DC35AFCE9FD}" type="presParOf" srcId="{6C7E6C9B-0A19-4033-893A-9C5C96B6C72F}" destId="{7A28BE1F-9E93-41B1-97B2-6B7BC04A34FE}" srcOrd="0" destOrd="0" presId="urn:microsoft.com/office/officeart/2005/8/layout/hierarchy2"/>
    <dgm:cxn modelId="{DD6C46DF-0070-44BD-BC47-FFFF1AE334C1}" type="presParOf" srcId="{7A28BE1F-9E93-41B1-97B2-6B7BC04A34FE}" destId="{5C3E41F1-85D3-47B7-B284-58DBA5088140}" srcOrd="0" destOrd="0" presId="urn:microsoft.com/office/officeart/2005/8/layout/hierarchy2"/>
    <dgm:cxn modelId="{C1862965-FF42-4A6E-A2AC-F11BCD2E64D0}" type="presParOf" srcId="{6C7E6C9B-0A19-4033-893A-9C5C96B6C72F}" destId="{7B91F614-FDFA-474C-B04B-1A3A9F46666C}" srcOrd="1" destOrd="0" presId="urn:microsoft.com/office/officeart/2005/8/layout/hierarchy2"/>
    <dgm:cxn modelId="{430375FA-EC3A-446C-98D6-FC97C9FD5480}" type="presParOf" srcId="{7B91F614-FDFA-474C-B04B-1A3A9F46666C}" destId="{8F44EC99-CC0C-4CB6-85A5-0E0CB2467689}" srcOrd="0" destOrd="0" presId="urn:microsoft.com/office/officeart/2005/8/layout/hierarchy2"/>
    <dgm:cxn modelId="{C18383F3-2289-4DF9-AA51-63C2D781FFC3}" type="presParOf" srcId="{7B91F614-FDFA-474C-B04B-1A3A9F46666C}" destId="{78573DAC-4580-48A4-83EF-4D1854B9A780}" srcOrd="1" destOrd="0" presId="urn:microsoft.com/office/officeart/2005/8/layout/hierarchy2"/>
    <dgm:cxn modelId="{72860C59-7F42-4254-8233-D242B23CAC82}" type="presParOf" srcId="{78573DAC-4580-48A4-83EF-4D1854B9A780}" destId="{7657328B-330E-4BA0-9347-64D852C46B7A}" srcOrd="0" destOrd="0" presId="urn:microsoft.com/office/officeart/2005/8/layout/hierarchy2"/>
    <dgm:cxn modelId="{4904943F-42E5-4024-88C6-ECE5EB46A51A}" type="presParOf" srcId="{7657328B-330E-4BA0-9347-64D852C46B7A}" destId="{BEE262F3-15E0-4823-A00E-78565FF9579C}" srcOrd="0" destOrd="0" presId="urn:microsoft.com/office/officeart/2005/8/layout/hierarchy2"/>
    <dgm:cxn modelId="{66472DBD-5BD2-4FE5-9547-5C01ABC21B47}" type="presParOf" srcId="{78573DAC-4580-48A4-83EF-4D1854B9A780}" destId="{F61A606F-EF3C-4B65-BD74-C476939DD9FA}" srcOrd="1" destOrd="0" presId="urn:microsoft.com/office/officeart/2005/8/layout/hierarchy2"/>
    <dgm:cxn modelId="{0EEDF6B6-B46B-4F6B-98A0-37B71E76FE0D}" type="presParOf" srcId="{F61A606F-EF3C-4B65-BD74-C476939DD9FA}" destId="{6582E2C1-1DF7-4A5C-A92F-2B45A4563C70}" srcOrd="0" destOrd="0" presId="urn:microsoft.com/office/officeart/2005/8/layout/hierarchy2"/>
    <dgm:cxn modelId="{5C711A00-5F1D-4E91-BA33-ABF6CA009DC1}" type="presParOf" srcId="{F61A606F-EF3C-4B65-BD74-C476939DD9FA}" destId="{96A29A14-BFC8-48CC-A386-F9246631F072}" srcOrd="1" destOrd="0" presId="urn:microsoft.com/office/officeart/2005/8/layout/hierarchy2"/>
    <dgm:cxn modelId="{57D74253-F327-4146-80B0-65FDDD1FCA75}" type="presParOf" srcId="{1856EAAC-1438-4970-B851-E85F51D0CDEA}" destId="{3DFE3EE1-5D82-4AEF-943D-BB1ACA33791F}" srcOrd="4" destOrd="0" presId="urn:microsoft.com/office/officeart/2005/8/layout/hierarchy2"/>
    <dgm:cxn modelId="{71582806-C4EA-4AD2-9A54-5DE3A729EC5E}" type="presParOf" srcId="{3DFE3EE1-5D82-4AEF-943D-BB1ACA33791F}" destId="{D8AE17D8-7AF1-43FF-8AC9-8A6ACB72C860}" srcOrd="0" destOrd="0" presId="urn:microsoft.com/office/officeart/2005/8/layout/hierarchy2"/>
    <dgm:cxn modelId="{606460C1-D350-4128-9225-30993250E492}" type="presParOf" srcId="{1856EAAC-1438-4970-B851-E85F51D0CDEA}" destId="{AADC5515-8405-42DB-BA6A-5CB88892CB31}" srcOrd="5" destOrd="0" presId="urn:microsoft.com/office/officeart/2005/8/layout/hierarchy2"/>
    <dgm:cxn modelId="{429F514E-A9B9-40E3-BA2D-BAEB31708DDD}" type="presParOf" srcId="{AADC5515-8405-42DB-BA6A-5CB88892CB31}" destId="{42483694-8737-4EDC-B4C4-CDF82542E89B}" srcOrd="0" destOrd="0" presId="urn:microsoft.com/office/officeart/2005/8/layout/hierarchy2"/>
    <dgm:cxn modelId="{E20FC3BE-499E-423A-ABA4-352BE6ACCA54}" type="presParOf" srcId="{AADC5515-8405-42DB-BA6A-5CB88892CB31}" destId="{AF48F1F6-2168-4CE8-AA0A-5BFDF10EB0A7}" srcOrd="1" destOrd="0" presId="urn:microsoft.com/office/officeart/2005/8/layout/hierarchy2"/>
    <dgm:cxn modelId="{14BBEA52-867F-4236-AC59-004315134679}" type="presParOf" srcId="{1856EAAC-1438-4970-B851-E85F51D0CDEA}" destId="{28DB57AB-7E0E-48A2-8CC6-FEB8C9B8900C}" srcOrd="6" destOrd="0" presId="urn:microsoft.com/office/officeart/2005/8/layout/hierarchy2"/>
    <dgm:cxn modelId="{40C58F50-AD58-4876-8D05-62CF6ABB22FF}" type="presParOf" srcId="{28DB57AB-7E0E-48A2-8CC6-FEB8C9B8900C}" destId="{F90CDBED-5540-4F31-854C-3D8CAC6781FE}" srcOrd="0" destOrd="0" presId="urn:microsoft.com/office/officeart/2005/8/layout/hierarchy2"/>
    <dgm:cxn modelId="{13E8531F-0A51-4D33-B589-1EDD4140814A}" type="presParOf" srcId="{1856EAAC-1438-4970-B851-E85F51D0CDEA}" destId="{95FC7446-B099-433B-B97F-F1761290D51B}" srcOrd="7" destOrd="0" presId="urn:microsoft.com/office/officeart/2005/8/layout/hierarchy2"/>
    <dgm:cxn modelId="{F04B60BC-826D-4B0E-A871-B9A0A9BFB1F5}" type="presParOf" srcId="{95FC7446-B099-433B-B97F-F1761290D51B}" destId="{200A6C9F-9961-4584-BF16-AF2782E1E3AF}" srcOrd="0" destOrd="0" presId="urn:microsoft.com/office/officeart/2005/8/layout/hierarchy2"/>
    <dgm:cxn modelId="{A13DD3DA-5B99-4377-A9B2-91DA2FF81ECF}" type="presParOf" srcId="{95FC7446-B099-433B-B97F-F1761290D51B}" destId="{FD307ED1-E5C5-40FE-B710-5B61EAFA4092}" srcOrd="1" destOrd="0" presId="urn:microsoft.com/office/officeart/2005/8/layout/hierarchy2"/>
    <dgm:cxn modelId="{0C94F4E7-135E-4DD4-BF3C-67DBBDD1221D}" type="presParOf" srcId="{1856EAAC-1438-4970-B851-E85F51D0CDEA}" destId="{DD8D54AE-C487-438F-934F-D1F85CB2536F}" srcOrd="8" destOrd="0" presId="urn:microsoft.com/office/officeart/2005/8/layout/hierarchy2"/>
    <dgm:cxn modelId="{653F3CBD-0BBF-4A3F-A82B-F44D8CC80204}" type="presParOf" srcId="{DD8D54AE-C487-438F-934F-D1F85CB2536F}" destId="{9A72AAF7-2960-44C4-B056-CF3BC17260CF}" srcOrd="0" destOrd="0" presId="urn:microsoft.com/office/officeart/2005/8/layout/hierarchy2"/>
    <dgm:cxn modelId="{CF70C00A-6BC0-45A2-9953-10AACBA07E5D}" type="presParOf" srcId="{1856EAAC-1438-4970-B851-E85F51D0CDEA}" destId="{5EFA0822-5F6A-4224-83DD-81BE91F10ED0}" srcOrd="9" destOrd="0" presId="urn:microsoft.com/office/officeart/2005/8/layout/hierarchy2"/>
    <dgm:cxn modelId="{08A13AA6-A6D4-41C9-B77D-A784AC2E1E52}" type="presParOf" srcId="{5EFA0822-5F6A-4224-83DD-81BE91F10ED0}" destId="{A3CD4098-D6C3-4F8B-969D-22766CA73524}" srcOrd="0" destOrd="0" presId="urn:microsoft.com/office/officeart/2005/8/layout/hierarchy2"/>
    <dgm:cxn modelId="{8B5E3B54-A0F4-4947-96D9-759CE1FC8D2A}" type="presParOf" srcId="{5EFA0822-5F6A-4224-83DD-81BE91F10ED0}" destId="{BC9601BA-30FA-4AAE-95DD-A07E3CF746B2}" srcOrd="1" destOrd="0" presId="urn:microsoft.com/office/officeart/2005/8/layout/hierarchy2"/>
    <dgm:cxn modelId="{EC19C56D-7277-4A5D-AF51-27FD87AB9FD3}" type="presParOf" srcId="{BC9601BA-30FA-4AAE-95DD-A07E3CF746B2}" destId="{D722B0CA-C1ED-4F3F-98D7-A36F9478AA71}" srcOrd="0" destOrd="0" presId="urn:microsoft.com/office/officeart/2005/8/layout/hierarchy2"/>
    <dgm:cxn modelId="{9726AE06-509A-4B8E-96E2-803F0501C08A}" type="presParOf" srcId="{D722B0CA-C1ED-4F3F-98D7-A36F9478AA71}" destId="{913515B2-A885-43DF-91B9-2FCF6A2CC0B6}" srcOrd="0" destOrd="0" presId="urn:microsoft.com/office/officeart/2005/8/layout/hierarchy2"/>
    <dgm:cxn modelId="{7089C772-F910-4E9E-A581-FD33BCB88E11}" type="presParOf" srcId="{BC9601BA-30FA-4AAE-95DD-A07E3CF746B2}" destId="{0853EC1C-472F-4BDB-A88A-E4AB91922D9F}" srcOrd="1" destOrd="0" presId="urn:microsoft.com/office/officeart/2005/8/layout/hierarchy2"/>
    <dgm:cxn modelId="{CEB16035-46F6-4B32-B37E-0BEEDF109EA1}" type="presParOf" srcId="{0853EC1C-472F-4BDB-A88A-E4AB91922D9F}" destId="{8BA5C372-7299-4F18-832A-4946BF03179C}" srcOrd="0" destOrd="0" presId="urn:microsoft.com/office/officeart/2005/8/layout/hierarchy2"/>
    <dgm:cxn modelId="{6A95EC96-54F1-48CC-87DB-8EB317C3282B}" type="presParOf" srcId="{0853EC1C-472F-4BDB-A88A-E4AB91922D9F}" destId="{CD4ABF15-559A-462A-A937-40692C31F98F}" srcOrd="1" destOrd="0" presId="urn:microsoft.com/office/officeart/2005/8/layout/hierarchy2"/>
    <dgm:cxn modelId="{52DD0C23-9752-4389-A80D-BBB712A5F639}" type="presParOf" srcId="{BC9601BA-30FA-4AAE-95DD-A07E3CF746B2}" destId="{4383A38C-01B3-4A0B-93BC-E5EC6E6C7854}" srcOrd="2" destOrd="0" presId="urn:microsoft.com/office/officeart/2005/8/layout/hierarchy2"/>
    <dgm:cxn modelId="{850B3B1D-2C5B-4DFC-8D8A-49B1A0007F2B}" type="presParOf" srcId="{4383A38C-01B3-4A0B-93BC-E5EC6E6C7854}" destId="{0C395523-F8EB-4128-8B63-14D6E58451C0}" srcOrd="0" destOrd="0" presId="urn:microsoft.com/office/officeart/2005/8/layout/hierarchy2"/>
    <dgm:cxn modelId="{F5112AE4-EEB2-4861-ACC8-D1DA2EE6B570}" type="presParOf" srcId="{BC9601BA-30FA-4AAE-95DD-A07E3CF746B2}" destId="{87BA0FE9-F341-4B20-BDBB-B468C22099EE}" srcOrd="3" destOrd="0" presId="urn:microsoft.com/office/officeart/2005/8/layout/hierarchy2"/>
    <dgm:cxn modelId="{66378209-07CA-4BB8-9ECB-5A8C31381AEE}" type="presParOf" srcId="{87BA0FE9-F341-4B20-BDBB-B468C22099EE}" destId="{BD885B09-6D7F-41F7-87B7-1D1B6901BB1C}" srcOrd="0" destOrd="0" presId="urn:microsoft.com/office/officeart/2005/8/layout/hierarchy2"/>
    <dgm:cxn modelId="{A8F40E9A-599E-4E9F-8BD0-2AF7FCA64C47}" type="presParOf" srcId="{87BA0FE9-F341-4B20-BDBB-B468C22099EE}" destId="{96D031B1-84CB-42E9-90E3-28652A66798A}" srcOrd="1" destOrd="0" presId="urn:microsoft.com/office/officeart/2005/8/layout/hierarchy2"/>
    <dgm:cxn modelId="{57D339F9-3E02-4D29-BFA8-CEABB3C13B15}" type="presParOf" srcId="{96D031B1-84CB-42E9-90E3-28652A66798A}" destId="{C4B9131D-A29B-450B-A8CA-9B4835363D03}" srcOrd="0" destOrd="0" presId="urn:microsoft.com/office/officeart/2005/8/layout/hierarchy2"/>
    <dgm:cxn modelId="{34E3B875-CA14-4D49-9E57-8866CA245857}" type="presParOf" srcId="{C4B9131D-A29B-450B-A8CA-9B4835363D03}" destId="{C44AE146-8784-4A0A-8DE3-85579479EEEC}" srcOrd="0" destOrd="0" presId="urn:microsoft.com/office/officeart/2005/8/layout/hierarchy2"/>
    <dgm:cxn modelId="{2145760D-C50D-4659-BC0F-006A9CCC5870}" type="presParOf" srcId="{96D031B1-84CB-42E9-90E3-28652A66798A}" destId="{BB3DE4AB-B851-436D-B52C-CF93EE02FE9E}" srcOrd="1" destOrd="0" presId="urn:microsoft.com/office/officeart/2005/8/layout/hierarchy2"/>
    <dgm:cxn modelId="{C4A2D425-A78E-4323-AA89-08FD90A41A13}" type="presParOf" srcId="{BB3DE4AB-B851-436D-B52C-CF93EE02FE9E}" destId="{D1786CFA-D318-46FB-832C-CD7072B9728C}" srcOrd="0" destOrd="0" presId="urn:microsoft.com/office/officeart/2005/8/layout/hierarchy2"/>
    <dgm:cxn modelId="{D90E53C8-1949-4D7E-A42C-7DC56CA72DA5}" type="presParOf" srcId="{BB3DE4AB-B851-436D-B52C-CF93EE02FE9E}" destId="{13435BE6-8D30-4BD4-BC59-6D6B9574ECC5}" srcOrd="1" destOrd="0" presId="urn:microsoft.com/office/officeart/2005/8/layout/hierarchy2"/>
    <dgm:cxn modelId="{8813E684-93C8-4660-989F-0C1EF13F956D}" type="presParOf" srcId="{96D031B1-84CB-42E9-90E3-28652A66798A}" destId="{2D2F05C1-2A94-42E4-806F-ACCAC319A989}" srcOrd="2" destOrd="0" presId="urn:microsoft.com/office/officeart/2005/8/layout/hierarchy2"/>
    <dgm:cxn modelId="{B4C8CCC9-A371-4F09-BE10-01D4483A77C0}" type="presParOf" srcId="{2D2F05C1-2A94-42E4-806F-ACCAC319A989}" destId="{CAADFD97-00E6-4FCB-89AF-AB9AC5D68432}" srcOrd="0" destOrd="0" presId="urn:microsoft.com/office/officeart/2005/8/layout/hierarchy2"/>
    <dgm:cxn modelId="{5D59F787-D179-4D58-B7D1-8FC1F9EC564A}" type="presParOf" srcId="{96D031B1-84CB-42E9-90E3-28652A66798A}" destId="{250174EB-6C88-4D49-8FAD-67F2A4A1C88B}" srcOrd="3" destOrd="0" presId="urn:microsoft.com/office/officeart/2005/8/layout/hierarchy2"/>
    <dgm:cxn modelId="{8E039AD0-A301-482E-92C4-0CAB7F928A7D}" type="presParOf" srcId="{250174EB-6C88-4D49-8FAD-67F2A4A1C88B}" destId="{3897E8B6-D64E-484F-918A-DD82659B9F68}" srcOrd="0" destOrd="0" presId="urn:microsoft.com/office/officeart/2005/8/layout/hierarchy2"/>
    <dgm:cxn modelId="{2DFC26D5-2D54-45F5-8DD9-4B1C8F64C689}" type="presParOf" srcId="{250174EB-6C88-4D49-8FAD-67F2A4A1C88B}" destId="{81F870BA-C4C1-4C4E-89B5-166DE31ED628}" srcOrd="1" destOrd="0" presId="urn:microsoft.com/office/officeart/2005/8/layout/hierarchy2"/>
    <dgm:cxn modelId="{D175DA17-E741-4B28-A10D-F2FFD48117E8}" type="presParOf" srcId="{96D031B1-84CB-42E9-90E3-28652A66798A}" destId="{7B8FE184-C806-4E40-9E6E-A2A39E8F923F}" srcOrd="4" destOrd="0" presId="urn:microsoft.com/office/officeart/2005/8/layout/hierarchy2"/>
    <dgm:cxn modelId="{8DE09731-4ED4-4FC6-A03C-350433A1682E}" type="presParOf" srcId="{7B8FE184-C806-4E40-9E6E-A2A39E8F923F}" destId="{37216E17-9290-47CD-9354-A391EFBC017B}" srcOrd="0" destOrd="0" presId="urn:microsoft.com/office/officeart/2005/8/layout/hierarchy2"/>
    <dgm:cxn modelId="{88C04549-16FF-478D-BCC6-FAE85ACD1C26}" type="presParOf" srcId="{96D031B1-84CB-42E9-90E3-28652A66798A}" destId="{C9D2F956-36AE-4740-8C0D-2661FEE0ABE4}" srcOrd="5" destOrd="0" presId="urn:microsoft.com/office/officeart/2005/8/layout/hierarchy2"/>
    <dgm:cxn modelId="{71884B32-AE61-4F39-9F4F-102EFD8576F8}" type="presParOf" srcId="{C9D2F956-36AE-4740-8C0D-2661FEE0ABE4}" destId="{F4B471D1-DADC-472C-A309-A79F3DCA9541}" srcOrd="0" destOrd="0" presId="urn:microsoft.com/office/officeart/2005/8/layout/hierarchy2"/>
    <dgm:cxn modelId="{5991DE30-ECE8-41B3-9C6E-D3C98F98749A}" type="presParOf" srcId="{C9D2F956-36AE-4740-8C0D-2661FEE0ABE4}" destId="{86DC680F-D6B0-48D5-B7BD-3CE080158B6F}" srcOrd="1" destOrd="0" presId="urn:microsoft.com/office/officeart/2005/8/layout/hierarchy2"/>
    <dgm:cxn modelId="{1560432E-9278-4BC2-980C-77FA4764BD23}" type="presParOf" srcId="{BC9601BA-30FA-4AAE-95DD-A07E3CF746B2}" destId="{77E88FA6-92EC-4EC3-AA5E-094257A5FE1C}" srcOrd="4" destOrd="0" presId="urn:microsoft.com/office/officeart/2005/8/layout/hierarchy2"/>
    <dgm:cxn modelId="{40C722AB-3520-4885-BD21-53084701111A}" type="presParOf" srcId="{77E88FA6-92EC-4EC3-AA5E-094257A5FE1C}" destId="{B8B8939F-F09B-4BC9-A6C9-0408C830B930}" srcOrd="0" destOrd="0" presId="urn:microsoft.com/office/officeart/2005/8/layout/hierarchy2"/>
    <dgm:cxn modelId="{A9FCA745-62CE-4D77-80BD-CD37B400DAB9}" type="presParOf" srcId="{BC9601BA-30FA-4AAE-95DD-A07E3CF746B2}" destId="{33867D3D-571F-4610-A10E-BD3149D27DC9}" srcOrd="5" destOrd="0" presId="urn:microsoft.com/office/officeart/2005/8/layout/hierarchy2"/>
    <dgm:cxn modelId="{3D2737E4-D875-442B-A8FA-23E6DE331926}" type="presParOf" srcId="{33867D3D-571F-4610-A10E-BD3149D27DC9}" destId="{ADCBEEE7-AC7C-4129-A474-873096F2238B}" srcOrd="0" destOrd="0" presId="urn:microsoft.com/office/officeart/2005/8/layout/hierarchy2"/>
    <dgm:cxn modelId="{433A3A16-EAB5-496A-9834-D54293AB5DCE}" type="presParOf" srcId="{33867D3D-571F-4610-A10E-BD3149D27DC9}" destId="{095617FE-5453-4474-90E9-9C72B1CD54FC}" srcOrd="1" destOrd="0" presId="urn:microsoft.com/office/officeart/2005/8/layout/hierarchy2"/>
    <dgm:cxn modelId="{A10CBAC8-13E5-4DDA-A759-45C9E966E439}" type="presParOf" srcId="{1856EAAC-1438-4970-B851-E85F51D0CDEA}" destId="{26214E23-17E7-41A4-AE50-8574C9413E91}" srcOrd="10" destOrd="0" presId="urn:microsoft.com/office/officeart/2005/8/layout/hierarchy2"/>
    <dgm:cxn modelId="{40F5B973-3049-4F9E-A169-FB89DB737111}" type="presParOf" srcId="{26214E23-17E7-41A4-AE50-8574C9413E91}" destId="{A0D86B23-C5AE-4E6B-99DD-513077732E50}" srcOrd="0" destOrd="0" presId="urn:microsoft.com/office/officeart/2005/8/layout/hierarchy2"/>
    <dgm:cxn modelId="{6F336192-C558-4C0F-80CC-E1805F59C703}" type="presParOf" srcId="{1856EAAC-1438-4970-B851-E85F51D0CDEA}" destId="{9DDA8BB0-B2E1-41B3-B5A1-792C85C8D0C6}" srcOrd="11" destOrd="0" presId="urn:microsoft.com/office/officeart/2005/8/layout/hierarchy2"/>
    <dgm:cxn modelId="{73982160-6F52-4527-B25A-97A53EC56F52}" type="presParOf" srcId="{9DDA8BB0-B2E1-41B3-B5A1-792C85C8D0C6}" destId="{5A05837F-BB44-4DAA-8475-A0AEA38EB5CF}" srcOrd="0" destOrd="0" presId="urn:microsoft.com/office/officeart/2005/8/layout/hierarchy2"/>
    <dgm:cxn modelId="{CA2B148C-93E3-4DF4-AA51-ECF20E3E2BF8}" type="presParOf" srcId="{9DDA8BB0-B2E1-41B3-B5A1-792C85C8D0C6}" destId="{9121C2BB-AFAE-4D55-B148-98B8435B4721}" srcOrd="1" destOrd="0" presId="urn:microsoft.com/office/officeart/2005/8/layout/hierarchy2"/>
    <dgm:cxn modelId="{6475049B-7323-47FD-9B65-B2056435F6E2}" type="presParOf" srcId="{9121C2BB-AFAE-4D55-B148-98B8435B4721}" destId="{E21981DE-FED0-4EC3-A4AF-B0DC8318BB2D}" srcOrd="0" destOrd="0" presId="urn:microsoft.com/office/officeart/2005/8/layout/hierarchy2"/>
    <dgm:cxn modelId="{A61B62FF-BB1A-40A5-A5F1-B33A8AA1E4C9}" type="presParOf" srcId="{E21981DE-FED0-4EC3-A4AF-B0DC8318BB2D}" destId="{8A09B70D-ECB8-4CD1-ABB5-92BDB08C45F7}" srcOrd="0" destOrd="0" presId="urn:microsoft.com/office/officeart/2005/8/layout/hierarchy2"/>
    <dgm:cxn modelId="{54326C78-71F2-4F29-9586-BBC1B255F922}" type="presParOf" srcId="{9121C2BB-AFAE-4D55-B148-98B8435B4721}" destId="{699BDE89-CA57-4E3A-A5B0-FC76E73CAFAE}" srcOrd="1" destOrd="0" presId="urn:microsoft.com/office/officeart/2005/8/layout/hierarchy2"/>
    <dgm:cxn modelId="{A15234DF-7BDC-4E07-8C2F-19A19D023F67}" type="presParOf" srcId="{699BDE89-CA57-4E3A-A5B0-FC76E73CAFAE}" destId="{808AC9DB-88CF-4A62-8C73-BED21CFB06F4}" srcOrd="0" destOrd="0" presId="urn:microsoft.com/office/officeart/2005/8/layout/hierarchy2"/>
    <dgm:cxn modelId="{A5183693-8AD4-4B2B-BEE6-ADF82B4E62BD}" type="presParOf" srcId="{699BDE89-CA57-4E3A-A5B0-FC76E73CAFAE}" destId="{68CE70B7-7E05-4ABD-B0DE-017632C18D7D}" srcOrd="1" destOrd="0" presId="urn:microsoft.com/office/officeart/2005/8/layout/hierarchy2"/>
    <dgm:cxn modelId="{4883ECFE-1A58-4CAB-A075-72ABFD8BF71C}" type="presParOf" srcId="{9121C2BB-AFAE-4D55-B148-98B8435B4721}" destId="{56279BCA-9F2A-4679-BBE4-6028B973F2A6}" srcOrd="2" destOrd="0" presId="urn:microsoft.com/office/officeart/2005/8/layout/hierarchy2"/>
    <dgm:cxn modelId="{CC5D2E2A-2B18-4BC5-912B-6612AAEDACBA}" type="presParOf" srcId="{56279BCA-9F2A-4679-BBE4-6028B973F2A6}" destId="{B34AB91E-0E50-45F0-BF70-758108DAE1D5}" srcOrd="0" destOrd="0" presId="urn:microsoft.com/office/officeart/2005/8/layout/hierarchy2"/>
    <dgm:cxn modelId="{DFDA7F26-893C-477E-A5E5-42451D4DE9D2}" type="presParOf" srcId="{9121C2BB-AFAE-4D55-B148-98B8435B4721}" destId="{37DFCE84-35F3-42C0-BEFC-6F46AF6F958C}" srcOrd="3" destOrd="0" presId="urn:microsoft.com/office/officeart/2005/8/layout/hierarchy2"/>
    <dgm:cxn modelId="{F9D3612C-B877-4C8A-AFF7-BC42018584B7}" type="presParOf" srcId="{37DFCE84-35F3-42C0-BEFC-6F46AF6F958C}" destId="{8ECBACD1-0A4A-48B7-8D63-2B7810818CC6}" srcOrd="0" destOrd="0" presId="urn:microsoft.com/office/officeart/2005/8/layout/hierarchy2"/>
    <dgm:cxn modelId="{BF605F3B-585C-450F-8B75-94DF0754F036}" type="presParOf" srcId="{37DFCE84-35F3-42C0-BEFC-6F46AF6F958C}" destId="{B07573D7-645F-4A72-8468-14B3D29AEAF8}"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C45F81B-97E3-4BF8-A908-B30C4EC9569E}"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US"/>
        </a:p>
      </dgm:t>
    </dgm:pt>
    <dgm:pt modelId="{C04173E1-B942-496A-9CCF-05DC41CE634C}">
      <dgm:prSet phldrT="[Text]" custT="1"/>
      <dgm:spPr/>
      <dgm:t>
        <a:bodyPr/>
        <a:lstStyle/>
        <a:p>
          <a:r>
            <a:rPr lang="en-US" sz="2000" dirty="0">
              <a:latin typeface="Arial" panose="020B0604020202020204" pitchFamily="34" charset="0"/>
              <a:cs typeface="Arial" panose="020B0604020202020204" pitchFamily="34" charset="0"/>
            </a:rPr>
            <a:t>Planning and architecture:</a:t>
          </a:r>
        </a:p>
      </dgm:t>
    </dgm:pt>
    <dgm:pt modelId="{C9C1621B-EF81-4B5B-9DAB-55965733842C}" type="parTrans" cxnId="{9C570128-2A8C-44D7-80DD-759B6110C23B}">
      <dgm:prSet/>
      <dgm:spPr/>
      <dgm:t>
        <a:bodyPr/>
        <a:lstStyle/>
        <a:p>
          <a:endParaRPr lang="en-US">
            <a:latin typeface="Arial" panose="020B0604020202020204" pitchFamily="34" charset="0"/>
            <a:cs typeface="Arial" panose="020B0604020202020204" pitchFamily="34" charset="0"/>
          </a:endParaRPr>
        </a:p>
      </dgm:t>
    </dgm:pt>
    <dgm:pt modelId="{64E29966-7515-4EFC-A3A5-16F582E296C9}" type="sibTrans" cxnId="{9C570128-2A8C-44D7-80DD-759B6110C23B}">
      <dgm:prSet/>
      <dgm:spPr/>
      <dgm:t>
        <a:bodyPr/>
        <a:lstStyle/>
        <a:p>
          <a:endParaRPr lang="en-US">
            <a:latin typeface="Arial" panose="020B0604020202020204" pitchFamily="34" charset="0"/>
            <a:cs typeface="Arial" panose="020B0604020202020204" pitchFamily="34" charset="0"/>
          </a:endParaRPr>
        </a:p>
      </dgm:t>
    </dgm:pt>
    <dgm:pt modelId="{285F7F7A-7072-4411-99AD-8E31777F1639}">
      <dgm:prSet phldrT="[Text]" custT="1"/>
      <dgm:spPr/>
      <dgm:t>
        <a:bodyPr/>
        <a:lstStyle/>
        <a:p>
          <a:r>
            <a:rPr lang="en-US" sz="2000" dirty="0">
              <a:latin typeface="Arial" panose="020B0604020202020204" pitchFamily="34" charset="0"/>
              <a:cs typeface="Arial" panose="020B0604020202020204" pitchFamily="34" charset="0"/>
            </a:rPr>
            <a:t>Sprint cycles:</a:t>
          </a:r>
        </a:p>
      </dgm:t>
    </dgm:pt>
    <dgm:pt modelId="{862ECC4D-3C92-4254-8D58-90DB65D6E6D9}" type="parTrans" cxnId="{8AF6FB41-003A-430C-9B69-238EF54DD6FA}">
      <dgm:prSet/>
      <dgm:spPr/>
      <dgm:t>
        <a:bodyPr/>
        <a:lstStyle/>
        <a:p>
          <a:endParaRPr lang="en-US">
            <a:latin typeface="Arial" panose="020B0604020202020204" pitchFamily="34" charset="0"/>
            <a:cs typeface="Arial" panose="020B0604020202020204" pitchFamily="34" charset="0"/>
          </a:endParaRPr>
        </a:p>
      </dgm:t>
    </dgm:pt>
    <dgm:pt modelId="{FF3DB013-AD3D-473C-8BC6-2F7E9E84C622}" type="sibTrans" cxnId="{8AF6FB41-003A-430C-9B69-238EF54DD6FA}">
      <dgm:prSet/>
      <dgm:spPr/>
      <dgm:t>
        <a:bodyPr/>
        <a:lstStyle/>
        <a:p>
          <a:endParaRPr lang="en-US">
            <a:latin typeface="Arial" panose="020B0604020202020204" pitchFamily="34" charset="0"/>
            <a:cs typeface="Arial" panose="020B0604020202020204" pitchFamily="34" charset="0"/>
          </a:endParaRPr>
        </a:p>
      </dgm:t>
    </dgm:pt>
    <dgm:pt modelId="{5288EB9A-52BE-4DAD-9A0C-E58DFE815665}">
      <dgm:prSet phldrT="[Text]" custT="1"/>
      <dgm:spPr/>
      <dgm:t>
        <a:bodyPr/>
        <a:lstStyle/>
        <a:p>
          <a:r>
            <a:rPr lang="en-US" sz="2000" dirty="0">
              <a:latin typeface="Arial" panose="020B0604020202020204" pitchFamily="34" charset="0"/>
              <a:cs typeface="Arial" panose="020B0604020202020204" pitchFamily="34" charset="0"/>
            </a:rPr>
            <a:t>Closure:</a:t>
          </a:r>
        </a:p>
      </dgm:t>
    </dgm:pt>
    <dgm:pt modelId="{88CB0181-D5B5-4EA6-B2A3-138281A7D77D}" type="parTrans" cxnId="{5C6E4948-49D4-4B0E-9679-CDA893EA62B0}">
      <dgm:prSet/>
      <dgm:spPr/>
      <dgm:t>
        <a:bodyPr/>
        <a:lstStyle/>
        <a:p>
          <a:endParaRPr lang="en-US">
            <a:latin typeface="Arial" panose="020B0604020202020204" pitchFamily="34" charset="0"/>
            <a:cs typeface="Arial" panose="020B0604020202020204" pitchFamily="34" charset="0"/>
          </a:endParaRPr>
        </a:p>
      </dgm:t>
    </dgm:pt>
    <dgm:pt modelId="{A907B65E-73C5-488E-AA8E-363E332076B7}" type="sibTrans" cxnId="{5C6E4948-49D4-4B0E-9679-CDA893EA62B0}">
      <dgm:prSet/>
      <dgm:spPr/>
      <dgm:t>
        <a:bodyPr/>
        <a:lstStyle/>
        <a:p>
          <a:endParaRPr lang="en-US">
            <a:latin typeface="Arial" panose="020B0604020202020204" pitchFamily="34" charset="0"/>
            <a:cs typeface="Arial" panose="020B0604020202020204" pitchFamily="34" charset="0"/>
          </a:endParaRPr>
        </a:p>
      </dgm:t>
    </dgm:pt>
    <dgm:pt modelId="{9DBBBDED-AFAF-4606-9755-E8FA4DE2B1B8}" type="pres">
      <dgm:prSet presAssocID="{9C45F81B-97E3-4BF8-A908-B30C4EC9569E}" presName="Name0" presStyleCnt="0">
        <dgm:presLayoutVars>
          <dgm:chMax val="7"/>
          <dgm:chPref val="7"/>
          <dgm:dir/>
        </dgm:presLayoutVars>
      </dgm:prSet>
      <dgm:spPr/>
    </dgm:pt>
    <dgm:pt modelId="{AE9007DF-E24A-44EC-AD0E-88F466B3BE8C}" type="pres">
      <dgm:prSet presAssocID="{9C45F81B-97E3-4BF8-A908-B30C4EC9569E}" presName="Name1" presStyleCnt="0"/>
      <dgm:spPr/>
    </dgm:pt>
    <dgm:pt modelId="{B09A7EBA-58CE-41EB-A751-8EA08D81BE54}" type="pres">
      <dgm:prSet presAssocID="{9C45F81B-97E3-4BF8-A908-B30C4EC9569E}" presName="cycle" presStyleCnt="0"/>
      <dgm:spPr/>
    </dgm:pt>
    <dgm:pt modelId="{23136D9C-D8DD-4541-A6A4-DFCF06C4586B}" type="pres">
      <dgm:prSet presAssocID="{9C45F81B-97E3-4BF8-A908-B30C4EC9569E}" presName="srcNode" presStyleLbl="node1" presStyleIdx="0" presStyleCnt="3"/>
      <dgm:spPr/>
    </dgm:pt>
    <dgm:pt modelId="{F4084967-97AD-494C-8F3D-451D95BDEDC2}" type="pres">
      <dgm:prSet presAssocID="{9C45F81B-97E3-4BF8-A908-B30C4EC9569E}" presName="conn" presStyleLbl="parChTrans1D2" presStyleIdx="0" presStyleCnt="1"/>
      <dgm:spPr/>
    </dgm:pt>
    <dgm:pt modelId="{DBAED8D8-8CB4-4CC5-B525-A2F491C98671}" type="pres">
      <dgm:prSet presAssocID="{9C45F81B-97E3-4BF8-A908-B30C4EC9569E}" presName="extraNode" presStyleLbl="node1" presStyleIdx="0" presStyleCnt="3"/>
      <dgm:spPr/>
    </dgm:pt>
    <dgm:pt modelId="{92F1A84F-478F-49F0-AFB2-1F25F0FAFA94}" type="pres">
      <dgm:prSet presAssocID="{9C45F81B-97E3-4BF8-A908-B30C4EC9569E}" presName="dstNode" presStyleLbl="node1" presStyleIdx="0" presStyleCnt="3"/>
      <dgm:spPr/>
    </dgm:pt>
    <dgm:pt modelId="{3A44E9FA-AC21-462F-B680-202DB5504922}" type="pres">
      <dgm:prSet presAssocID="{C04173E1-B942-496A-9CCF-05DC41CE634C}" presName="text_1" presStyleLbl="node1" presStyleIdx="0" presStyleCnt="3">
        <dgm:presLayoutVars>
          <dgm:bulletEnabled val="1"/>
        </dgm:presLayoutVars>
      </dgm:prSet>
      <dgm:spPr/>
    </dgm:pt>
    <dgm:pt modelId="{C9779B36-04F1-43D7-AAFD-8183D2E71CB3}" type="pres">
      <dgm:prSet presAssocID="{C04173E1-B942-496A-9CCF-05DC41CE634C}" presName="accent_1" presStyleCnt="0"/>
      <dgm:spPr/>
    </dgm:pt>
    <dgm:pt modelId="{02EB1A60-6C86-4790-B911-59FEA047574A}" type="pres">
      <dgm:prSet presAssocID="{C04173E1-B942-496A-9CCF-05DC41CE634C}" presName="accentRepeatNode" presStyleLbl="solidFgAcc1" presStyleIdx="0" presStyleCnt="3"/>
      <dgm:spPr>
        <a:blipFill rotWithShape="0">
          <a:blip xmlns:r="http://schemas.openxmlformats.org/officeDocument/2006/relationships" r:embed="rId1"/>
          <a:stretch>
            <a:fillRect/>
          </a:stretch>
        </a:blipFill>
      </dgm:spPr>
    </dgm:pt>
    <dgm:pt modelId="{D11987C3-E7C5-4BBB-92FF-18DBE17F16EC}" type="pres">
      <dgm:prSet presAssocID="{285F7F7A-7072-4411-99AD-8E31777F1639}" presName="text_2" presStyleLbl="node1" presStyleIdx="1" presStyleCnt="3">
        <dgm:presLayoutVars>
          <dgm:bulletEnabled val="1"/>
        </dgm:presLayoutVars>
      </dgm:prSet>
      <dgm:spPr/>
    </dgm:pt>
    <dgm:pt modelId="{3FDC4B70-1380-412C-888F-EC57F0885705}" type="pres">
      <dgm:prSet presAssocID="{285F7F7A-7072-4411-99AD-8E31777F1639}" presName="accent_2" presStyleCnt="0"/>
      <dgm:spPr/>
    </dgm:pt>
    <dgm:pt modelId="{A463A7D4-D67E-4DB5-8A62-31988673D318}" type="pres">
      <dgm:prSet presAssocID="{285F7F7A-7072-4411-99AD-8E31777F1639}" presName="accentRepeatNode" presStyleLbl="solidFgAcc1" presStyleIdx="1" presStyleCnt="3"/>
      <dgm:spPr>
        <a:blipFill rotWithShape="0">
          <a:blip xmlns:r="http://schemas.openxmlformats.org/officeDocument/2006/relationships" r:embed="rId2"/>
          <a:stretch>
            <a:fillRect/>
          </a:stretch>
        </a:blipFill>
      </dgm:spPr>
    </dgm:pt>
    <dgm:pt modelId="{85FAFCDA-C553-481F-97DC-5DF3BDFB6024}" type="pres">
      <dgm:prSet presAssocID="{5288EB9A-52BE-4DAD-9A0C-E58DFE815665}" presName="text_3" presStyleLbl="node1" presStyleIdx="2" presStyleCnt="3">
        <dgm:presLayoutVars>
          <dgm:bulletEnabled val="1"/>
        </dgm:presLayoutVars>
      </dgm:prSet>
      <dgm:spPr/>
    </dgm:pt>
    <dgm:pt modelId="{4FE09CC8-EAA8-406D-BEF3-5B73F83687E4}" type="pres">
      <dgm:prSet presAssocID="{5288EB9A-52BE-4DAD-9A0C-E58DFE815665}" presName="accent_3" presStyleCnt="0"/>
      <dgm:spPr/>
    </dgm:pt>
    <dgm:pt modelId="{74B92DD0-1175-4E41-8D4D-49F2F2A115C7}" type="pres">
      <dgm:prSet presAssocID="{5288EB9A-52BE-4DAD-9A0C-E58DFE815665}" presName="accentRepeatNode" presStyleLbl="solidFgAcc1" presStyleIdx="2" presStyleCnt="3"/>
      <dgm:spPr>
        <a:blipFill rotWithShape="0">
          <a:blip xmlns:r="http://schemas.openxmlformats.org/officeDocument/2006/relationships" r:embed="rId3"/>
          <a:stretch>
            <a:fillRect/>
          </a:stretch>
        </a:blipFill>
      </dgm:spPr>
    </dgm:pt>
  </dgm:ptLst>
  <dgm:cxnLst>
    <dgm:cxn modelId="{9C570128-2A8C-44D7-80DD-759B6110C23B}" srcId="{9C45F81B-97E3-4BF8-A908-B30C4EC9569E}" destId="{C04173E1-B942-496A-9CCF-05DC41CE634C}" srcOrd="0" destOrd="0" parTransId="{C9C1621B-EF81-4B5B-9DAB-55965733842C}" sibTransId="{64E29966-7515-4EFC-A3A5-16F582E296C9}"/>
    <dgm:cxn modelId="{5F037331-BB8C-4EC2-A4B8-947821921E74}" type="presOf" srcId="{64E29966-7515-4EFC-A3A5-16F582E296C9}" destId="{F4084967-97AD-494C-8F3D-451D95BDEDC2}" srcOrd="0" destOrd="0" presId="urn:microsoft.com/office/officeart/2008/layout/VerticalCurvedList"/>
    <dgm:cxn modelId="{643D6633-4713-40BE-9AE0-2370FC49FB51}" type="presOf" srcId="{285F7F7A-7072-4411-99AD-8E31777F1639}" destId="{D11987C3-E7C5-4BBB-92FF-18DBE17F16EC}" srcOrd="0" destOrd="0" presId="urn:microsoft.com/office/officeart/2008/layout/VerticalCurvedList"/>
    <dgm:cxn modelId="{8AF6FB41-003A-430C-9B69-238EF54DD6FA}" srcId="{9C45F81B-97E3-4BF8-A908-B30C4EC9569E}" destId="{285F7F7A-7072-4411-99AD-8E31777F1639}" srcOrd="1" destOrd="0" parTransId="{862ECC4D-3C92-4254-8D58-90DB65D6E6D9}" sibTransId="{FF3DB013-AD3D-473C-8BC6-2F7E9E84C622}"/>
    <dgm:cxn modelId="{5C6E4948-49D4-4B0E-9679-CDA893EA62B0}" srcId="{9C45F81B-97E3-4BF8-A908-B30C4EC9569E}" destId="{5288EB9A-52BE-4DAD-9A0C-E58DFE815665}" srcOrd="2" destOrd="0" parTransId="{88CB0181-D5B5-4EA6-B2A3-138281A7D77D}" sibTransId="{A907B65E-73C5-488E-AA8E-363E332076B7}"/>
    <dgm:cxn modelId="{18F69354-9BB0-47FF-A0E3-551C904DF69E}" type="presOf" srcId="{C04173E1-B942-496A-9CCF-05DC41CE634C}" destId="{3A44E9FA-AC21-462F-B680-202DB5504922}" srcOrd="0" destOrd="0" presId="urn:microsoft.com/office/officeart/2008/layout/VerticalCurvedList"/>
    <dgm:cxn modelId="{41406E7B-413B-4F60-A144-602E44391DD7}" type="presOf" srcId="{5288EB9A-52BE-4DAD-9A0C-E58DFE815665}" destId="{85FAFCDA-C553-481F-97DC-5DF3BDFB6024}" srcOrd="0" destOrd="0" presId="urn:microsoft.com/office/officeart/2008/layout/VerticalCurvedList"/>
    <dgm:cxn modelId="{F70B1ED8-C48D-4706-BF48-8783EF1E12BE}" type="presOf" srcId="{9C45F81B-97E3-4BF8-A908-B30C4EC9569E}" destId="{9DBBBDED-AFAF-4606-9755-E8FA4DE2B1B8}" srcOrd="0" destOrd="0" presId="urn:microsoft.com/office/officeart/2008/layout/VerticalCurvedList"/>
    <dgm:cxn modelId="{D828E278-495A-49B4-BF0C-4E4774EB29C9}" type="presParOf" srcId="{9DBBBDED-AFAF-4606-9755-E8FA4DE2B1B8}" destId="{AE9007DF-E24A-44EC-AD0E-88F466B3BE8C}" srcOrd="0" destOrd="0" presId="urn:microsoft.com/office/officeart/2008/layout/VerticalCurvedList"/>
    <dgm:cxn modelId="{46750D1D-D0C3-4999-BDF4-A0D8123BCC04}" type="presParOf" srcId="{AE9007DF-E24A-44EC-AD0E-88F466B3BE8C}" destId="{B09A7EBA-58CE-41EB-A751-8EA08D81BE54}" srcOrd="0" destOrd="0" presId="urn:microsoft.com/office/officeart/2008/layout/VerticalCurvedList"/>
    <dgm:cxn modelId="{119A58B8-8B3B-475B-A611-EEA3D20E4D6C}" type="presParOf" srcId="{B09A7EBA-58CE-41EB-A751-8EA08D81BE54}" destId="{23136D9C-D8DD-4541-A6A4-DFCF06C4586B}" srcOrd="0" destOrd="0" presId="urn:microsoft.com/office/officeart/2008/layout/VerticalCurvedList"/>
    <dgm:cxn modelId="{06222811-468D-4DF0-A3A9-D7F5F1BD9014}" type="presParOf" srcId="{B09A7EBA-58CE-41EB-A751-8EA08D81BE54}" destId="{F4084967-97AD-494C-8F3D-451D95BDEDC2}" srcOrd="1" destOrd="0" presId="urn:microsoft.com/office/officeart/2008/layout/VerticalCurvedList"/>
    <dgm:cxn modelId="{81F8873A-0739-4272-A9D7-145187C701DB}" type="presParOf" srcId="{B09A7EBA-58CE-41EB-A751-8EA08D81BE54}" destId="{DBAED8D8-8CB4-4CC5-B525-A2F491C98671}" srcOrd="2" destOrd="0" presId="urn:microsoft.com/office/officeart/2008/layout/VerticalCurvedList"/>
    <dgm:cxn modelId="{23091E0D-E4E4-4688-ACDE-217BE54661BD}" type="presParOf" srcId="{B09A7EBA-58CE-41EB-A751-8EA08D81BE54}" destId="{92F1A84F-478F-49F0-AFB2-1F25F0FAFA94}" srcOrd="3" destOrd="0" presId="urn:microsoft.com/office/officeart/2008/layout/VerticalCurvedList"/>
    <dgm:cxn modelId="{0B57E161-AE57-4718-A9B6-F9C7F4A54293}" type="presParOf" srcId="{AE9007DF-E24A-44EC-AD0E-88F466B3BE8C}" destId="{3A44E9FA-AC21-462F-B680-202DB5504922}" srcOrd="1" destOrd="0" presId="urn:microsoft.com/office/officeart/2008/layout/VerticalCurvedList"/>
    <dgm:cxn modelId="{300A0A26-CF49-4667-81AF-A7CF22EF7B80}" type="presParOf" srcId="{AE9007DF-E24A-44EC-AD0E-88F466B3BE8C}" destId="{C9779B36-04F1-43D7-AAFD-8183D2E71CB3}" srcOrd="2" destOrd="0" presId="urn:microsoft.com/office/officeart/2008/layout/VerticalCurvedList"/>
    <dgm:cxn modelId="{5D16715E-81C8-49FA-B06F-9AEFE904E6CF}" type="presParOf" srcId="{C9779B36-04F1-43D7-AAFD-8183D2E71CB3}" destId="{02EB1A60-6C86-4790-B911-59FEA047574A}" srcOrd="0" destOrd="0" presId="urn:microsoft.com/office/officeart/2008/layout/VerticalCurvedList"/>
    <dgm:cxn modelId="{C5E9EDE4-5FDD-477E-BD55-AE67BFE30DC8}" type="presParOf" srcId="{AE9007DF-E24A-44EC-AD0E-88F466B3BE8C}" destId="{D11987C3-E7C5-4BBB-92FF-18DBE17F16EC}" srcOrd="3" destOrd="0" presId="urn:microsoft.com/office/officeart/2008/layout/VerticalCurvedList"/>
    <dgm:cxn modelId="{13BA2D99-3C18-4727-933D-35140A591570}" type="presParOf" srcId="{AE9007DF-E24A-44EC-AD0E-88F466B3BE8C}" destId="{3FDC4B70-1380-412C-888F-EC57F0885705}" srcOrd="4" destOrd="0" presId="urn:microsoft.com/office/officeart/2008/layout/VerticalCurvedList"/>
    <dgm:cxn modelId="{CB8E7A8E-2BF7-4025-A91E-77DF714BAD8C}" type="presParOf" srcId="{3FDC4B70-1380-412C-888F-EC57F0885705}" destId="{A463A7D4-D67E-4DB5-8A62-31988673D318}" srcOrd="0" destOrd="0" presId="urn:microsoft.com/office/officeart/2008/layout/VerticalCurvedList"/>
    <dgm:cxn modelId="{AB80D399-9D11-422B-9078-8BF8E85DEA9D}" type="presParOf" srcId="{AE9007DF-E24A-44EC-AD0E-88F466B3BE8C}" destId="{85FAFCDA-C553-481F-97DC-5DF3BDFB6024}" srcOrd="5" destOrd="0" presId="urn:microsoft.com/office/officeart/2008/layout/VerticalCurvedList"/>
    <dgm:cxn modelId="{5E83018E-B650-400D-9BD2-471DD0C03061}" type="presParOf" srcId="{AE9007DF-E24A-44EC-AD0E-88F466B3BE8C}" destId="{4FE09CC8-EAA8-406D-BEF3-5B73F83687E4}" srcOrd="6" destOrd="0" presId="urn:microsoft.com/office/officeart/2008/layout/VerticalCurvedList"/>
    <dgm:cxn modelId="{FC619968-F7CA-4425-A277-72F1AB5291DD}" type="presParOf" srcId="{4FE09CC8-EAA8-406D-BEF3-5B73F83687E4}" destId="{74B92DD0-1175-4E41-8D4D-49F2F2A115C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2428037-2CB7-4FCA-9279-0749491B521D}" type="doc">
      <dgm:prSet loTypeId="urn:microsoft.com/office/officeart/2005/8/layout/vList6" loCatId="list" qsTypeId="urn:microsoft.com/office/officeart/2005/8/quickstyle/simple2" qsCatId="simple" csTypeId="urn:microsoft.com/office/officeart/2005/8/colors/colorful4" csCatId="colorful" phldr="1"/>
      <dgm:spPr/>
      <dgm:t>
        <a:bodyPr/>
        <a:lstStyle/>
        <a:p>
          <a:endParaRPr lang="en-US"/>
        </a:p>
      </dgm:t>
    </dgm:pt>
    <dgm:pt modelId="{933CB5D7-59A6-49C9-BF20-F8E4511B1386}">
      <dgm:prSet phldrT="[Text]" custT="1"/>
      <dgm:spPr/>
      <dgm:t>
        <a:bodyPr/>
        <a:lstStyle/>
        <a:p>
          <a:r>
            <a:rPr lang="en-US" sz="1400" dirty="0">
              <a:latin typeface="Arial" panose="020B0604020202020204" pitchFamily="34" charset="0"/>
              <a:cs typeface="Arial" panose="020B0604020202020204" pitchFamily="34" charset="0"/>
            </a:rPr>
            <a:t>Length</a:t>
          </a:r>
        </a:p>
      </dgm:t>
    </dgm:pt>
    <dgm:pt modelId="{AC5E2620-14C6-4A3B-9ADA-C08504A172E3}" type="parTrans" cxnId="{B53128F3-D100-4134-8516-12DF95AB3D45}">
      <dgm:prSet/>
      <dgm:spPr/>
      <dgm:t>
        <a:bodyPr/>
        <a:lstStyle/>
        <a:p>
          <a:endParaRPr lang="en-US">
            <a:latin typeface="Arial" panose="020B0604020202020204" pitchFamily="34" charset="0"/>
            <a:cs typeface="Arial" panose="020B0604020202020204" pitchFamily="34" charset="0"/>
          </a:endParaRPr>
        </a:p>
      </dgm:t>
    </dgm:pt>
    <dgm:pt modelId="{FFFA59B6-CC38-4DE8-BC99-B373CC2FA891}" type="sibTrans" cxnId="{B53128F3-D100-4134-8516-12DF95AB3D45}">
      <dgm:prSet/>
      <dgm:spPr/>
      <dgm:t>
        <a:bodyPr/>
        <a:lstStyle/>
        <a:p>
          <a:endParaRPr lang="en-US">
            <a:latin typeface="Arial" panose="020B0604020202020204" pitchFamily="34" charset="0"/>
            <a:cs typeface="Arial" panose="020B0604020202020204" pitchFamily="34" charset="0"/>
          </a:endParaRPr>
        </a:p>
      </dgm:t>
    </dgm:pt>
    <dgm:pt modelId="{06EDA357-BFC7-4267-8481-8181AACA7E94}">
      <dgm:prSet phldrT="[Text]" custT="1"/>
      <dgm:spPr/>
      <dgm:t>
        <a:bodyPr/>
        <a:lstStyle/>
        <a:p>
          <a:r>
            <a:rPr lang="en-US" sz="1800" dirty="0">
              <a:latin typeface="Arial" panose="020B0604020202020204" pitchFamily="34" charset="0"/>
              <a:cs typeface="Arial" panose="020B0604020202020204" pitchFamily="34" charset="0"/>
            </a:rPr>
            <a:t>Normally 2-4 weeks</a:t>
          </a:r>
        </a:p>
      </dgm:t>
    </dgm:pt>
    <dgm:pt modelId="{8CE65E28-8188-417A-A114-FA670C164066}" type="parTrans" cxnId="{CE7EC210-4F75-41DE-927E-0B26D48F1CE1}">
      <dgm:prSet/>
      <dgm:spPr/>
      <dgm:t>
        <a:bodyPr/>
        <a:lstStyle/>
        <a:p>
          <a:endParaRPr lang="en-US">
            <a:latin typeface="Arial" panose="020B0604020202020204" pitchFamily="34" charset="0"/>
            <a:cs typeface="Arial" panose="020B0604020202020204" pitchFamily="34" charset="0"/>
          </a:endParaRPr>
        </a:p>
      </dgm:t>
    </dgm:pt>
    <dgm:pt modelId="{9068A27C-E9D8-4CFD-8D6A-6F0648ACF47C}" type="sibTrans" cxnId="{CE7EC210-4F75-41DE-927E-0B26D48F1CE1}">
      <dgm:prSet/>
      <dgm:spPr/>
      <dgm:t>
        <a:bodyPr/>
        <a:lstStyle/>
        <a:p>
          <a:endParaRPr lang="en-US">
            <a:latin typeface="Arial" panose="020B0604020202020204" pitchFamily="34" charset="0"/>
            <a:cs typeface="Arial" panose="020B0604020202020204" pitchFamily="34" charset="0"/>
          </a:endParaRPr>
        </a:p>
      </dgm:t>
    </dgm:pt>
    <dgm:pt modelId="{59977FDC-4857-4083-9514-078452A4EB6C}">
      <dgm:prSet phldrT="[Text]" custT="1"/>
      <dgm:spPr/>
      <dgm:t>
        <a:bodyPr/>
        <a:lstStyle/>
        <a:p>
          <a:r>
            <a:rPr lang="en-US" sz="1800" dirty="0">
              <a:latin typeface="Arial" panose="020B0604020202020204" pitchFamily="34" charset="0"/>
              <a:cs typeface="Arial" panose="020B0604020202020204" pitchFamily="34" charset="0"/>
            </a:rPr>
            <a:t>Corresponds to a release development of XP</a:t>
          </a:r>
        </a:p>
      </dgm:t>
    </dgm:pt>
    <dgm:pt modelId="{067A1D9F-9852-4ED6-9E9C-60944E78333A}" type="parTrans" cxnId="{F975B59F-C6C3-4260-9520-625663BE223D}">
      <dgm:prSet/>
      <dgm:spPr/>
      <dgm:t>
        <a:bodyPr/>
        <a:lstStyle/>
        <a:p>
          <a:endParaRPr lang="en-US">
            <a:latin typeface="Arial" panose="020B0604020202020204" pitchFamily="34" charset="0"/>
            <a:cs typeface="Arial" panose="020B0604020202020204" pitchFamily="34" charset="0"/>
          </a:endParaRPr>
        </a:p>
      </dgm:t>
    </dgm:pt>
    <dgm:pt modelId="{6BE5186F-3987-4EA7-919E-AE46EF55AEE8}" type="sibTrans" cxnId="{F975B59F-C6C3-4260-9520-625663BE223D}">
      <dgm:prSet/>
      <dgm:spPr/>
      <dgm:t>
        <a:bodyPr/>
        <a:lstStyle/>
        <a:p>
          <a:endParaRPr lang="en-US">
            <a:latin typeface="Arial" panose="020B0604020202020204" pitchFamily="34" charset="0"/>
            <a:cs typeface="Arial" panose="020B0604020202020204" pitchFamily="34" charset="0"/>
          </a:endParaRPr>
        </a:p>
      </dgm:t>
    </dgm:pt>
    <dgm:pt modelId="{3C145BDF-8862-4C4D-BBD4-77391D754FCE}">
      <dgm:prSet phldrT="[Text]" custT="1"/>
      <dgm:spPr/>
      <dgm:t>
        <a:bodyPr/>
        <a:lstStyle/>
        <a:p>
          <a:r>
            <a:rPr lang="en-US" sz="1400" dirty="0">
              <a:latin typeface="Arial" panose="020B0604020202020204" pitchFamily="34" charset="0"/>
              <a:cs typeface="Arial" panose="020B0604020202020204" pitchFamily="34" charset="0"/>
            </a:rPr>
            <a:t>Adjust</a:t>
          </a:r>
        </a:p>
      </dgm:t>
    </dgm:pt>
    <dgm:pt modelId="{676BA5C4-8492-4154-92F2-EA56400EF1BF}" type="parTrans" cxnId="{58652B19-95D6-4FBE-B0FC-AE6CCF866A66}">
      <dgm:prSet/>
      <dgm:spPr/>
      <dgm:t>
        <a:bodyPr/>
        <a:lstStyle/>
        <a:p>
          <a:endParaRPr lang="en-US">
            <a:latin typeface="Arial" panose="020B0604020202020204" pitchFamily="34" charset="0"/>
            <a:cs typeface="Arial" panose="020B0604020202020204" pitchFamily="34" charset="0"/>
          </a:endParaRPr>
        </a:p>
      </dgm:t>
    </dgm:pt>
    <dgm:pt modelId="{27A6FF54-BC51-4482-9230-4F1067C77DA6}" type="sibTrans" cxnId="{58652B19-95D6-4FBE-B0FC-AE6CCF866A66}">
      <dgm:prSet/>
      <dgm:spPr/>
      <dgm:t>
        <a:bodyPr/>
        <a:lstStyle/>
        <a:p>
          <a:endParaRPr lang="en-US">
            <a:latin typeface="Arial" panose="020B0604020202020204" pitchFamily="34" charset="0"/>
            <a:cs typeface="Arial" panose="020B0604020202020204" pitchFamily="34" charset="0"/>
          </a:endParaRPr>
        </a:p>
      </dgm:t>
    </dgm:pt>
    <dgm:pt modelId="{F0AA69C1-B9D0-402C-841A-784D8E07C793}">
      <dgm:prSet phldrT="[Text]" custT="1"/>
      <dgm:spPr/>
      <dgm:t>
        <a:bodyPr/>
        <a:lstStyle/>
        <a:p>
          <a:r>
            <a:rPr lang="en-US" sz="1800" dirty="0">
              <a:latin typeface="Arial" panose="020B0604020202020204" pitchFamily="34" charset="0"/>
              <a:cs typeface="Arial" panose="020B0604020202020204" pitchFamily="34" charset="0"/>
            </a:rPr>
            <a:t>Start point: backlog of product</a:t>
          </a:r>
        </a:p>
      </dgm:t>
    </dgm:pt>
    <dgm:pt modelId="{0056CFCF-86D3-4317-B9AF-5546423ABA13}" type="parTrans" cxnId="{0063C35B-5760-4D5E-8E47-7978067FE20E}">
      <dgm:prSet/>
      <dgm:spPr/>
      <dgm:t>
        <a:bodyPr/>
        <a:lstStyle/>
        <a:p>
          <a:endParaRPr lang="en-US">
            <a:latin typeface="Arial" panose="020B0604020202020204" pitchFamily="34" charset="0"/>
            <a:cs typeface="Arial" panose="020B0604020202020204" pitchFamily="34" charset="0"/>
          </a:endParaRPr>
        </a:p>
      </dgm:t>
    </dgm:pt>
    <dgm:pt modelId="{C2DD67FF-78E0-4197-9A82-02B4ADF58048}" type="sibTrans" cxnId="{0063C35B-5760-4D5E-8E47-7978067FE20E}">
      <dgm:prSet/>
      <dgm:spPr/>
      <dgm:t>
        <a:bodyPr/>
        <a:lstStyle/>
        <a:p>
          <a:endParaRPr lang="en-US">
            <a:latin typeface="Arial" panose="020B0604020202020204" pitchFamily="34" charset="0"/>
            <a:cs typeface="Arial" panose="020B0604020202020204" pitchFamily="34" charset="0"/>
          </a:endParaRPr>
        </a:p>
      </dgm:t>
    </dgm:pt>
    <dgm:pt modelId="{DAA31BE6-3F74-40DB-A3EB-D4A5653F617B}">
      <dgm:prSet phldrT="[Text]" custT="1"/>
      <dgm:spPr/>
      <dgm:t>
        <a:bodyPr/>
        <a:lstStyle/>
        <a:p>
          <a:r>
            <a:rPr lang="en-US" sz="1800" dirty="0">
              <a:latin typeface="Arial" panose="020B0604020202020204" pitchFamily="34" charset="0"/>
              <a:cs typeface="Arial" panose="020B0604020202020204" pitchFamily="34" charset="0"/>
            </a:rPr>
            <a:t>Backlog is a list of work to be done</a:t>
          </a:r>
        </a:p>
      </dgm:t>
    </dgm:pt>
    <dgm:pt modelId="{6DF72D04-4F63-4FA3-9DA5-4B3BA54E8DFB}" type="parTrans" cxnId="{435FAAC9-B8D1-4B50-8F65-9D10C979B119}">
      <dgm:prSet/>
      <dgm:spPr/>
      <dgm:t>
        <a:bodyPr/>
        <a:lstStyle/>
        <a:p>
          <a:endParaRPr lang="en-US">
            <a:latin typeface="Arial" panose="020B0604020202020204" pitchFamily="34" charset="0"/>
            <a:cs typeface="Arial" panose="020B0604020202020204" pitchFamily="34" charset="0"/>
          </a:endParaRPr>
        </a:p>
      </dgm:t>
    </dgm:pt>
    <dgm:pt modelId="{8D501948-7AB2-41A3-92C8-330CFF9F3969}" type="sibTrans" cxnId="{435FAAC9-B8D1-4B50-8F65-9D10C979B119}">
      <dgm:prSet/>
      <dgm:spPr/>
      <dgm:t>
        <a:bodyPr/>
        <a:lstStyle/>
        <a:p>
          <a:endParaRPr lang="en-US">
            <a:latin typeface="Arial" panose="020B0604020202020204" pitchFamily="34" charset="0"/>
            <a:cs typeface="Arial" panose="020B0604020202020204" pitchFamily="34" charset="0"/>
          </a:endParaRPr>
        </a:p>
      </dgm:t>
    </dgm:pt>
    <dgm:pt modelId="{D3852E94-C533-4AC4-9DBF-828ACF83806A}">
      <dgm:prSet phldrT="[Text]" custT="1"/>
      <dgm:spPr/>
      <dgm:t>
        <a:bodyPr/>
        <a:lstStyle/>
        <a:p>
          <a:r>
            <a:rPr lang="en-US" sz="1400" dirty="0">
              <a:latin typeface="Arial" panose="020B0604020202020204" pitchFamily="34" charset="0"/>
              <a:cs typeface="Arial" panose="020B0604020202020204" pitchFamily="34" charset="0"/>
            </a:rPr>
            <a:t>Select</a:t>
          </a:r>
        </a:p>
      </dgm:t>
    </dgm:pt>
    <dgm:pt modelId="{384A949C-0EF1-4EBD-B688-210F6358072C}" type="parTrans" cxnId="{60BB3457-53E2-4EEA-A47C-14515311EE72}">
      <dgm:prSet/>
      <dgm:spPr/>
      <dgm:t>
        <a:bodyPr/>
        <a:lstStyle/>
        <a:p>
          <a:endParaRPr lang="en-US">
            <a:latin typeface="Arial" panose="020B0604020202020204" pitchFamily="34" charset="0"/>
            <a:cs typeface="Arial" panose="020B0604020202020204" pitchFamily="34" charset="0"/>
          </a:endParaRPr>
        </a:p>
      </dgm:t>
    </dgm:pt>
    <dgm:pt modelId="{35391A9A-746D-4CFF-98C4-3BD3F05A4855}" type="sibTrans" cxnId="{60BB3457-53E2-4EEA-A47C-14515311EE72}">
      <dgm:prSet/>
      <dgm:spPr/>
      <dgm:t>
        <a:bodyPr/>
        <a:lstStyle/>
        <a:p>
          <a:endParaRPr lang="en-US">
            <a:latin typeface="Arial" panose="020B0604020202020204" pitchFamily="34" charset="0"/>
            <a:cs typeface="Arial" panose="020B0604020202020204" pitchFamily="34" charset="0"/>
          </a:endParaRPr>
        </a:p>
      </dgm:t>
    </dgm:pt>
    <dgm:pt modelId="{C2E14635-9234-4F35-A54F-DFC353FC16F5}">
      <dgm:prSet phldrT="[Text]" custT="1"/>
      <dgm:spPr/>
      <dgm:t>
        <a:bodyPr/>
        <a:lstStyle/>
        <a:p>
          <a:r>
            <a:rPr lang="en-US" sz="1800" dirty="0">
              <a:latin typeface="Arial" panose="020B0604020202020204" pitchFamily="34" charset="0"/>
              <a:cs typeface="Arial" panose="020B0604020202020204" pitchFamily="34" charset="0"/>
            </a:rPr>
            <a:t>Involves project team to select features etc.</a:t>
          </a:r>
        </a:p>
      </dgm:t>
    </dgm:pt>
    <dgm:pt modelId="{5B0696B4-267E-43B1-8869-A56846F24DAD}" type="parTrans" cxnId="{A907FF30-B7B1-4D82-A971-F341A443E334}">
      <dgm:prSet/>
      <dgm:spPr/>
      <dgm:t>
        <a:bodyPr/>
        <a:lstStyle/>
        <a:p>
          <a:endParaRPr lang="en-US">
            <a:latin typeface="Arial" panose="020B0604020202020204" pitchFamily="34" charset="0"/>
            <a:cs typeface="Arial" panose="020B0604020202020204" pitchFamily="34" charset="0"/>
          </a:endParaRPr>
        </a:p>
      </dgm:t>
    </dgm:pt>
    <dgm:pt modelId="{67814435-1D15-485E-9BA2-AD4A39536C06}" type="sibTrans" cxnId="{A907FF30-B7B1-4D82-A971-F341A443E334}">
      <dgm:prSet/>
      <dgm:spPr/>
      <dgm:t>
        <a:bodyPr/>
        <a:lstStyle/>
        <a:p>
          <a:endParaRPr lang="en-US">
            <a:latin typeface="Arial" panose="020B0604020202020204" pitchFamily="34" charset="0"/>
            <a:cs typeface="Arial" panose="020B0604020202020204" pitchFamily="34" charset="0"/>
          </a:endParaRPr>
        </a:p>
      </dgm:t>
    </dgm:pt>
    <dgm:pt modelId="{9DE59A29-2F9E-4DDC-8A35-6122FEF7F019}">
      <dgm:prSet phldrT="[Text]" custT="1"/>
      <dgm:spPr/>
      <dgm:t>
        <a:bodyPr/>
        <a:lstStyle/>
        <a:p>
          <a:r>
            <a:rPr lang="en-US" sz="1800" dirty="0">
              <a:latin typeface="Arial" panose="020B0604020202020204" pitchFamily="34" charset="0"/>
              <a:cs typeface="Arial" panose="020B0604020202020204" pitchFamily="34" charset="0"/>
            </a:rPr>
            <a:t>Develop functionality</a:t>
          </a:r>
        </a:p>
      </dgm:t>
    </dgm:pt>
    <dgm:pt modelId="{DB0448E5-D60B-4492-98CD-C34C28D73033}" type="parTrans" cxnId="{A0B658DC-A034-41F5-9606-13A336E960A3}">
      <dgm:prSet/>
      <dgm:spPr/>
      <dgm:t>
        <a:bodyPr/>
        <a:lstStyle/>
        <a:p>
          <a:endParaRPr lang="en-US">
            <a:latin typeface="Arial" panose="020B0604020202020204" pitchFamily="34" charset="0"/>
            <a:cs typeface="Arial" panose="020B0604020202020204" pitchFamily="34" charset="0"/>
          </a:endParaRPr>
        </a:p>
      </dgm:t>
    </dgm:pt>
    <dgm:pt modelId="{A3CED3D2-6F94-4587-BAF5-B523BA81B28C}" type="sibTrans" cxnId="{A0B658DC-A034-41F5-9606-13A336E960A3}">
      <dgm:prSet/>
      <dgm:spPr/>
      <dgm:t>
        <a:bodyPr/>
        <a:lstStyle/>
        <a:p>
          <a:endParaRPr lang="en-US">
            <a:latin typeface="Arial" panose="020B0604020202020204" pitchFamily="34" charset="0"/>
            <a:cs typeface="Arial" panose="020B0604020202020204" pitchFamily="34" charset="0"/>
          </a:endParaRPr>
        </a:p>
      </dgm:t>
    </dgm:pt>
    <dgm:pt modelId="{18842265-EB78-4AF3-A8A3-92587CB11694}">
      <dgm:prSet phldrT="[Text]" custT="1"/>
      <dgm:spPr/>
      <dgm:t>
        <a:bodyPr/>
        <a:lstStyle/>
        <a:p>
          <a:r>
            <a:rPr lang="en-US" sz="1400" dirty="0">
              <a:latin typeface="Arial" panose="020B0604020202020204" pitchFamily="34" charset="0"/>
              <a:cs typeface="Arial" panose="020B0604020202020204" pitchFamily="34" charset="0"/>
            </a:rPr>
            <a:t>Review</a:t>
          </a:r>
        </a:p>
      </dgm:t>
    </dgm:pt>
    <dgm:pt modelId="{46A179B5-14B8-4502-90D3-7DCC5A06DE6F}" type="parTrans" cxnId="{4F26DB07-E47C-4700-BB48-49FC46A15E29}">
      <dgm:prSet/>
      <dgm:spPr/>
      <dgm:t>
        <a:bodyPr/>
        <a:lstStyle/>
        <a:p>
          <a:endParaRPr lang="en-US">
            <a:latin typeface="Arial" panose="020B0604020202020204" pitchFamily="34" charset="0"/>
            <a:cs typeface="Arial" panose="020B0604020202020204" pitchFamily="34" charset="0"/>
          </a:endParaRPr>
        </a:p>
      </dgm:t>
    </dgm:pt>
    <dgm:pt modelId="{D3B75D56-CA79-46F7-B38A-4BDB7C6DA5AD}" type="sibTrans" cxnId="{4F26DB07-E47C-4700-BB48-49FC46A15E29}">
      <dgm:prSet/>
      <dgm:spPr/>
      <dgm:t>
        <a:bodyPr/>
        <a:lstStyle/>
        <a:p>
          <a:endParaRPr lang="en-US">
            <a:latin typeface="Arial" panose="020B0604020202020204" pitchFamily="34" charset="0"/>
            <a:cs typeface="Arial" panose="020B0604020202020204" pitchFamily="34" charset="0"/>
          </a:endParaRPr>
        </a:p>
      </dgm:t>
    </dgm:pt>
    <dgm:pt modelId="{E579DFDE-930B-4EFA-8BC3-021CC9662D95}">
      <dgm:prSet custT="1"/>
      <dgm:spPr/>
      <dgm:t>
        <a:bodyPr/>
        <a:lstStyle/>
        <a:p>
          <a:r>
            <a:rPr lang="en-US" sz="1800" dirty="0">
              <a:latin typeface="Arial" panose="020B0604020202020204" pitchFamily="34" charset="0"/>
              <a:cs typeface="Arial" panose="020B0604020202020204" pitchFamily="34" charset="0"/>
            </a:rPr>
            <a:t>Reviewed and shown to stakeholders</a:t>
          </a:r>
        </a:p>
      </dgm:t>
    </dgm:pt>
    <dgm:pt modelId="{29168317-BDE1-48D2-9F96-CC7EBEA268DC}" type="parTrans" cxnId="{7BA1AF60-EC89-4DE9-858C-70B292D71356}">
      <dgm:prSet/>
      <dgm:spPr/>
      <dgm:t>
        <a:bodyPr/>
        <a:lstStyle/>
        <a:p>
          <a:endParaRPr lang="en-US">
            <a:latin typeface="Arial" panose="020B0604020202020204" pitchFamily="34" charset="0"/>
            <a:cs typeface="Arial" panose="020B0604020202020204" pitchFamily="34" charset="0"/>
          </a:endParaRPr>
        </a:p>
      </dgm:t>
    </dgm:pt>
    <dgm:pt modelId="{1EDC2909-3C2D-489E-9C8D-776D38EC3C43}" type="sibTrans" cxnId="{7BA1AF60-EC89-4DE9-858C-70B292D71356}">
      <dgm:prSet/>
      <dgm:spPr/>
      <dgm:t>
        <a:bodyPr/>
        <a:lstStyle/>
        <a:p>
          <a:endParaRPr lang="en-US">
            <a:latin typeface="Arial" panose="020B0604020202020204" pitchFamily="34" charset="0"/>
            <a:cs typeface="Arial" panose="020B0604020202020204" pitchFamily="34" charset="0"/>
          </a:endParaRPr>
        </a:p>
      </dgm:t>
    </dgm:pt>
    <dgm:pt modelId="{ABDBBC98-E145-4E17-9275-74C1B97B4C81}">
      <dgm:prSet custT="1"/>
      <dgm:spPr/>
      <dgm:t>
        <a:bodyPr/>
        <a:lstStyle/>
        <a:p>
          <a:r>
            <a:rPr lang="en-US" sz="1800" dirty="0">
              <a:latin typeface="Arial" panose="020B0604020202020204" pitchFamily="34" charset="0"/>
              <a:cs typeface="Arial" panose="020B0604020202020204" pitchFamily="34" charset="0"/>
            </a:rPr>
            <a:t>Next cycle begins</a:t>
          </a:r>
        </a:p>
      </dgm:t>
    </dgm:pt>
    <dgm:pt modelId="{40542B24-B8C3-440C-B9AE-7CD74E08B0D1}" type="parTrans" cxnId="{023D08D2-2FE4-4BF7-85B8-CEF45E91CEE0}">
      <dgm:prSet/>
      <dgm:spPr/>
      <dgm:t>
        <a:bodyPr/>
        <a:lstStyle/>
        <a:p>
          <a:endParaRPr lang="en-US">
            <a:latin typeface="Arial" panose="020B0604020202020204" pitchFamily="34" charset="0"/>
            <a:cs typeface="Arial" panose="020B0604020202020204" pitchFamily="34" charset="0"/>
          </a:endParaRPr>
        </a:p>
      </dgm:t>
    </dgm:pt>
    <dgm:pt modelId="{44D1B8D3-A8F8-41BC-AFE6-BCE4140C36C7}" type="sibTrans" cxnId="{023D08D2-2FE4-4BF7-85B8-CEF45E91CEE0}">
      <dgm:prSet/>
      <dgm:spPr/>
      <dgm:t>
        <a:bodyPr/>
        <a:lstStyle/>
        <a:p>
          <a:endParaRPr lang="en-US">
            <a:latin typeface="Arial" panose="020B0604020202020204" pitchFamily="34" charset="0"/>
            <a:cs typeface="Arial" panose="020B0604020202020204" pitchFamily="34" charset="0"/>
          </a:endParaRPr>
        </a:p>
      </dgm:t>
    </dgm:pt>
    <dgm:pt modelId="{8F510E4C-F4FB-4E02-A871-23987A4D5698}">
      <dgm:prSet custT="1"/>
      <dgm:spPr/>
      <dgm:t>
        <a:bodyPr/>
        <a:lstStyle/>
        <a:p>
          <a:r>
            <a:rPr lang="en-US" sz="1400" dirty="0">
              <a:latin typeface="Arial" panose="020B0604020202020204" pitchFamily="34" charset="0"/>
              <a:cs typeface="Arial" panose="020B0604020202020204" pitchFamily="34" charset="0"/>
            </a:rPr>
            <a:t>Master</a:t>
          </a:r>
        </a:p>
      </dgm:t>
    </dgm:pt>
    <dgm:pt modelId="{9437E1AC-DA1A-4AAF-97B7-3E9E579DB510}" type="parTrans" cxnId="{A78AE18B-670A-4CD6-A291-C1C3EFFF0BCA}">
      <dgm:prSet/>
      <dgm:spPr/>
      <dgm:t>
        <a:bodyPr/>
        <a:lstStyle/>
        <a:p>
          <a:endParaRPr lang="en-US"/>
        </a:p>
      </dgm:t>
    </dgm:pt>
    <dgm:pt modelId="{8030926C-E5AE-4591-B12A-95DE2AC1E6E8}" type="sibTrans" cxnId="{A78AE18B-670A-4CD6-A291-C1C3EFFF0BCA}">
      <dgm:prSet/>
      <dgm:spPr/>
      <dgm:t>
        <a:bodyPr/>
        <a:lstStyle/>
        <a:p>
          <a:endParaRPr lang="en-US"/>
        </a:p>
      </dgm:t>
    </dgm:pt>
    <dgm:pt modelId="{0261A9ED-3384-48A5-9391-B7FAFED79CE5}">
      <dgm:prSet custT="1"/>
      <dgm:spPr/>
      <dgm:t>
        <a:bodyPr/>
        <a:lstStyle/>
        <a:p>
          <a:r>
            <a:rPr lang="en-US" sz="1800" dirty="0">
              <a:latin typeface="Arial" pitchFamily="34" charset="0"/>
              <a:cs typeface="Arial" pitchFamily="34" charset="0"/>
            </a:rPr>
            <a:t>Manage all communication</a:t>
          </a:r>
        </a:p>
      </dgm:t>
    </dgm:pt>
    <dgm:pt modelId="{2D76A2BE-171C-4FFA-A7E4-612B2B6AB54D}" type="parTrans" cxnId="{01413421-999A-4F4A-AD4D-377907F87A79}">
      <dgm:prSet/>
      <dgm:spPr/>
      <dgm:t>
        <a:bodyPr/>
        <a:lstStyle/>
        <a:p>
          <a:endParaRPr lang="en-US"/>
        </a:p>
      </dgm:t>
    </dgm:pt>
    <dgm:pt modelId="{EE78EB01-1CF8-4E8B-8E42-5CAB377CB9C3}" type="sibTrans" cxnId="{01413421-999A-4F4A-AD4D-377907F87A79}">
      <dgm:prSet/>
      <dgm:spPr/>
      <dgm:t>
        <a:bodyPr/>
        <a:lstStyle/>
        <a:p>
          <a:endParaRPr lang="en-US"/>
        </a:p>
      </dgm:t>
    </dgm:pt>
    <dgm:pt modelId="{90B3ED8A-38B4-4059-83A8-566E388B6880}">
      <dgm:prSet custT="1"/>
      <dgm:spPr/>
      <dgm:t>
        <a:bodyPr/>
        <a:lstStyle/>
        <a:p>
          <a:r>
            <a:rPr lang="en-US" sz="1800" dirty="0">
              <a:latin typeface="Arial" pitchFamily="34" charset="0"/>
              <a:cs typeface="Arial" pitchFamily="34" charset="0"/>
            </a:rPr>
            <a:t>Protect from external distraction</a:t>
          </a:r>
        </a:p>
      </dgm:t>
    </dgm:pt>
    <dgm:pt modelId="{50E0291A-66C5-4804-BE37-C9B5F1DF11D7}" type="parTrans" cxnId="{786DFC8A-AD55-4AFE-A460-6FCF2BE91A47}">
      <dgm:prSet/>
      <dgm:spPr/>
      <dgm:t>
        <a:bodyPr/>
        <a:lstStyle/>
        <a:p>
          <a:endParaRPr lang="en-US"/>
        </a:p>
      </dgm:t>
    </dgm:pt>
    <dgm:pt modelId="{A1A6DAA4-5338-4AC3-9CB0-0C48A16A21A8}" type="sibTrans" cxnId="{786DFC8A-AD55-4AFE-A460-6FCF2BE91A47}">
      <dgm:prSet/>
      <dgm:spPr/>
      <dgm:t>
        <a:bodyPr/>
        <a:lstStyle/>
        <a:p>
          <a:endParaRPr lang="en-US"/>
        </a:p>
      </dgm:t>
    </dgm:pt>
    <dgm:pt modelId="{F8E0038E-8CA0-4A77-88C9-EEEDDF78BC39}" type="pres">
      <dgm:prSet presAssocID="{E2428037-2CB7-4FCA-9279-0749491B521D}" presName="Name0" presStyleCnt="0">
        <dgm:presLayoutVars>
          <dgm:dir/>
          <dgm:animLvl val="lvl"/>
          <dgm:resizeHandles/>
        </dgm:presLayoutVars>
      </dgm:prSet>
      <dgm:spPr/>
    </dgm:pt>
    <dgm:pt modelId="{F201DE7D-2274-47D2-A1B3-A346D49DE0D2}" type="pres">
      <dgm:prSet presAssocID="{933CB5D7-59A6-49C9-BF20-F8E4511B1386}" presName="linNode" presStyleCnt="0"/>
      <dgm:spPr/>
    </dgm:pt>
    <dgm:pt modelId="{1DAB9B5F-15D8-4550-B74A-DECB55206D00}" type="pres">
      <dgm:prSet presAssocID="{933CB5D7-59A6-49C9-BF20-F8E4511B1386}" presName="parentShp" presStyleLbl="node1" presStyleIdx="0" presStyleCnt="5" custScaleX="78211" custScaleY="91894">
        <dgm:presLayoutVars>
          <dgm:bulletEnabled val="1"/>
        </dgm:presLayoutVars>
      </dgm:prSet>
      <dgm:spPr/>
    </dgm:pt>
    <dgm:pt modelId="{A9449BA4-D964-431B-845B-9F43A10A7D8A}" type="pres">
      <dgm:prSet presAssocID="{933CB5D7-59A6-49C9-BF20-F8E4511B1386}" presName="childShp" presStyleLbl="bgAccFollowNode1" presStyleIdx="0" presStyleCnt="5">
        <dgm:presLayoutVars>
          <dgm:bulletEnabled val="1"/>
        </dgm:presLayoutVars>
      </dgm:prSet>
      <dgm:spPr/>
    </dgm:pt>
    <dgm:pt modelId="{139D1EEC-255D-46B1-9F81-B7099075BCA8}" type="pres">
      <dgm:prSet presAssocID="{FFFA59B6-CC38-4DE8-BC99-B373CC2FA891}" presName="spacing" presStyleCnt="0"/>
      <dgm:spPr/>
    </dgm:pt>
    <dgm:pt modelId="{25B2C630-2CCD-4307-89B0-D6CCBBD259C5}" type="pres">
      <dgm:prSet presAssocID="{3C145BDF-8862-4C4D-BBD4-77391D754FCE}" presName="linNode" presStyleCnt="0"/>
      <dgm:spPr/>
    </dgm:pt>
    <dgm:pt modelId="{097B92DE-28FE-4458-8989-8B13FE029953}" type="pres">
      <dgm:prSet presAssocID="{3C145BDF-8862-4C4D-BBD4-77391D754FCE}" presName="parentShp" presStyleLbl="node1" presStyleIdx="1" presStyleCnt="5" custScaleX="79654" custScaleY="82465">
        <dgm:presLayoutVars>
          <dgm:bulletEnabled val="1"/>
        </dgm:presLayoutVars>
      </dgm:prSet>
      <dgm:spPr/>
    </dgm:pt>
    <dgm:pt modelId="{97FF4047-D7BE-46DA-B222-FF6D1325F969}" type="pres">
      <dgm:prSet presAssocID="{3C145BDF-8862-4C4D-BBD4-77391D754FCE}" presName="childShp" presStyleLbl="bgAccFollowNode1" presStyleIdx="1" presStyleCnt="5">
        <dgm:presLayoutVars>
          <dgm:bulletEnabled val="1"/>
        </dgm:presLayoutVars>
      </dgm:prSet>
      <dgm:spPr/>
    </dgm:pt>
    <dgm:pt modelId="{C69ED550-5A2B-477C-8230-79DA030C9187}" type="pres">
      <dgm:prSet presAssocID="{27A6FF54-BC51-4482-9230-4F1067C77DA6}" presName="spacing" presStyleCnt="0"/>
      <dgm:spPr/>
    </dgm:pt>
    <dgm:pt modelId="{4CB44E5F-BF4A-4548-80C5-52ABF01835E9}" type="pres">
      <dgm:prSet presAssocID="{D3852E94-C533-4AC4-9DBF-828ACF83806A}" presName="linNode" presStyleCnt="0"/>
      <dgm:spPr/>
    </dgm:pt>
    <dgm:pt modelId="{F4222002-B35A-4792-AE4E-1D0691E36EFE}" type="pres">
      <dgm:prSet presAssocID="{D3852E94-C533-4AC4-9DBF-828ACF83806A}" presName="parentShp" presStyleLbl="node1" presStyleIdx="2" presStyleCnt="5" custScaleX="80375" custScaleY="84267">
        <dgm:presLayoutVars>
          <dgm:bulletEnabled val="1"/>
        </dgm:presLayoutVars>
      </dgm:prSet>
      <dgm:spPr/>
    </dgm:pt>
    <dgm:pt modelId="{2C994DBB-A43D-4728-968C-45139FBA47E2}" type="pres">
      <dgm:prSet presAssocID="{D3852E94-C533-4AC4-9DBF-828ACF83806A}" presName="childShp" presStyleLbl="bgAccFollowNode1" presStyleIdx="2" presStyleCnt="5">
        <dgm:presLayoutVars>
          <dgm:bulletEnabled val="1"/>
        </dgm:presLayoutVars>
      </dgm:prSet>
      <dgm:spPr/>
    </dgm:pt>
    <dgm:pt modelId="{D64ABDCA-E052-4FBB-BABE-53E827715C0C}" type="pres">
      <dgm:prSet presAssocID="{35391A9A-746D-4CFF-98C4-3BD3F05A4855}" presName="spacing" presStyleCnt="0"/>
      <dgm:spPr/>
    </dgm:pt>
    <dgm:pt modelId="{70F2549D-CF6D-43DC-90B2-A62EF88F2AAD}" type="pres">
      <dgm:prSet presAssocID="{18842265-EB78-4AF3-A8A3-92587CB11694}" presName="linNode" presStyleCnt="0"/>
      <dgm:spPr/>
    </dgm:pt>
    <dgm:pt modelId="{FDAD265D-77AB-4EB7-A5C0-504D3B643EF1}" type="pres">
      <dgm:prSet presAssocID="{18842265-EB78-4AF3-A8A3-92587CB11694}" presName="parentShp" presStyleLbl="node1" presStyleIdx="3" presStyleCnt="5" custScaleX="79654" custScaleY="80455">
        <dgm:presLayoutVars>
          <dgm:bulletEnabled val="1"/>
        </dgm:presLayoutVars>
      </dgm:prSet>
      <dgm:spPr/>
    </dgm:pt>
    <dgm:pt modelId="{52E329C0-E3E9-43AF-9E8D-BACC616259DB}" type="pres">
      <dgm:prSet presAssocID="{18842265-EB78-4AF3-A8A3-92587CB11694}" presName="childShp" presStyleLbl="bgAccFollowNode1" presStyleIdx="3" presStyleCnt="5">
        <dgm:presLayoutVars>
          <dgm:bulletEnabled val="1"/>
        </dgm:presLayoutVars>
      </dgm:prSet>
      <dgm:spPr/>
    </dgm:pt>
    <dgm:pt modelId="{F10B2CB4-E2FB-4B3C-9B46-6BED2EA7479B}" type="pres">
      <dgm:prSet presAssocID="{D3B75D56-CA79-46F7-B38A-4BDB7C6DA5AD}" presName="spacing" presStyleCnt="0"/>
      <dgm:spPr/>
    </dgm:pt>
    <dgm:pt modelId="{61E82936-933A-4305-A1C0-3E541D098ACA}" type="pres">
      <dgm:prSet presAssocID="{8F510E4C-F4FB-4E02-A871-23987A4D5698}" presName="linNode" presStyleCnt="0"/>
      <dgm:spPr/>
    </dgm:pt>
    <dgm:pt modelId="{984FA1C2-A51D-4714-8A21-54492EBB0721}" type="pres">
      <dgm:prSet presAssocID="{8F510E4C-F4FB-4E02-A871-23987A4D5698}" presName="parentShp" presStyleLbl="node1" presStyleIdx="4" presStyleCnt="5" custScaleX="77418" custScaleY="80135">
        <dgm:presLayoutVars>
          <dgm:bulletEnabled val="1"/>
        </dgm:presLayoutVars>
      </dgm:prSet>
      <dgm:spPr/>
    </dgm:pt>
    <dgm:pt modelId="{4850CF9D-B8BC-42A3-92A6-A9D93F63AACD}" type="pres">
      <dgm:prSet presAssocID="{8F510E4C-F4FB-4E02-A871-23987A4D5698}" presName="childShp" presStyleLbl="bgAccFollowNode1" presStyleIdx="4" presStyleCnt="5">
        <dgm:presLayoutVars>
          <dgm:bulletEnabled val="1"/>
        </dgm:presLayoutVars>
      </dgm:prSet>
      <dgm:spPr/>
    </dgm:pt>
  </dgm:ptLst>
  <dgm:cxnLst>
    <dgm:cxn modelId="{B6DE5F02-CD99-4EAC-BE15-37AF9C92A0D2}" type="presOf" srcId="{ABDBBC98-E145-4E17-9275-74C1B97B4C81}" destId="{52E329C0-E3E9-43AF-9E8D-BACC616259DB}" srcOrd="0" destOrd="1" presId="urn:microsoft.com/office/officeart/2005/8/layout/vList6"/>
    <dgm:cxn modelId="{4F26DB07-E47C-4700-BB48-49FC46A15E29}" srcId="{E2428037-2CB7-4FCA-9279-0749491B521D}" destId="{18842265-EB78-4AF3-A8A3-92587CB11694}" srcOrd="3" destOrd="0" parTransId="{46A179B5-14B8-4502-90D3-7DCC5A06DE6F}" sibTransId="{D3B75D56-CA79-46F7-B38A-4BDB7C6DA5AD}"/>
    <dgm:cxn modelId="{CE7EC210-4F75-41DE-927E-0B26D48F1CE1}" srcId="{933CB5D7-59A6-49C9-BF20-F8E4511B1386}" destId="{06EDA357-BFC7-4267-8481-8181AACA7E94}" srcOrd="0" destOrd="0" parTransId="{8CE65E28-8188-417A-A114-FA670C164066}" sibTransId="{9068A27C-E9D8-4CFD-8D6A-6F0648ACF47C}"/>
    <dgm:cxn modelId="{BCFE8015-2EA6-49B0-8FF4-093C4F4C0175}" type="presOf" srcId="{18842265-EB78-4AF3-A8A3-92587CB11694}" destId="{FDAD265D-77AB-4EB7-A5C0-504D3B643EF1}" srcOrd="0" destOrd="0" presId="urn:microsoft.com/office/officeart/2005/8/layout/vList6"/>
    <dgm:cxn modelId="{58652B19-95D6-4FBE-B0FC-AE6CCF866A66}" srcId="{E2428037-2CB7-4FCA-9279-0749491B521D}" destId="{3C145BDF-8862-4C4D-BBD4-77391D754FCE}" srcOrd="1" destOrd="0" parTransId="{676BA5C4-8492-4154-92F2-EA56400EF1BF}" sibTransId="{27A6FF54-BC51-4482-9230-4F1067C77DA6}"/>
    <dgm:cxn modelId="{01413421-999A-4F4A-AD4D-377907F87A79}" srcId="{8F510E4C-F4FB-4E02-A871-23987A4D5698}" destId="{0261A9ED-3384-48A5-9391-B7FAFED79CE5}" srcOrd="0" destOrd="0" parTransId="{2D76A2BE-171C-4FFA-A7E4-612B2B6AB54D}" sibTransId="{EE78EB01-1CF8-4E8B-8E42-5CAB377CB9C3}"/>
    <dgm:cxn modelId="{8B0D752F-A4A9-4214-882C-84C62AAC59EC}" type="presOf" srcId="{F0AA69C1-B9D0-402C-841A-784D8E07C793}" destId="{97FF4047-D7BE-46DA-B222-FF6D1325F969}" srcOrd="0" destOrd="0" presId="urn:microsoft.com/office/officeart/2005/8/layout/vList6"/>
    <dgm:cxn modelId="{A907FF30-B7B1-4D82-A971-F341A443E334}" srcId="{D3852E94-C533-4AC4-9DBF-828ACF83806A}" destId="{C2E14635-9234-4F35-A54F-DFC353FC16F5}" srcOrd="0" destOrd="0" parTransId="{5B0696B4-267E-43B1-8869-A56846F24DAD}" sibTransId="{67814435-1D15-485E-9BA2-AD4A39536C06}"/>
    <dgm:cxn modelId="{B50CFA3F-C8DA-42B8-BC6F-1E29CCD77B4C}" type="presOf" srcId="{E2428037-2CB7-4FCA-9279-0749491B521D}" destId="{F8E0038E-8CA0-4A77-88C9-EEEDDF78BC39}" srcOrd="0" destOrd="0" presId="urn:microsoft.com/office/officeart/2005/8/layout/vList6"/>
    <dgm:cxn modelId="{0063C35B-5760-4D5E-8E47-7978067FE20E}" srcId="{3C145BDF-8862-4C4D-BBD4-77391D754FCE}" destId="{F0AA69C1-B9D0-402C-841A-784D8E07C793}" srcOrd="0" destOrd="0" parTransId="{0056CFCF-86D3-4317-B9AF-5546423ABA13}" sibTransId="{C2DD67FF-78E0-4197-9A82-02B4ADF58048}"/>
    <dgm:cxn modelId="{97CEC75D-38FC-4CE4-981B-BB96F8C811E0}" type="presOf" srcId="{E579DFDE-930B-4EFA-8BC3-021CC9662D95}" destId="{52E329C0-E3E9-43AF-9E8D-BACC616259DB}" srcOrd="0" destOrd="0" presId="urn:microsoft.com/office/officeart/2005/8/layout/vList6"/>
    <dgm:cxn modelId="{7BA1AF60-EC89-4DE9-858C-70B292D71356}" srcId="{18842265-EB78-4AF3-A8A3-92587CB11694}" destId="{E579DFDE-930B-4EFA-8BC3-021CC9662D95}" srcOrd="0" destOrd="0" parTransId="{29168317-BDE1-48D2-9F96-CC7EBEA268DC}" sibTransId="{1EDC2909-3C2D-489E-9C8D-776D38EC3C43}"/>
    <dgm:cxn modelId="{3515F36C-0417-4485-AE43-FEBD60018573}" type="presOf" srcId="{0261A9ED-3384-48A5-9391-B7FAFED79CE5}" destId="{4850CF9D-B8BC-42A3-92A6-A9D93F63AACD}" srcOrd="0" destOrd="0" presId="urn:microsoft.com/office/officeart/2005/8/layout/vList6"/>
    <dgm:cxn modelId="{60BB3457-53E2-4EEA-A47C-14515311EE72}" srcId="{E2428037-2CB7-4FCA-9279-0749491B521D}" destId="{D3852E94-C533-4AC4-9DBF-828ACF83806A}" srcOrd="2" destOrd="0" parTransId="{384A949C-0EF1-4EBD-B688-210F6358072C}" sibTransId="{35391A9A-746D-4CFF-98C4-3BD3F05A4855}"/>
    <dgm:cxn modelId="{12185D78-6787-4645-939F-500717179431}" type="presOf" srcId="{06EDA357-BFC7-4267-8481-8181AACA7E94}" destId="{A9449BA4-D964-431B-845B-9F43A10A7D8A}" srcOrd="0" destOrd="0" presId="urn:microsoft.com/office/officeart/2005/8/layout/vList6"/>
    <dgm:cxn modelId="{8AF6107B-6B3B-4B3C-B9BC-7B5429AD3F6F}" type="presOf" srcId="{8F510E4C-F4FB-4E02-A871-23987A4D5698}" destId="{984FA1C2-A51D-4714-8A21-54492EBB0721}" srcOrd="0" destOrd="0" presId="urn:microsoft.com/office/officeart/2005/8/layout/vList6"/>
    <dgm:cxn modelId="{786DFC8A-AD55-4AFE-A460-6FCF2BE91A47}" srcId="{8F510E4C-F4FB-4E02-A871-23987A4D5698}" destId="{90B3ED8A-38B4-4059-83A8-566E388B6880}" srcOrd="1" destOrd="0" parTransId="{50E0291A-66C5-4804-BE37-C9B5F1DF11D7}" sibTransId="{A1A6DAA4-5338-4AC3-9CB0-0C48A16A21A8}"/>
    <dgm:cxn modelId="{A78AE18B-670A-4CD6-A291-C1C3EFFF0BCA}" srcId="{E2428037-2CB7-4FCA-9279-0749491B521D}" destId="{8F510E4C-F4FB-4E02-A871-23987A4D5698}" srcOrd="4" destOrd="0" parTransId="{9437E1AC-DA1A-4AAF-97B7-3E9E579DB510}" sibTransId="{8030926C-E5AE-4591-B12A-95DE2AC1E6E8}"/>
    <dgm:cxn modelId="{A2B06099-413B-4AFE-BE03-DB06FAA4A456}" type="presOf" srcId="{DAA31BE6-3F74-40DB-A3EB-D4A5653F617B}" destId="{97FF4047-D7BE-46DA-B222-FF6D1325F969}" srcOrd="0" destOrd="1" presId="urn:microsoft.com/office/officeart/2005/8/layout/vList6"/>
    <dgm:cxn modelId="{F975B59F-C6C3-4260-9520-625663BE223D}" srcId="{933CB5D7-59A6-49C9-BF20-F8E4511B1386}" destId="{59977FDC-4857-4083-9514-078452A4EB6C}" srcOrd="1" destOrd="0" parTransId="{067A1D9F-9852-4ED6-9E9C-60944E78333A}" sibTransId="{6BE5186F-3987-4EA7-919E-AE46EF55AEE8}"/>
    <dgm:cxn modelId="{015AB1A1-2B5E-4E3A-A6D8-C280BA052AAC}" type="presOf" srcId="{C2E14635-9234-4F35-A54F-DFC353FC16F5}" destId="{2C994DBB-A43D-4728-968C-45139FBA47E2}" srcOrd="0" destOrd="0" presId="urn:microsoft.com/office/officeart/2005/8/layout/vList6"/>
    <dgm:cxn modelId="{5325D2A1-D3A3-41F4-B02A-4E9388B4D63C}" type="presOf" srcId="{59977FDC-4857-4083-9514-078452A4EB6C}" destId="{A9449BA4-D964-431B-845B-9F43A10A7D8A}" srcOrd="0" destOrd="1" presId="urn:microsoft.com/office/officeart/2005/8/layout/vList6"/>
    <dgm:cxn modelId="{357722AF-785F-4DEE-A292-3F02FE076F37}" type="presOf" srcId="{3C145BDF-8862-4C4D-BBD4-77391D754FCE}" destId="{097B92DE-28FE-4458-8989-8B13FE029953}" srcOrd="0" destOrd="0" presId="urn:microsoft.com/office/officeart/2005/8/layout/vList6"/>
    <dgm:cxn modelId="{435FAAC9-B8D1-4B50-8F65-9D10C979B119}" srcId="{3C145BDF-8862-4C4D-BBD4-77391D754FCE}" destId="{DAA31BE6-3F74-40DB-A3EB-D4A5653F617B}" srcOrd="1" destOrd="0" parTransId="{6DF72D04-4F63-4FA3-9DA5-4B3BA54E8DFB}" sibTransId="{8D501948-7AB2-41A3-92C8-330CFF9F3969}"/>
    <dgm:cxn modelId="{7DE7A6CC-9666-4BBF-858F-82BFE443106D}" type="presOf" srcId="{D3852E94-C533-4AC4-9DBF-828ACF83806A}" destId="{F4222002-B35A-4792-AE4E-1D0691E36EFE}" srcOrd="0" destOrd="0" presId="urn:microsoft.com/office/officeart/2005/8/layout/vList6"/>
    <dgm:cxn modelId="{023D08D2-2FE4-4BF7-85B8-CEF45E91CEE0}" srcId="{18842265-EB78-4AF3-A8A3-92587CB11694}" destId="{ABDBBC98-E145-4E17-9275-74C1B97B4C81}" srcOrd="1" destOrd="0" parTransId="{40542B24-B8C3-440C-B9AE-7CD74E08B0D1}" sibTransId="{44D1B8D3-A8F8-41BC-AFE6-BCE4140C36C7}"/>
    <dgm:cxn modelId="{A0B658DC-A034-41F5-9606-13A336E960A3}" srcId="{D3852E94-C533-4AC4-9DBF-828ACF83806A}" destId="{9DE59A29-2F9E-4DDC-8A35-6122FEF7F019}" srcOrd="1" destOrd="0" parTransId="{DB0448E5-D60B-4492-98CD-C34C28D73033}" sibTransId="{A3CED3D2-6F94-4587-BAF5-B523BA81B28C}"/>
    <dgm:cxn modelId="{1D56D0EB-05F2-41BD-BFCA-7DE15C4B589B}" type="presOf" srcId="{933CB5D7-59A6-49C9-BF20-F8E4511B1386}" destId="{1DAB9B5F-15D8-4550-B74A-DECB55206D00}" srcOrd="0" destOrd="0" presId="urn:microsoft.com/office/officeart/2005/8/layout/vList6"/>
    <dgm:cxn modelId="{B53128F3-D100-4134-8516-12DF95AB3D45}" srcId="{E2428037-2CB7-4FCA-9279-0749491B521D}" destId="{933CB5D7-59A6-49C9-BF20-F8E4511B1386}" srcOrd="0" destOrd="0" parTransId="{AC5E2620-14C6-4A3B-9ADA-C08504A172E3}" sibTransId="{FFFA59B6-CC38-4DE8-BC99-B373CC2FA891}"/>
    <dgm:cxn modelId="{CCBCF9F3-BA90-4128-AF21-405B1026BD31}" type="presOf" srcId="{9DE59A29-2F9E-4DDC-8A35-6122FEF7F019}" destId="{2C994DBB-A43D-4728-968C-45139FBA47E2}" srcOrd="0" destOrd="1" presId="urn:microsoft.com/office/officeart/2005/8/layout/vList6"/>
    <dgm:cxn modelId="{B42BE7FD-AF66-48A0-BECA-D1E8BB50BB0A}" type="presOf" srcId="{90B3ED8A-38B4-4059-83A8-566E388B6880}" destId="{4850CF9D-B8BC-42A3-92A6-A9D93F63AACD}" srcOrd="0" destOrd="1" presId="urn:microsoft.com/office/officeart/2005/8/layout/vList6"/>
    <dgm:cxn modelId="{DC90448A-A86C-4238-B55C-72F83B787776}" type="presParOf" srcId="{F8E0038E-8CA0-4A77-88C9-EEEDDF78BC39}" destId="{F201DE7D-2274-47D2-A1B3-A346D49DE0D2}" srcOrd="0" destOrd="0" presId="urn:microsoft.com/office/officeart/2005/8/layout/vList6"/>
    <dgm:cxn modelId="{038D1E59-36B3-44E4-AD61-05DAB69DAF3A}" type="presParOf" srcId="{F201DE7D-2274-47D2-A1B3-A346D49DE0D2}" destId="{1DAB9B5F-15D8-4550-B74A-DECB55206D00}" srcOrd="0" destOrd="0" presId="urn:microsoft.com/office/officeart/2005/8/layout/vList6"/>
    <dgm:cxn modelId="{0C5F0259-A74A-493D-BD07-B6E4293A3E39}" type="presParOf" srcId="{F201DE7D-2274-47D2-A1B3-A346D49DE0D2}" destId="{A9449BA4-D964-431B-845B-9F43A10A7D8A}" srcOrd="1" destOrd="0" presId="urn:microsoft.com/office/officeart/2005/8/layout/vList6"/>
    <dgm:cxn modelId="{7EB5D463-143C-463F-BC0D-30BE1920A777}" type="presParOf" srcId="{F8E0038E-8CA0-4A77-88C9-EEEDDF78BC39}" destId="{139D1EEC-255D-46B1-9F81-B7099075BCA8}" srcOrd="1" destOrd="0" presId="urn:microsoft.com/office/officeart/2005/8/layout/vList6"/>
    <dgm:cxn modelId="{4181CCAE-33A7-4BCC-809A-37D0A8D257DB}" type="presParOf" srcId="{F8E0038E-8CA0-4A77-88C9-EEEDDF78BC39}" destId="{25B2C630-2CCD-4307-89B0-D6CCBBD259C5}" srcOrd="2" destOrd="0" presId="urn:microsoft.com/office/officeart/2005/8/layout/vList6"/>
    <dgm:cxn modelId="{5130118A-3E05-4BB5-AE4A-1D450AE31D81}" type="presParOf" srcId="{25B2C630-2CCD-4307-89B0-D6CCBBD259C5}" destId="{097B92DE-28FE-4458-8989-8B13FE029953}" srcOrd="0" destOrd="0" presId="urn:microsoft.com/office/officeart/2005/8/layout/vList6"/>
    <dgm:cxn modelId="{8A1CD411-8914-4CB0-8BA3-541F364AA2BE}" type="presParOf" srcId="{25B2C630-2CCD-4307-89B0-D6CCBBD259C5}" destId="{97FF4047-D7BE-46DA-B222-FF6D1325F969}" srcOrd="1" destOrd="0" presId="urn:microsoft.com/office/officeart/2005/8/layout/vList6"/>
    <dgm:cxn modelId="{10A86FCF-8381-428C-BAAC-FE345598AD7A}" type="presParOf" srcId="{F8E0038E-8CA0-4A77-88C9-EEEDDF78BC39}" destId="{C69ED550-5A2B-477C-8230-79DA030C9187}" srcOrd="3" destOrd="0" presId="urn:microsoft.com/office/officeart/2005/8/layout/vList6"/>
    <dgm:cxn modelId="{2126D206-EE2F-4ABC-8B97-4ABBBE05D409}" type="presParOf" srcId="{F8E0038E-8CA0-4A77-88C9-EEEDDF78BC39}" destId="{4CB44E5F-BF4A-4548-80C5-52ABF01835E9}" srcOrd="4" destOrd="0" presId="urn:microsoft.com/office/officeart/2005/8/layout/vList6"/>
    <dgm:cxn modelId="{AC63329C-A610-4F81-8EF2-EF4E40CAC63A}" type="presParOf" srcId="{4CB44E5F-BF4A-4548-80C5-52ABF01835E9}" destId="{F4222002-B35A-4792-AE4E-1D0691E36EFE}" srcOrd="0" destOrd="0" presId="urn:microsoft.com/office/officeart/2005/8/layout/vList6"/>
    <dgm:cxn modelId="{A711D51C-49FE-48D7-88E9-88C9B8CFAAD0}" type="presParOf" srcId="{4CB44E5F-BF4A-4548-80C5-52ABF01835E9}" destId="{2C994DBB-A43D-4728-968C-45139FBA47E2}" srcOrd="1" destOrd="0" presId="urn:microsoft.com/office/officeart/2005/8/layout/vList6"/>
    <dgm:cxn modelId="{3CEBECAD-F7EE-413F-8E3C-C57D6DFCC43B}" type="presParOf" srcId="{F8E0038E-8CA0-4A77-88C9-EEEDDF78BC39}" destId="{D64ABDCA-E052-4FBB-BABE-53E827715C0C}" srcOrd="5" destOrd="0" presId="urn:microsoft.com/office/officeart/2005/8/layout/vList6"/>
    <dgm:cxn modelId="{67293804-B2C3-42EA-A2ED-84789CCE9FFA}" type="presParOf" srcId="{F8E0038E-8CA0-4A77-88C9-EEEDDF78BC39}" destId="{70F2549D-CF6D-43DC-90B2-A62EF88F2AAD}" srcOrd="6" destOrd="0" presId="urn:microsoft.com/office/officeart/2005/8/layout/vList6"/>
    <dgm:cxn modelId="{670523FE-0C70-47EE-B784-F2E5D0CE487D}" type="presParOf" srcId="{70F2549D-CF6D-43DC-90B2-A62EF88F2AAD}" destId="{FDAD265D-77AB-4EB7-A5C0-504D3B643EF1}" srcOrd="0" destOrd="0" presId="urn:microsoft.com/office/officeart/2005/8/layout/vList6"/>
    <dgm:cxn modelId="{D9E0B37F-8C73-46DA-B074-7125C91AC6C9}" type="presParOf" srcId="{70F2549D-CF6D-43DC-90B2-A62EF88F2AAD}" destId="{52E329C0-E3E9-43AF-9E8D-BACC616259DB}" srcOrd="1" destOrd="0" presId="urn:microsoft.com/office/officeart/2005/8/layout/vList6"/>
    <dgm:cxn modelId="{A7ED6232-004A-47A0-8818-C82CD86FE237}" type="presParOf" srcId="{F8E0038E-8CA0-4A77-88C9-EEEDDF78BC39}" destId="{F10B2CB4-E2FB-4B3C-9B46-6BED2EA7479B}" srcOrd="7" destOrd="0" presId="urn:microsoft.com/office/officeart/2005/8/layout/vList6"/>
    <dgm:cxn modelId="{370BEEB9-76D2-40E9-BA67-55B2D54F9586}" type="presParOf" srcId="{F8E0038E-8CA0-4A77-88C9-EEEDDF78BC39}" destId="{61E82936-933A-4305-A1C0-3E541D098ACA}" srcOrd="8" destOrd="0" presId="urn:microsoft.com/office/officeart/2005/8/layout/vList6"/>
    <dgm:cxn modelId="{E400B5E0-FA7D-4CD8-A65D-5D926208EC54}" type="presParOf" srcId="{61E82936-933A-4305-A1C0-3E541D098ACA}" destId="{984FA1C2-A51D-4714-8A21-54492EBB0721}" srcOrd="0" destOrd="0" presId="urn:microsoft.com/office/officeart/2005/8/layout/vList6"/>
    <dgm:cxn modelId="{E02128CF-C017-48D6-8774-9B8C0C7486CD}" type="presParOf" srcId="{61E82936-933A-4305-A1C0-3E541D098ACA}" destId="{4850CF9D-B8BC-42A3-92A6-A9D93F63AAC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D3D529F-2BE9-40E9-8FC3-D0060AF8AAB8}"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5731ECE5-D1E6-4E42-B114-6AF9C5F594B4}">
      <dgm:prSet phldrT="[Text]"/>
      <dgm:spPr/>
      <dgm:t>
        <a:bodyPr/>
        <a:lstStyle/>
        <a:p>
          <a:r>
            <a:rPr lang="en-US" dirty="0">
              <a:latin typeface="Arial" panose="020B0604020202020204" pitchFamily="34" charset="0"/>
              <a:cs typeface="Arial" panose="020B0604020202020204" pitchFamily="34" charset="0"/>
            </a:rPr>
            <a:t>Scrum master</a:t>
          </a:r>
        </a:p>
      </dgm:t>
    </dgm:pt>
    <dgm:pt modelId="{5CD2AF6F-979D-461D-8ED9-4588D4C625D9}" type="parTrans" cxnId="{DA4B045F-04FB-47B9-A138-EE9347436512}">
      <dgm:prSet/>
      <dgm:spPr/>
      <dgm:t>
        <a:bodyPr/>
        <a:lstStyle/>
        <a:p>
          <a:endParaRPr lang="en-US">
            <a:latin typeface="Arial" panose="020B0604020202020204" pitchFamily="34" charset="0"/>
            <a:cs typeface="Arial" panose="020B0604020202020204" pitchFamily="34" charset="0"/>
          </a:endParaRPr>
        </a:p>
      </dgm:t>
    </dgm:pt>
    <dgm:pt modelId="{B8F8F0D0-4EDB-437E-BBE7-6E855F97317F}" type="sibTrans" cxnId="{DA4B045F-04FB-47B9-A138-EE9347436512}">
      <dgm:prSet/>
      <dgm:spPr/>
      <dgm:t>
        <a:bodyPr/>
        <a:lstStyle/>
        <a:p>
          <a:endParaRPr lang="en-US">
            <a:latin typeface="Arial" panose="020B0604020202020204" pitchFamily="34" charset="0"/>
            <a:cs typeface="Arial" panose="020B0604020202020204" pitchFamily="34" charset="0"/>
          </a:endParaRPr>
        </a:p>
      </dgm:t>
    </dgm:pt>
    <dgm:pt modelId="{69C5FE0F-1BF9-4BD6-B8E0-F5EB3EAAB7F8}">
      <dgm:prSet phldrT="[Text]"/>
      <dgm:spPr/>
      <dgm:t>
        <a:bodyPr/>
        <a:lstStyle/>
        <a:p>
          <a:r>
            <a:rPr lang="en-US" dirty="0">
              <a:latin typeface="Arial" panose="020B0604020202020204" pitchFamily="34" charset="0"/>
              <a:cs typeface="Arial" panose="020B0604020202020204" pitchFamily="34" charset="0"/>
            </a:rPr>
            <a:t>Works as facilitator</a:t>
          </a:r>
        </a:p>
      </dgm:t>
    </dgm:pt>
    <dgm:pt modelId="{4EAE9924-53FD-4DF7-A5FB-7405FA4A4A28}" type="parTrans" cxnId="{8BBFEA10-6483-49F4-B842-DF71BC152025}">
      <dgm:prSet/>
      <dgm:spPr/>
      <dgm:t>
        <a:bodyPr/>
        <a:lstStyle/>
        <a:p>
          <a:endParaRPr lang="en-US">
            <a:latin typeface="Arial" panose="020B0604020202020204" pitchFamily="34" charset="0"/>
            <a:cs typeface="Arial" panose="020B0604020202020204" pitchFamily="34" charset="0"/>
          </a:endParaRPr>
        </a:p>
      </dgm:t>
    </dgm:pt>
    <dgm:pt modelId="{383A648B-D01E-4E1C-8E1C-03DC00E89D15}" type="sibTrans" cxnId="{8BBFEA10-6483-49F4-B842-DF71BC152025}">
      <dgm:prSet/>
      <dgm:spPr/>
      <dgm:t>
        <a:bodyPr/>
        <a:lstStyle/>
        <a:p>
          <a:endParaRPr lang="en-US">
            <a:latin typeface="Arial" panose="020B0604020202020204" pitchFamily="34" charset="0"/>
            <a:cs typeface="Arial" panose="020B0604020202020204" pitchFamily="34" charset="0"/>
          </a:endParaRPr>
        </a:p>
      </dgm:t>
    </dgm:pt>
    <dgm:pt modelId="{CCD18DAB-DEBD-4322-AF2E-F712ACEDC8FE}">
      <dgm:prSet phldrT="[Text]"/>
      <dgm:spPr/>
      <dgm:t>
        <a:bodyPr/>
        <a:lstStyle/>
        <a:p>
          <a:r>
            <a:rPr lang="en-US" dirty="0">
              <a:latin typeface="Arial" panose="020B0604020202020204" pitchFamily="34" charset="0"/>
              <a:cs typeface="Arial" panose="020B0604020202020204" pitchFamily="34" charset="0"/>
            </a:rPr>
            <a:t>Arranges meetings</a:t>
          </a:r>
        </a:p>
      </dgm:t>
    </dgm:pt>
    <dgm:pt modelId="{3BD744EF-AAD0-41FB-AE37-71214ABFF852}" type="parTrans" cxnId="{F92C2074-BC23-46FB-B2DE-51D72A2E387C}">
      <dgm:prSet/>
      <dgm:spPr/>
      <dgm:t>
        <a:bodyPr/>
        <a:lstStyle/>
        <a:p>
          <a:endParaRPr lang="en-US">
            <a:latin typeface="Arial" panose="020B0604020202020204" pitchFamily="34" charset="0"/>
            <a:cs typeface="Arial" panose="020B0604020202020204" pitchFamily="34" charset="0"/>
          </a:endParaRPr>
        </a:p>
      </dgm:t>
    </dgm:pt>
    <dgm:pt modelId="{1C84ACAC-065E-4772-9286-A7B6334ED67F}" type="sibTrans" cxnId="{F92C2074-BC23-46FB-B2DE-51D72A2E387C}">
      <dgm:prSet/>
      <dgm:spPr/>
      <dgm:t>
        <a:bodyPr/>
        <a:lstStyle/>
        <a:p>
          <a:endParaRPr lang="en-US">
            <a:latin typeface="Arial" panose="020B0604020202020204" pitchFamily="34" charset="0"/>
            <a:cs typeface="Arial" panose="020B0604020202020204" pitchFamily="34" charset="0"/>
          </a:endParaRPr>
        </a:p>
      </dgm:t>
    </dgm:pt>
    <dgm:pt modelId="{C4EF9F1F-7710-4D4D-B300-E6F5CB9F2B6A}">
      <dgm:prSet phldrT="[Text]"/>
      <dgm:spPr/>
      <dgm:t>
        <a:bodyPr/>
        <a:lstStyle/>
        <a:p>
          <a:r>
            <a:rPr lang="en-US" dirty="0">
              <a:latin typeface="Arial" panose="020B0604020202020204" pitchFamily="34" charset="0"/>
              <a:cs typeface="Arial" panose="020B0604020202020204" pitchFamily="34" charset="0"/>
            </a:rPr>
            <a:t>Team members</a:t>
          </a:r>
        </a:p>
      </dgm:t>
    </dgm:pt>
    <dgm:pt modelId="{84D479BF-5330-4ACC-B450-A79E1F30F1DE}" type="parTrans" cxnId="{5D31B14B-D3E5-4507-9845-448317F24003}">
      <dgm:prSet/>
      <dgm:spPr/>
      <dgm:t>
        <a:bodyPr/>
        <a:lstStyle/>
        <a:p>
          <a:endParaRPr lang="en-US">
            <a:latin typeface="Arial" panose="020B0604020202020204" pitchFamily="34" charset="0"/>
            <a:cs typeface="Arial" panose="020B0604020202020204" pitchFamily="34" charset="0"/>
          </a:endParaRPr>
        </a:p>
      </dgm:t>
    </dgm:pt>
    <dgm:pt modelId="{A9806BCC-3AD9-4B58-9A9E-615BDF9C58FC}" type="sibTrans" cxnId="{5D31B14B-D3E5-4507-9845-448317F24003}">
      <dgm:prSet/>
      <dgm:spPr/>
      <dgm:t>
        <a:bodyPr/>
        <a:lstStyle/>
        <a:p>
          <a:endParaRPr lang="en-US">
            <a:latin typeface="Arial" panose="020B0604020202020204" pitchFamily="34" charset="0"/>
            <a:cs typeface="Arial" panose="020B0604020202020204" pitchFamily="34" charset="0"/>
          </a:endParaRPr>
        </a:p>
      </dgm:t>
    </dgm:pt>
    <dgm:pt modelId="{5D4EB1BA-E00C-43B3-86A3-63B48EAB185F}">
      <dgm:prSet phldrT="[Text]"/>
      <dgm:spPr/>
      <dgm:t>
        <a:bodyPr/>
        <a:lstStyle/>
        <a:p>
          <a:r>
            <a:rPr lang="en-US" dirty="0">
              <a:latin typeface="Arial" panose="020B0604020202020204" pitchFamily="34" charset="0"/>
              <a:cs typeface="Arial" panose="020B0604020202020204" pitchFamily="34" charset="0"/>
            </a:rPr>
            <a:t>Attends meetings</a:t>
          </a:r>
        </a:p>
      </dgm:t>
    </dgm:pt>
    <dgm:pt modelId="{96086EC6-C014-408B-B0D5-8A3CD14955B9}" type="parTrans" cxnId="{907EA10A-ECF6-4656-8058-ED80013880D8}">
      <dgm:prSet/>
      <dgm:spPr/>
      <dgm:t>
        <a:bodyPr/>
        <a:lstStyle/>
        <a:p>
          <a:endParaRPr lang="en-US">
            <a:latin typeface="Arial" panose="020B0604020202020204" pitchFamily="34" charset="0"/>
            <a:cs typeface="Arial" panose="020B0604020202020204" pitchFamily="34" charset="0"/>
          </a:endParaRPr>
        </a:p>
      </dgm:t>
    </dgm:pt>
    <dgm:pt modelId="{3C76830D-BB4B-4841-A344-5485A136B60E}" type="sibTrans" cxnId="{907EA10A-ECF6-4656-8058-ED80013880D8}">
      <dgm:prSet/>
      <dgm:spPr/>
      <dgm:t>
        <a:bodyPr/>
        <a:lstStyle/>
        <a:p>
          <a:endParaRPr lang="en-US">
            <a:latin typeface="Arial" panose="020B0604020202020204" pitchFamily="34" charset="0"/>
            <a:cs typeface="Arial" panose="020B0604020202020204" pitchFamily="34" charset="0"/>
          </a:endParaRPr>
        </a:p>
      </dgm:t>
    </dgm:pt>
    <dgm:pt modelId="{8ABF0BD1-1CBF-4CD4-B326-462473F8D6DF}">
      <dgm:prSet phldrT="[Text]"/>
      <dgm:spPr/>
      <dgm:t>
        <a:bodyPr/>
        <a:lstStyle/>
        <a:p>
          <a:r>
            <a:rPr lang="en-US" dirty="0">
              <a:latin typeface="Arial" panose="020B0604020202020204" pitchFamily="34" charset="0"/>
              <a:cs typeface="Arial" panose="020B0604020202020204" pitchFamily="34" charset="0"/>
            </a:rPr>
            <a:t>Discuss problems</a:t>
          </a:r>
        </a:p>
      </dgm:t>
    </dgm:pt>
    <dgm:pt modelId="{0CF0FC94-95CB-4D99-B8DE-ECC4A44FB0FF}" type="parTrans" cxnId="{A9EF967F-29A6-491C-A78D-9BAAE0D22F36}">
      <dgm:prSet/>
      <dgm:spPr/>
      <dgm:t>
        <a:bodyPr/>
        <a:lstStyle/>
        <a:p>
          <a:endParaRPr lang="en-US">
            <a:latin typeface="Arial" panose="020B0604020202020204" pitchFamily="34" charset="0"/>
            <a:cs typeface="Arial" panose="020B0604020202020204" pitchFamily="34" charset="0"/>
          </a:endParaRPr>
        </a:p>
      </dgm:t>
    </dgm:pt>
    <dgm:pt modelId="{6ED11B50-1988-42FE-9CF7-8AA287D86CF5}" type="sibTrans" cxnId="{A9EF967F-29A6-491C-A78D-9BAAE0D22F36}">
      <dgm:prSet/>
      <dgm:spPr/>
      <dgm:t>
        <a:bodyPr/>
        <a:lstStyle/>
        <a:p>
          <a:endParaRPr lang="en-US">
            <a:latin typeface="Arial" panose="020B0604020202020204" pitchFamily="34" charset="0"/>
            <a:cs typeface="Arial" panose="020B0604020202020204" pitchFamily="34" charset="0"/>
          </a:endParaRPr>
        </a:p>
      </dgm:t>
    </dgm:pt>
    <dgm:pt modelId="{8D5C5CF6-7A81-47B3-BB30-BB7FC6E8E406}">
      <dgm:prSet phldrT="[Text]"/>
      <dgm:spPr/>
      <dgm:t>
        <a:bodyPr/>
        <a:lstStyle/>
        <a:p>
          <a:r>
            <a:rPr lang="en-US" dirty="0">
              <a:latin typeface="Arial" panose="020B0604020202020204" pitchFamily="34" charset="0"/>
              <a:cs typeface="Arial" panose="020B0604020202020204" pitchFamily="34" charset="0"/>
            </a:rPr>
            <a:t>Tracks backlog</a:t>
          </a:r>
        </a:p>
      </dgm:t>
    </dgm:pt>
    <dgm:pt modelId="{2FB32C92-736A-4553-A920-31880106915F}" type="parTrans" cxnId="{CDF3DCB7-EAF1-4D0B-907E-054F24C43109}">
      <dgm:prSet/>
      <dgm:spPr/>
      <dgm:t>
        <a:bodyPr/>
        <a:lstStyle/>
        <a:p>
          <a:endParaRPr lang="en-US">
            <a:latin typeface="Arial" panose="020B0604020202020204" pitchFamily="34" charset="0"/>
            <a:cs typeface="Arial" panose="020B0604020202020204" pitchFamily="34" charset="0"/>
          </a:endParaRPr>
        </a:p>
      </dgm:t>
    </dgm:pt>
    <dgm:pt modelId="{F5C6F6EE-EABC-41EB-81B3-84C2372C3529}" type="sibTrans" cxnId="{CDF3DCB7-EAF1-4D0B-907E-054F24C43109}">
      <dgm:prSet/>
      <dgm:spPr/>
      <dgm:t>
        <a:bodyPr/>
        <a:lstStyle/>
        <a:p>
          <a:endParaRPr lang="en-US">
            <a:latin typeface="Arial" panose="020B0604020202020204" pitchFamily="34" charset="0"/>
            <a:cs typeface="Arial" panose="020B0604020202020204" pitchFamily="34" charset="0"/>
          </a:endParaRPr>
        </a:p>
      </dgm:t>
    </dgm:pt>
    <dgm:pt modelId="{640ECF77-F10A-4613-9F71-991EA24C1477}">
      <dgm:prSet phldrT="[Text]"/>
      <dgm:spPr/>
      <dgm:t>
        <a:bodyPr/>
        <a:lstStyle/>
        <a:p>
          <a:r>
            <a:rPr lang="en-US" dirty="0">
              <a:latin typeface="Arial" panose="020B0604020202020204" pitchFamily="34" charset="0"/>
              <a:cs typeface="Arial" panose="020B0604020202020204" pitchFamily="34" charset="0"/>
            </a:rPr>
            <a:t>And manages communication with outer world</a:t>
          </a:r>
        </a:p>
      </dgm:t>
    </dgm:pt>
    <dgm:pt modelId="{43D1B76F-590E-4B3D-9A51-9D9868950CFB}" type="parTrans" cxnId="{603805B2-47AB-432F-AC12-FB4C62997BEF}">
      <dgm:prSet/>
      <dgm:spPr/>
      <dgm:t>
        <a:bodyPr/>
        <a:lstStyle/>
        <a:p>
          <a:endParaRPr lang="en-US">
            <a:latin typeface="Arial" panose="020B0604020202020204" pitchFamily="34" charset="0"/>
            <a:cs typeface="Arial" panose="020B0604020202020204" pitchFamily="34" charset="0"/>
          </a:endParaRPr>
        </a:p>
      </dgm:t>
    </dgm:pt>
    <dgm:pt modelId="{A8E2460B-09D2-440E-8BBE-24D39E11031C}" type="sibTrans" cxnId="{603805B2-47AB-432F-AC12-FB4C62997BEF}">
      <dgm:prSet/>
      <dgm:spPr/>
      <dgm:t>
        <a:bodyPr/>
        <a:lstStyle/>
        <a:p>
          <a:endParaRPr lang="en-US">
            <a:latin typeface="Arial" panose="020B0604020202020204" pitchFamily="34" charset="0"/>
            <a:cs typeface="Arial" panose="020B0604020202020204" pitchFamily="34" charset="0"/>
          </a:endParaRPr>
        </a:p>
      </dgm:t>
    </dgm:pt>
    <dgm:pt modelId="{C3DB2013-18AC-4C07-8A15-9598C83C15E7}">
      <dgm:prSet phldrT="[Text]"/>
      <dgm:spPr/>
      <dgm:t>
        <a:bodyPr/>
        <a:lstStyle/>
        <a:p>
          <a:r>
            <a:rPr lang="en-US" dirty="0">
              <a:latin typeface="Arial" panose="020B0604020202020204" pitchFamily="34" charset="0"/>
              <a:cs typeface="Arial" panose="020B0604020202020204" pitchFamily="34" charset="0"/>
            </a:rPr>
            <a:t>Describe progress</a:t>
          </a:r>
        </a:p>
      </dgm:t>
    </dgm:pt>
    <dgm:pt modelId="{7FB21B3B-4C5B-417C-8455-52718ED41A25}" type="parTrans" cxnId="{F07D94AA-9680-4E91-AC0C-D9CAB0EDBC7E}">
      <dgm:prSet/>
      <dgm:spPr/>
      <dgm:t>
        <a:bodyPr/>
        <a:lstStyle/>
        <a:p>
          <a:endParaRPr lang="en-US">
            <a:latin typeface="Arial" panose="020B0604020202020204" pitchFamily="34" charset="0"/>
            <a:cs typeface="Arial" panose="020B0604020202020204" pitchFamily="34" charset="0"/>
          </a:endParaRPr>
        </a:p>
      </dgm:t>
    </dgm:pt>
    <dgm:pt modelId="{5C56D0DF-45FC-4C05-A34A-0FCB530B2E4B}" type="sibTrans" cxnId="{F07D94AA-9680-4E91-AC0C-D9CAB0EDBC7E}">
      <dgm:prSet/>
      <dgm:spPr/>
      <dgm:t>
        <a:bodyPr/>
        <a:lstStyle/>
        <a:p>
          <a:endParaRPr lang="en-US">
            <a:latin typeface="Arial" panose="020B0604020202020204" pitchFamily="34" charset="0"/>
            <a:cs typeface="Arial" panose="020B0604020202020204" pitchFamily="34" charset="0"/>
          </a:endParaRPr>
        </a:p>
      </dgm:t>
    </dgm:pt>
    <dgm:pt modelId="{6285434C-E321-43FE-A40E-4CBD17C801C2}">
      <dgm:prSet phldrT="[Text]"/>
      <dgm:spPr/>
      <dgm:t>
        <a:bodyPr/>
        <a:lstStyle/>
        <a:p>
          <a:r>
            <a:rPr lang="en-US" dirty="0">
              <a:latin typeface="Arial" panose="020B0604020202020204" pitchFamily="34" charset="0"/>
              <a:cs typeface="Arial" panose="020B0604020202020204" pitchFamily="34" charset="0"/>
            </a:rPr>
            <a:t>Next plan</a:t>
          </a:r>
        </a:p>
      </dgm:t>
    </dgm:pt>
    <dgm:pt modelId="{60FD6E60-3844-467B-BD9C-729C10EF087B}" type="parTrans" cxnId="{3B23F6DB-67A7-4747-B80E-04AB0851AE92}">
      <dgm:prSet/>
      <dgm:spPr/>
      <dgm:t>
        <a:bodyPr/>
        <a:lstStyle/>
        <a:p>
          <a:endParaRPr lang="en-US">
            <a:latin typeface="Arial" panose="020B0604020202020204" pitchFamily="34" charset="0"/>
            <a:cs typeface="Arial" panose="020B0604020202020204" pitchFamily="34" charset="0"/>
          </a:endParaRPr>
        </a:p>
      </dgm:t>
    </dgm:pt>
    <dgm:pt modelId="{67489E56-2241-4DB6-B304-50F184CB0ADC}" type="sibTrans" cxnId="{3B23F6DB-67A7-4747-B80E-04AB0851AE92}">
      <dgm:prSet/>
      <dgm:spPr/>
      <dgm:t>
        <a:bodyPr/>
        <a:lstStyle/>
        <a:p>
          <a:endParaRPr lang="en-US">
            <a:latin typeface="Arial" panose="020B0604020202020204" pitchFamily="34" charset="0"/>
            <a:cs typeface="Arial" panose="020B0604020202020204" pitchFamily="34" charset="0"/>
          </a:endParaRPr>
        </a:p>
      </dgm:t>
    </dgm:pt>
    <dgm:pt modelId="{DF266ECE-5A4A-4A77-AFD7-5EE94F767BFE}" type="pres">
      <dgm:prSet presAssocID="{6D3D529F-2BE9-40E9-8FC3-D0060AF8AAB8}" presName="diagram" presStyleCnt="0">
        <dgm:presLayoutVars>
          <dgm:chPref val="1"/>
          <dgm:dir/>
          <dgm:animOne val="branch"/>
          <dgm:animLvl val="lvl"/>
          <dgm:resizeHandles/>
        </dgm:presLayoutVars>
      </dgm:prSet>
      <dgm:spPr/>
    </dgm:pt>
    <dgm:pt modelId="{26587B9B-AE14-40DC-8CE0-38C782A305DA}" type="pres">
      <dgm:prSet presAssocID="{5731ECE5-D1E6-4E42-B114-6AF9C5F594B4}" presName="root" presStyleCnt="0"/>
      <dgm:spPr/>
    </dgm:pt>
    <dgm:pt modelId="{FC925342-34DE-4599-B381-E4954CA33012}" type="pres">
      <dgm:prSet presAssocID="{5731ECE5-D1E6-4E42-B114-6AF9C5F594B4}" presName="rootComposite" presStyleCnt="0"/>
      <dgm:spPr/>
    </dgm:pt>
    <dgm:pt modelId="{AF77AED1-B342-4476-AC94-4CF69AD28D1B}" type="pres">
      <dgm:prSet presAssocID="{5731ECE5-D1E6-4E42-B114-6AF9C5F594B4}" presName="rootText" presStyleLbl="node1" presStyleIdx="0" presStyleCnt="2"/>
      <dgm:spPr/>
    </dgm:pt>
    <dgm:pt modelId="{F7D3C215-4545-4773-A9EF-3021E773B689}" type="pres">
      <dgm:prSet presAssocID="{5731ECE5-D1E6-4E42-B114-6AF9C5F594B4}" presName="rootConnector" presStyleLbl="node1" presStyleIdx="0" presStyleCnt="2"/>
      <dgm:spPr/>
    </dgm:pt>
    <dgm:pt modelId="{5D26DFE2-481D-4BCC-B603-B488CBE109DD}" type="pres">
      <dgm:prSet presAssocID="{5731ECE5-D1E6-4E42-B114-6AF9C5F594B4}" presName="childShape" presStyleCnt="0"/>
      <dgm:spPr/>
    </dgm:pt>
    <dgm:pt modelId="{6634FB3A-BBA8-478C-AAD4-43E1A14A2945}" type="pres">
      <dgm:prSet presAssocID="{4EAE9924-53FD-4DF7-A5FB-7405FA4A4A28}" presName="Name13" presStyleLbl="parChTrans1D2" presStyleIdx="0" presStyleCnt="8"/>
      <dgm:spPr/>
    </dgm:pt>
    <dgm:pt modelId="{A794AE58-DF3F-45AE-AF51-1EB02B033BD1}" type="pres">
      <dgm:prSet presAssocID="{69C5FE0F-1BF9-4BD6-B8E0-F5EB3EAAB7F8}" presName="childText" presStyleLbl="bgAcc1" presStyleIdx="0" presStyleCnt="8">
        <dgm:presLayoutVars>
          <dgm:bulletEnabled val="1"/>
        </dgm:presLayoutVars>
      </dgm:prSet>
      <dgm:spPr/>
    </dgm:pt>
    <dgm:pt modelId="{36ADA8BB-ABF1-487D-B1BA-BC5D20A5AFD0}" type="pres">
      <dgm:prSet presAssocID="{3BD744EF-AAD0-41FB-AE37-71214ABFF852}" presName="Name13" presStyleLbl="parChTrans1D2" presStyleIdx="1" presStyleCnt="8"/>
      <dgm:spPr/>
    </dgm:pt>
    <dgm:pt modelId="{BE5175AA-C4C8-4BC4-A808-BBE7469D129E}" type="pres">
      <dgm:prSet presAssocID="{CCD18DAB-DEBD-4322-AF2E-F712ACEDC8FE}" presName="childText" presStyleLbl="bgAcc1" presStyleIdx="1" presStyleCnt="8">
        <dgm:presLayoutVars>
          <dgm:bulletEnabled val="1"/>
        </dgm:presLayoutVars>
      </dgm:prSet>
      <dgm:spPr/>
    </dgm:pt>
    <dgm:pt modelId="{F700A974-80B0-4D31-9AAC-76CC1676D09B}" type="pres">
      <dgm:prSet presAssocID="{2FB32C92-736A-4553-A920-31880106915F}" presName="Name13" presStyleLbl="parChTrans1D2" presStyleIdx="2" presStyleCnt="8"/>
      <dgm:spPr/>
    </dgm:pt>
    <dgm:pt modelId="{C439D009-D21E-48FC-8D70-C7349D13E910}" type="pres">
      <dgm:prSet presAssocID="{8D5C5CF6-7A81-47B3-BB30-BB7FC6E8E406}" presName="childText" presStyleLbl="bgAcc1" presStyleIdx="2" presStyleCnt="8">
        <dgm:presLayoutVars>
          <dgm:bulletEnabled val="1"/>
        </dgm:presLayoutVars>
      </dgm:prSet>
      <dgm:spPr/>
    </dgm:pt>
    <dgm:pt modelId="{2B3EFFB6-40B7-498D-9542-F09111DE6AE5}" type="pres">
      <dgm:prSet presAssocID="{43D1B76F-590E-4B3D-9A51-9D9868950CFB}" presName="Name13" presStyleLbl="parChTrans1D2" presStyleIdx="3" presStyleCnt="8"/>
      <dgm:spPr/>
    </dgm:pt>
    <dgm:pt modelId="{8339A297-212D-46B2-834E-C2785930E5D2}" type="pres">
      <dgm:prSet presAssocID="{640ECF77-F10A-4613-9F71-991EA24C1477}" presName="childText" presStyleLbl="bgAcc1" presStyleIdx="3" presStyleCnt="8">
        <dgm:presLayoutVars>
          <dgm:bulletEnabled val="1"/>
        </dgm:presLayoutVars>
      </dgm:prSet>
      <dgm:spPr/>
    </dgm:pt>
    <dgm:pt modelId="{5625233F-2FDC-42E3-A4B4-70654E59B2D1}" type="pres">
      <dgm:prSet presAssocID="{C4EF9F1F-7710-4D4D-B300-E6F5CB9F2B6A}" presName="root" presStyleCnt="0"/>
      <dgm:spPr/>
    </dgm:pt>
    <dgm:pt modelId="{8987D126-BFDF-4656-888A-B333E9FE361C}" type="pres">
      <dgm:prSet presAssocID="{C4EF9F1F-7710-4D4D-B300-E6F5CB9F2B6A}" presName="rootComposite" presStyleCnt="0"/>
      <dgm:spPr/>
    </dgm:pt>
    <dgm:pt modelId="{FC7309EB-1F6F-4F34-B524-98742FC9C578}" type="pres">
      <dgm:prSet presAssocID="{C4EF9F1F-7710-4D4D-B300-E6F5CB9F2B6A}" presName="rootText" presStyleLbl="node1" presStyleIdx="1" presStyleCnt="2"/>
      <dgm:spPr/>
    </dgm:pt>
    <dgm:pt modelId="{17EF1A95-D274-4E7E-8ADD-3D26F82D750A}" type="pres">
      <dgm:prSet presAssocID="{C4EF9F1F-7710-4D4D-B300-E6F5CB9F2B6A}" presName="rootConnector" presStyleLbl="node1" presStyleIdx="1" presStyleCnt="2"/>
      <dgm:spPr/>
    </dgm:pt>
    <dgm:pt modelId="{D018AB42-A7BE-49F9-A8DF-3FA3128A9EE1}" type="pres">
      <dgm:prSet presAssocID="{C4EF9F1F-7710-4D4D-B300-E6F5CB9F2B6A}" presName="childShape" presStyleCnt="0"/>
      <dgm:spPr/>
    </dgm:pt>
    <dgm:pt modelId="{8E97534F-7419-475E-90D3-A0077F1A1C6F}" type="pres">
      <dgm:prSet presAssocID="{96086EC6-C014-408B-B0D5-8A3CD14955B9}" presName="Name13" presStyleLbl="parChTrans1D2" presStyleIdx="4" presStyleCnt="8"/>
      <dgm:spPr/>
    </dgm:pt>
    <dgm:pt modelId="{F5EF2B6F-096B-45EA-ACFC-4EBCFB2EBF87}" type="pres">
      <dgm:prSet presAssocID="{5D4EB1BA-E00C-43B3-86A3-63B48EAB185F}" presName="childText" presStyleLbl="bgAcc1" presStyleIdx="4" presStyleCnt="8">
        <dgm:presLayoutVars>
          <dgm:bulletEnabled val="1"/>
        </dgm:presLayoutVars>
      </dgm:prSet>
      <dgm:spPr/>
    </dgm:pt>
    <dgm:pt modelId="{27D25B79-B016-4CCA-9475-7A1DFCB81C27}" type="pres">
      <dgm:prSet presAssocID="{7FB21B3B-4C5B-417C-8455-52718ED41A25}" presName="Name13" presStyleLbl="parChTrans1D2" presStyleIdx="5" presStyleCnt="8"/>
      <dgm:spPr/>
    </dgm:pt>
    <dgm:pt modelId="{75029223-C138-4617-B3D5-59CFBC8B25DD}" type="pres">
      <dgm:prSet presAssocID="{C3DB2013-18AC-4C07-8A15-9598C83C15E7}" presName="childText" presStyleLbl="bgAcc1" presStyleIdx="5" presStyleCnt="8">
        <dgm:presLayoutVars>
          <dgm:bulletEnabled val="1"/>
        </dgm:presLayoutVars>
      </dgm:prSet>
      <dgm:spPr/>
    </dgm:pt>
    <dgm:pt modelId="{B1089C6E-E6C6-4736-9EC7-56D573E3B39C}" type="pres">
      <dgm:prSet presAssocID="{0CF0FC94-95CB-4D99-B8DE-ECC4A44FB0FF}" presName="Name13" presStyleLbl="parChTrans1D2" presStyleIdx="6" presStyleCnt="8"/>
      <dgm:spPr/>
    </dgm:pt>
    <dgm:pt modelId="{5C2B4EF6-E078-4AFB-B1C5-20A439861779}" type="pres">
      <dgm:prSet presAssocID="{8ABF0BD1-1CBF-4CD4-B326-462473F8D6DF}" presName="childText" presStyleLbl="bgAcc1" presStyleIdx="6" presStyleCnt="8">
        <dgm:presLayoutVars>
          <dgm:bulletEnabled val="1"/>
        </dgm:presLayoutVars>
      </dgm:prSet>
      <dgm:spPr/>
    </dgm:pt>
    <dgm:pt modelId="{B02F25A7-C8EF-421D-ADDB-A195778D2BAC}" type="pres">
      <dgm:prSet presAssocID="{60FD6E60-3844-467B-BD9C-729C10EF087B}" presName="Name13" presStyleLbl="parChTrans1D2" presStyleIdx="7" presStyleCnt="8"/>
      <dgm:spPr/>
    </dgm:pt>
    <dgm:pt modelId="{72C79308-FEDE-4C71-8C89-2F1E146A5F82}" type="pres">
      <dgm:prSet presAssocID="{6285434C-E321-43FE-A40E-4CBD17C801C2}" presName="childText" presStyleLbl="bgAcc1" presStyleIdx="7" presStyleCnt="8">
        <dgm:presLayoutVars>
          <dgm:bulletEnabled val="1"/>
        </dgm:presLayoutVars>
      </dgm:prSet>
      <dgm:spPr/>
    </dgm:pt>
  </dgm:ptLst>
  <dgm:cxnLst>
    <dgm:cxn modelId="{B725EF02-4764-401E-AAE2-EE0EF273923E}" type="presOf" srcId="{3BD744EF-AAD0-41FB-AE37-71214ABFF852}" destId="{36ADA8BB-ABF1-487D-B1BA-BC5D20A5AFD0}" srcOrd="0" destOrd="0" presId="urn:microsoft.com/office/officeart/2005/8/layout/hierarchy3"/>
    <dgm:cxn modelId="{907EA10A-ECF6-4656-8058-ED80013880D8}" srcId="{C4EF9F1F-7710-4D4D-B300-E6F5CB9F2B6A}" destId="{5D4EB1BA-E00C-43B3-86A3-63B48EAB185F}" srcOrd="0" destOrd="0" parTransId="{96086EC6-C014-408B-B0D5-8A3CD14955B9}" sibTransId="{3C76830D-BB4B-4841-A344-5485A136B60E}"/>
    <dgm:cxn modelId="{8BBFEA10-6483-49F4-B842-DF71BC152025}" srcId="{5731ECE5-D1E6-4E42-B114-6AF9C5F594B4}" destId="{69C5FE0F-1BF9-4BD6-B8E0-F5EB3EAAB7F8}" srcOrd="0" destOrd="0" parTransId="{4EAE9924-53FD-4DF7-A5FB-7405FA4A4A28}" sibTransId="{383A648B-D01E-4E1C-8E1C-03DC00E89D15}"/>
    <dgm:cxn modelId="{0172161C-D379-4AD8-9629-CA307308501B}" type="presOf" srcId="{5731ECE5-D1E6-4E42-B114-6AF9C5F594B4}" destId="{F7D3C215-4545-4773-A9EF-3021E773B689}" srcOrd="1" destOrd="0" presId="urn:microsoft.com/office/officeart/2005/8/layout/hierarchy3"/>
    <dgm:cxn modelId="{48D6592C-FCDE-4DF9-B708-E5C375C55513}" type="presOf" srcId="{0CF0FC94-95CB-4D99-B8DE-ECC4A44FB0FF}" destId="{B1089C6E-E6C6-4736-9EC7-56D573E3B39C}" srcOrd="0" destOrd="0" presId="urn:microsoft.com/office/officeart/2005/8/layout/hierarchy3"/>
    <dgm:cxn modelId="{FDCCBC31-6A1D-4AF8-B6E8-0FFC7323C630}" type="presOf" srcId="{5731ECE5-D1E6-4E42-B114-6AF9C5F594B4}" destId="{AF77AED1-B342-4476-AC94-4CF69AD28D1B}" srcOrd="0" destOrd="0" presId="urn:microsoft.com/office/officeart/2005/8/layout/hierarchy3"/>
    <dgm:cxn modelId="{12C6B134-2D1A-4DE0-8A7F-F79596E3EC0B}" type="presOf" srcId="{5D4EB1BA-E00C-43B3-86A3-63B48EAB185F}" destId="{F5EF2B6F-096B-45EA-ACFC-4EBCFB2EBF87}" srcOrd="0" destOrd="0" presId="urn:microsoft.com/office/officeart/2005/8/layout/hierarchy3"/>
    <dgm:cxn modelId="{DA4B045F-04FB-47B9-A138-EE9347436512}" srcId="{6D3D529F-2BE9-40E9-8FC3-D0060AF8AAB8}" destId="{5731ECE5-D1E6-4E42-B114-6AF9C5F594B4}" srcOrd="0" destOrd="0" parTransId="{5CD2AF6F-979D-461D-8ED9-4588D4C625D9}" sibTransId="{B8F8F0D0-4EDB-437E-BBE7-6E855F97317F}"/>
    <dgm:cxn modelId="{163A3142-9BF3-4512-8DB2-2BBD5CB628EC}" type="presOf" srcId="{6285434C-E321-43FE-A40E-4CBD17C801C2}" destId="{72C79308-FEDE-4C71-8C89-2F1E146A5F82}" srcOrd="0" destOrd="0" presId="urn:microsoft.com/office/officeart/2005/8/layout/hierarchy3"/>
    <dgm:cxn modelId="{5C2ED963-2DBF-4754-9C3F-4899DB966EE0}" type="presOf" srcId="{C4EF9F1F-7710-4D4D-B300-E6F5CB9F2B6A}" destId="{17EF1A95-D274-4E7E-8ADD-3D26F82D750A}" srcOrd="1" destOrd="0" presId="urn:microsoft.com/office/officeart/2005/8/layout/hierarchy3"/>
    <dgm:cxn modelId="{4E754A64-8B32-4F27-A7F8-C4A88514134F}" type="presOf" srcId="{69C5FE0F-1BF9-4BD6-B8E0-F5EB3EAAB7F8}" destId="{A794AE58-DF3F-45AE-AF51-1EB02B033BD1}" srcOrd="0" destOrd="0" presId="urn:microsoft.com/office/officeart/2005/8/layout/hierarchy3"/>
    <dgm:cxn modelId="{D53F9D69-A9AB-415D-B12C-665DDFCAE419}" type="presOf" srcId="{8D5C5CF6-7A81-47B3-BB30-BB7FC6E8E406}" destId="{C439D009-D21E-48FC-8D70-C7349D13E910}" srcOrd="0" destOrd="0" presId="urn:microsoft.com/office/officeart/2005/8/layout/hierarchy3"/>
    <dgm:cxn modelId="{5D31B14B-D3E5-4507-9845-448317F24003}" srcId="{6D3D529F-2BE9-40E9-8FC3-D0060AF8AAB8}" destId="{C4EF9F1F-7710-4D4D-B300-E6F5CB9F2B6A}" srcOrd="1" destOrd="0" parTransId="{84D479BF-5330-4ACC-B450-A79E1F30F1DE}" sibTransId="{A9806BCC-3AD9-4B58-9A9E-615BDF9C58FC}"/>
    <dgm:cxn modelId="{833A8E51-0B59-4C41-8956-2F0ABB84D2F3}" type="presOf" srcId="{96086EC6-C014-408B-B0D5-8A3CD14955B9}" destId="{8E97534F-7419-475E-90D3-A0077F1A1C6F}" srcOrd="0" destOrd="0" presId="urn:microsoft.com/office/officeart/2005/8/layout/hierarchy3"/>
    <dgm:cxn modelId="{F92C2074-BC23-46FB-B2DE-51D72A2E387C}" srcId="{5731ECE5-D1E6-4E42-B114-6AF9C5F594B4}" destId="{CCD18DAB-DEBD-4322-AF2E-F712ACEDC8FE}" srcOrd="1" destOrd="0" parTransId="{3BD744EF-AAD0-41FB-AE37-71214ABFF852}" sibTransId="{1C84ACAC-065E-4772-9286-A7B6334ED67F}"/>
    <dgm:cxn modelId="{A9EF967F-29A6-491C-A78D-9BAAE0D22F36}" srcId="{C4EF9F1F-7710-4D4D-B300-E6F5CB9F2B6A}" destId="{8ABF0BD1-1CBF-4CD4-B326-462473F8D6DF}" srcOrd="2" destOrd="0" parTransId="{0CF0FC94-95CB-4D99-B8DE-ECC4A44FB0FF}" sibTransId="{6ED11B50-1988-42FE-9CF7-8AA287D86CF5}"/>
    <dgm:cxn modelId="{C1B33789-DE85-45D4-8E88-49C55B58A0E2}" type="presOf" srcId="{C4EF9F1F-7710-4D4D-B300-E6F5CB9F2B6A}" destId="{FC7309EB-1F6F-4F34-B524-98742FC9C578}" srcOrd="0" destOrd="0" presId="urn:microsoft.com/office/officeart/2005/8/layout/hierarchy3"/>
    <dgm:cxn modelId="{99E3BE8A-86AA-495A-AB0C-2AAB24D7BBAD}" type="presOf" srcId="{60FD6E60-3844-467B-BD9C-729C10EF087B}" destId="{B02F25A7-C8EF-421D-ADDB-A195778D2BAC}" srcOrd="0" destOrd="0" presId="urn:microsoft.com/office/officeart/2005/8/layout/hierarchy3"/>
    <dgm:cxn modelId="{B5E6CBA1-04D2-4052-B5BA-0617F5CDBDBC}" type="presOf" srcId="{C3DB2013-18AC-4C07-8A15-9598C83C15E7}" destId="{75029223-C138-4617-B3D5-59CFBC8B25DD}" srcOrd="0" destOrd="0" presId="urn:microsoft.com/office/officeart/2005/8/layout/hierarchy3"/>
    <dgm:cxn modelId="{F07D94AA-9680-4E91-AC0C-D9CAB0EDBC7E}" srcId="{C4EF9F1F-7710-4D4D-B300-E6F5CB9F2B6A}" destId="{C3DB2013-18AC-4C07-8A15-9598C83C15E7}" srcOrd="1" destOrd="0" parTransId="{7FB21B3B-4C5B-417C-8455-52718ED41A25}" sibTransId="{5C56D0DF-45FC-4C05-A34A-0FCB530B2E4B}"/>
    <dgm:cxn modelId="{603805B2-47AB-432F-AC12-FB4C62997BEF}" srcId="{5731ECE5-D1E6-4E42-B114-6AF9C5F594B4}" destId="{640ECF77-F10A-4613-9F71-991EA24C1477}" srcOrd="3" destOrd="0" parTransId="{43D1B76F-590E-4B3D-9A51-9D9868950CFB}" sibTransId="{A8E2460B-09D2-440E-8BBE-24D39E11031C}"/>
    <dgm:cxn modelId="{A5ABBFB4-A440-4DE0-BBD7-A19FD87381D5}" type="presOf" srcId="{8ABF0BD1-1CBF-4CD4-B326-462473F8D6DF}" destId="{5C2B4EF6-E078-4AFB-B1C5-20A439861779}" srcOrd="0" destOrd="0" presId="urn:microsoft.com/office/officeart/2005/8/layout/hierarchy3"/>
    <dgm:cxn modelId="{BF325AB7-01C7-4BC3-9E92-B012A6025863}" type="presOf" srcId="{43D1B76F-590E-4B3D-9A51-9D9868950CFB}" destId="{2B3EFFB6-40B7-498D-9542-F09111DE6AE5}" srcOrd="0" destOrd="0" presId="urn:microsoft.com/office/officeart/2005/8/layout/hierarchy3"/>
    <dgm:cxn modelId="{CDF3DCB7-EAF1-4D0B-907E-054F24C43109}" srcId="{5731ECE5-D1E6-4E42-B114-6AF9C5F594B4}" destId="{8D5C5CF6-7A81-47B3-BB30-BB7FC6E8E406}" srcOrd="2" destOrd="0" parTransId="{2FB32C92-736A-4553-A920-31880106915F}" sibTransId="{F5C6F6EE-EABC-41EB-81B3-84C2372C3529}"/>
    <dgm:cxn modelId="{C654F4BA-3802-4EC1-AA23-CC6B4350857D}" type="presOf" srcId="{2FB32C92-736A-4553-A920-31880106915F}" destId="{F700A974-80B0-4D31-9AAC-76CC1676D09B}" srcOrd="0" destOrd="0" presId="urn:microsoft.com/office/officeart/2005/8/layout/hierarchy3"/>
    <dgm:cxn modelId="{081649C1-4EFD-4E9E-9E61-9A8D0EDBF82D}" type="presOf" srcId="{7FB21B3B-4C5B-417C-8455-52718ED41A25}" destId="{27D25B79-B016-4CCA-9475-7A1DFCB81C27}" srcOrd="0" destOrd="0" presId="urn:microsoft.com/office/officeart/2005/8/layout/hierarchy3"/>
    <dgm:cxn modelId="{458594C6-CE5B-4D60-8C08-DAD6D74E7243}" type="presOf" srcId="{CCD18DAB-DEBD-4322-AF2E-F712ACEDC8FE}" destId="{BE5175AA-C4C8-4BC4-A808-BBE7469D129E}" srcOrd="0" destOrd="0" presId="urn:microsoft.com/office/officeart/2005/8/layout/hierarchy3"/>
    <dgm:cxn modelId="{F61F5DD6-D004-4B52-B0E8-5614B23F15A9}" type="presOf" srcId="{4EAE9924-53FD-4DF7-A5FB-7405FA4A4A28}" destId="{6634FB3A-BBA8-478C-AAD4-43E1A14A2945}" srcOrd="0" destOrd="0" presId="urn:microsoft.com/office/officeart/2005/8/layout/hierarchy3"/>
    <dgm:cxn modelId="{3B23F6DB-67A7-4747-B80E-04AB0851AE92}" srcId="{C4EF9F1F-7710-4D4D-B300-E6F5CB9F2B6A}" destId="{6285434C-E321-43FE-A40E-4CBD17C801C2}" srcOrd="3" destOrd="0" parTransId="{60FD6E60-3844-467B-BD9C-729C10EF087B}" sibTransId="{67489E56-2241-4DB6-B304-50F184CB0ADC}"/>
    <dgm:cxn modelId="{2C5BE4E3-606B-48A4-8600-D0686E565ECD}" type="presOf" srcId="{6D3D529F-2BE9-40E9-8FC3-D0060AF8AAB8}" destId="{DF266ECE-5A4A-4A77-AFD7-5EE94F767BFE}" srcOrd="0" destOrd="0" presId="urn:microsoft.com/office/officeart/2005/8/layout/hierarchy3"/>
    <dgm:cxn modelId="{6DE5CBF9-7EEA-497E-8471-597B89A8608E}" type="presOf" srcId="{640ECF77-F10A-4613-9F71-991EA24C1477}" destId="{8339A297-212D-46B2-834E-C2785930E5D2}" srcOrd="0" destOrd="0" presId="urn:microsoft.com/office/officeart/2005/8/layout/hierarchy3"/>
    <dgm:cxn modelId="{EB537B64-FC52-47B0-9939-0B19E431C99C}" type="presParOf" srcId="{DF266ECE-5A4A-4A77-AFD7-5EE94F767BFE}" destId="{26587B9B-AE14-40DC-8CE0-38C782A305DA}" srcOrd="0" destOrd="0" presId="urn:microsoft.com/office/officeart/2005/8/layout/hierarchy3"/>
    <dgm:cxn modelId="{2A26C66B-A4FB-4CD9-8928-55F910555EBD}" type="presParOf" srcId="{26587B9B-AE14-40DC-8CE0-38C782A305DA}" destId="{FC925342-34DE-4599-B381-E4954CA33012}" srcOrd="0" destOrd="0" presId="urn:microsoft.com/office/officeart/2005/8/layout/hierarchy3"/>
    <dgm:cxn modelId="{24764562-881F-4D1E-BE64-19C4ED1D6393}" type="presParOf" srcId="{FC925342-34DE-4599-B381-E4954CA33012}" destId="{AF77AED1-B342-4476-AC94-4CF69AD28D1B}" srcOrd="0" destOrd="0" presId="urn:microsoft.com/office/officeart/2005/8/layout/hierarchy3"/>
    <dgm:cxn modelId="{555E2B61-E195-41D4-A3A1-20C03A5B8FE9}" type="presParOf" srcId="{FC925342-34DE-4599-B381-E4954CA33012}" destId="{F7D3C215-4545-4773-A9EF-3021E773B689}" srcOrd="1" destOrd="0" presId="urn:microsoft.com/office/officeart/2005/8/layout/hierarchy3"/>
    <dgm:cxn modelId="{447D1042-7889-4487-AB31-F05ED0964707}" type="presParOf" srcId="{26587B9B-AE14-40DC-8CE0-38C782A305DA}" destId="{5D26DFE2-481D-4BCC-B603-B488CBE109DD}" srcOrd="1" destOrd="0" presId="urn:microsoft.com/office/officeart/2005/8/layout/hierarchy3"/>
    <dgm:cxn modelId="{915782CF-FCF5-456D-BD56-C960626E99E1}" type="presParOf" srcId="{5D26DFE2-481D-4BCC-B603-B488CBE109DD}" destId="{6634FB3A-BBA8-478C-AAD4-43E1A14A2945}" srcOrd="0" destOrd="0" presId="urn:microsoft.com/office/officeart/2005/8/layout/hierarchy3"/>
    <dgm:cxn modelId="{4B4996DA-5C8D-4E2C-912F-ED619C8561D9}" type="presParOf" srcId="{5D26DFE2-481D-4BCC-B603-B488CBE109DD}" destId="{A794AE58-DF3F-45AE-AF51-1EB02B033BD1}" srcOrd="1" destOrd="0" presId="urn:microsoft.com/office/officeart/2005/8/layout/hierarchy3"/>
    <dgm:cxn modelId="{6D83E73C-1D69-4B8F-8F3E-57CF9D056485}" type="presParOf" srcId="{5D26DFE2-481D-4BCC-B603-B488CBE109DD}" destId="{36ADA8BB-ABF1-487D-B1BA-BC5D20A5AFD0}" srcOrd="2" destOrd="0" presId="urn:microsoft.com/office/officeart/2005/8/layout/hierarchy3"/>
    <dgm:cxn modelId="{A666AEC3-7323-4372-A539-AF8309C9A1C9}" type="presParOf" srcId="{5D26DFE2-481D-4BCC-B603-B488CBE109DD}" destId="{BE5175AA-C4C8-4BC4-A808-BBE7469D129E}" srcOrd="3" destOrd="0" presId="urn:microsoft.com/office/officeart/2005/8/layout/hierarchy3"/>
    <dgm:cxn modelId="{AF0EEE40-1B83-4CFA-92FB-94CEF09FF41B}" type="presParOf" srcId="{5D26DFE2-481D-4BCC-B603-B488CBE109DD}" destId="{F700A974-80B0-4D31-9AAC-76CC1676D09B}" srcOrd="4" destOrd="0" presId="urn:microsoft.com/office/officeart/2005/8/layout/hierarchy3"/>
    <dgm:cxn modelId="{959FFEE8-6CB6-489C-B3E3-96CA75AF755F}" type="presParOf" srcId="{5D26DFE2-481D-4BCC-B603-B488CBE109DD}" destId="{C439D009-D21E-48FC-8D70-C7349D13E910}" srcOrd="5" destOrd="0" presId="urn:microsoft.com/office/officeart/2005/8/layout/hierarchy3"/>
    <dgm:cxn modelId="{75B290A0-F2B0-471A-B0CB-9CF0057EE5C2}" type="presParOf" srcId="{5D26DFE2-481D-4BCC-B603-B488CBE109DD}" destId="{2B3EFFB6-40B7-498D-9542-F09111DE6AE5}" srcOrd="6" destOrd="0" presId="urn:microsoft.com/office/officeart/2005/8/layout/hierarchy3"/>
    <dgm:cxn modelId="{D60DC5F6-CD38-4EA6-A302-E3635E2DBA45}" type="presParOf" srcId="{5D26DFE2-481D-4BCC-B603-B488CBE109DD}" destId="{8339A297-212D-46B2-834E-C2785930E5D2}" srcOrd="7" destOrd="0" presId="urn:microsoft.com/office/officeart/2005/8/layout/hierarchy3"/>
    <dgm:cxn modelId="{B7E71FB6-CD3A-4AD6-A305-62BEC10F2653}" type="presParOf" srcId="{DF266ECE-5A4A-4A77-AFD7-5EE94F767BFE}" destId="{5625233F-2FDC-42E3-A4B4-70654E59B2D1}" srcOrd="1" destOrd="0" presId="urn:microsoft.com/office/officeart/2005/8/layout/hierarchy3"/>
    <dgm:cxn modelId="{DEF95C00-5E88-4EC9-9673-756D47A68937}" type="presParOf" srcId="{5625233F-2FDC-42E3-A4B4-70654E59B2D1}" destId="{8987D126-BFDF-4656-888A-B333E9FE361C}" srcOrd="0" destOrd="0" presId="urn:microsoft.com/office/officeart/2005/8/layout/hierarchy3"/>
    <dgm:cxn modelId="{239E22D5-B24E-47D8-99D5-704A502188EE}" type="presParOf" srcId="{8987D126-BFDF-4656-888A-B333E9FE361C}" destId="{FC7309EB-1F6F-4F34-B524-98742FC9C578}" srcOrd="0" destOrd="0" presId="urn:microsoft.com/office/officeart/2005/8/layout/hierarchy3"/>
    <dgm:cxn modelId="{191372EF-625A-44CD-88F6-7979C1A7E7F7}" type="presParOf" srcId="{8987D126-BFDF-4656-888A-B333E9FE361C}" destId="{17EF1A95-D274-4E7E-8ADD-3D26F82D750A}" srcOrd="1" destOrd="0" presId="urn:microsoft.com/office/officeart/2005/8/layout/hierarchy3"/>
    <dgm:cxn modelId="{42F034F2-FDB5-46C6-BC54-A69F46E95ADF}" type="presParOf" srcId="{5625233F-2FDC-42E3-A4B4-70654E59B2D1}" destId="{D018AB42-A7BE-49F9-A8DF-3FA3128A9EE1}" srcOrd="1" destOrd="0" presId="urn:microsoft.com/office/officeart/2005/8/layout/hierarchy3"/>
    <dgm:cxn modelId="{6FF1676A-3B0F-44F0-BBF5-2035B6A7C80A}" type="presParOf" srcId="{D018AB42-A7BE-49F9-A8DF-3FA3128A9EE1}" destId="{8E97534F-7419-475E-90D3-A0077F1A1C6F}" srcOrd="0" destOrd="0" presId="urn:microsoft.com/office/officeart/2005/8/layout/hierarchy3"/>
    <dgm:cxn modelId="{A3E1009C-B4BA-4C18-AC11-E18A4887803A}" type="presParOf" srcId="{D018AB42-A7BE-49F9-A8DF-3FA3128A9EE1}" destId="{F5EF2B6F-096B-45EA-ACFC-4EBCFB2EBF87}" srcOrd="1" destOrd="0" presId="urn:microsoft.com/office/officeart/2005/8/layout/hierarchy3"/>
    <dgm:cxn modelId="{B991EC2C-8ABB-408D-828C-8599685A2FF1}" type="presParOf" srcId="{D018AB42-A7BE-49F9-A8DF-3FA3128A9EE1}" destId="{27D25B79-B016-4CCA-9475-7A1DFCB81C27}" srcOrd="2" destOrd="0" presId="urn:microsoft.com/office/officeart/2005/8/layout/hierarchy3"/>
    <dgm:cxn modelId="{5A78ECFA-5735-4360-AEF1-F2D277405F6F}" type="presParOf" srcId="{D018AB42-A7BE-49F9-A8DF-3FA3128A9EE1}" destId="{75029223-C138-4617-B3D5-59CFBC8B25DD}" srcOrd="3" destOrd="0" presId="urn:microsoft.com/office/officeart/2005/8/layout/hierarchy3"/>
    <dgm:cxn modelId="{8FE911DB-9F98-4560-9F80-FBD3E191A228}" type="presParOf" srcId="{D018AB42-A7BE-49F9-A8DF-3FA3128A9EE1}" destId="{B1089C6E-E6C6-4736-9EC7-56D573E3B39C}" srcOrd="4" destOrd="0" presId="urn:microsoft.com/office/officeart/2005/8/layout/hierarchy3"/>
    <dgm:cxn modelId="{BFB067C0-6A49-46BA-A373-24206438ABD3}" type="presParOf" srcId="{D018AB42-A7BE-49F9-A8DF-3FA3128A9EE1}" destId="{5C2B4EF6-E078-4AFB-B1C5-20A439861779}" srcOrd="5" destOrd="0" presId="urn:microsoft.com/office/officeart/2005/8/layout/hierarchy3"/>
    <dgm:cxn modelId="{2FFBDBCE-FD61-4125-BBD6-EDCD078F5ED9}" type="presParOf" srcId="{D018AB42-A7BE-49F9-A8DF-3FA3128A9EE1}" destId="{B02F25A7-C8EF-421D-ADDB-A195778D2BAC}" srcOrd="6" destOrd="0" presId="urn:microsoft.com/office/officeart/2005/8/layout/hierarchy3"/>
    <dgm:cxn modelId="{E6FA0438-1B7A-4069-89C2-7A43EEBF1AD5}" type="presParOf" srcId="{D018AB42-A7BE-49F9-A8DF-3FA3128A9EE1}" destId="{72C79308-FEDE-4C71-8C89-2F1E146A5F82}"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4E6DC30-C519-43B2-9ED2-0CBE823586EA}" type="doc">
      <dgm:prSet loTypeId="urn:microsoft.com/office/officeart/2005/8/layout/process4" loCatId="list" qsTypeId="urn:microsoft.com/office/officeart/2005/8/quickstyle/simple2" qsCatId="simple" csTypeId="urn:microsoft.com/office/officeart/2005/8/colors/accent4_2" csCatId="accent4" phldr="1"/>
      <dgm:spPr/>
      <dgm:t>
        <a:bodyPr/>
        <a:lstStyle/>
        <a:p>
          <a:endParaRPr lang="en-US"/>
        </a:p>
      </dgm:t>
    </dgm:pt>
    <dgm:pt modelId="{32F754B9-3D9B-408C-A221-ADB046DF68C7}">
      <dgm:prSet phldrT="[Text]"/>
      <dgm:spPr/>
      <dgm:t>
        <a:bodyPr/>
        <a:lstStyle/>
        <a:p>
          <a:r>
            <a:rPr lang="en-US" dirty="0">
              <a:latin typeface="Arial" panose="020B0604020202020204" pitchFamily="34" charset="0"/>
              <a:cs typeface="Arial" panose="020B0604020202020204" pitchFamily="34" charset="0"/>
            </a:rPr>
            <a:t>Product divided into chunks</a:t>
          </a:r>
        </a:p>
      </dgm:t>
    </dgm:pt>
    <dgm:pt modelId="{EECA6654-5FB1-4DAB-9A2F-7E9E09831C67}" type="parTrans" cxnId="{6B618FFF-1E1D-4697-A17B-CF144A67DDF0}">
      <dgm:prSet/>
      <dgm:spPr/>
      <dgm:t>
        <a:bodyPr/>
        <a:lstStyle/>
        <a:p>
          <a:endParaRPr lang="en-US">
            <a:latin typeface="Arial" panose="020B0604020202020204" pitchFamily="34" charset="0"/>
            <a:cs typeface="Arial" panose="020B0604020202020204" pitchFamily="34" charset="0"/>
          </a:endParaRPr>
        </a:p>
      </dgm:t>
    </dgm:pt>
    <dgm:pt modelId="{8AE7EFC8-BDB9-4543-9B89-CD1D1A364C79}" type="sibTrans" cxnId="{6B618FFF-1E1D-4697-A17B-CF144A67DDF0}">
      <dgm:prSet/>
      <dgm:spPr/>
      <dgm:t>
        <a:bodyPr/>
        <a:lstStyle/>
        <a:p>
          <a:endParaRPr lang="en-US">
            <a:latin typeface="Arial" panose="020B0604020202020204" pitchFamily="34" charset="0"/>
            <a:cs typeface="Arial" panose="020B0604020202020204" pitchFamily="34" charset="0"/>
          </a:endParaRPr>
        </a:p>
      </dgm:t>
    </dgm:pt>
    <dgm:pt modelId="{9759FDBA-9DB8-436E-8C87-E3FE312CFCD1}">
      <dgm:prSet phldrT="[Text]"/>
      <dgm:spPr/>
      <dgm:t>
        <a:bodyPr/>
        <a:lstStyle/>
        <a:p>
          <a:r>
            <a:rPr lang="en-US" dirty="0">
              <a:latin typeface="Arial" panose="020B0604020202020204" pitchFamily="34" charset="0"/>
              <a:cs typeface="Arial" panose="020B0604020202020204" pitchFamily="34" charset="0"/>
            </a:rPr>
            <a:t>manageable</a:t>
          </a:r>
        </a:p>
      </dgm:t>
    </dgm:pt>
    <dgm:pt modelId="{F237D4C2-AA71-4AEB-A53D-953785955D32}" type="parTrans" cxnId="{26458578-3BB3-4664-B20F-E9B84C1C6B8A}">
      <dgm:prSet/>
      <dgm:spPr/>
      <dgm:t>
        <a:bodyPr/>
        <a:lstStyle/>
        <a:p>
          <a:endParaRPr lang="en-US">
            <a:latin typeface="Arial" panose="020B0604020202020204" pitchFamily="34" charset="0"/>
            <a:cs typeface="Arial" panose="020B0604020202020204" pitchFamily="34" charset="0"/>
          </a:endParaRPr>
        </a:p>
      </dgm:t>
    </dgm:pt>
    <dgm:pt modelId="{0D8022E0-8E3C-4DAA-A0CA-204A13DB5A2A}" type="sibTrans" cxnId="{26458578-3BB3-4664-B20F-E9B84C1C6B8A}">
      <dgm:prSet/>
      <dgm:spPr/>
      <dgm:t>
        <a:bodyPr/>
        <a:lstStyle/>
        <a:p>
          <a:endParaRPr lang="en-US">
            <a:latin typeface="Arial" panose="020B0604020202020204" pitchFamily="34" charset="0"/>
            <a:cs typeface="Arial" panose="020B0604020202020204" pitchFamily="34" charset="0"/>
          </a:endParaRPr>
        </a:p>
      </dgm:t>
    </dgm:pt>
    <dgm:pt modelId="{D1DFA75C-A358-4B71-9191-3FE4D819C8B0}">
      <dgm:prSet phldrT="[Text]"/>
      <dgm:spPr/>
      <dgm:t>
        <a:bodyPr/>
        <a:lstStyle/>
        <a:p>
          <a:r>
            <a:rPr lang="en-US" dirty="0">
              <a:latin typeface="Arial" panose="020B0604020202020204" pitchFamily="34" charset="0"/>
              <a:cs typeface="Arial" panose="020B0604020202020204" pitchFamily="34" charset="0"/>
            </a:rPr>
            <a:t>Understandable</a:t>
          </a:r>
        </a:p>
      </dgm:t>
    </dgm:pt>
    <dgm:pt modelId="{15736D60-0EA3-4F2E-AFC1-CAF6BA1381BA}" type="parTrans" cxnId="{30D46C8C-B500-43B0-8409-A6C1C4B8A86F}">
      <dgm:prSet/>
      <dgm:spPr/>
      <dgm:t>
        <a:bodyPr/>
        <a:lstStyle/>
        <a:p>
          <a:endParaRPr lang="en-US">
            <a:latin typeface="Arial" panose="020B0604020202020204" pitchFamily="34" charset="0"/>
            <a:cs typeface="Arial" panose="020B0604020202020204" pitchFamily="34" charset="0"/>
          </a:endParaRPr>
        </a:p>
      </dgm:t>
    </dgm:pt>
    <dgm:pt modelId="{E8C95048-6197-4C81-A868-C9854AFF53DC}" type="sibTrans" cxnId="{30D46C8C-B500-43B0-8409-A6C1C4B8A86F}">
      <dgm:prSet/>
      <dgm:spPr/>
      <dgm:t>
        <a:bodyPr/>
        <a:lstStyle/>
        <a:p>
          <a:endParaRPr lang="en-US">
            <a:latin typeface="Arial" panose="020B0604020202020204" pitchFamily="34" charset="0"/>
            <a:cs typeface="Arial" panose="020B0604020202020204" pitchFamily="34" charset="0"/>
          </a:endParaRPr>
        </a:p>
      </dgm:t>
    </dgm:pt>
    <dgm:pt modelId="{738D38A9-7508-407E-AA8A-1244178C830C}">
      <dgm:prSet phldrT="[Text]"/>
      <dgm:spPr/>
      <dgm:t>
        <a:bodyPr/>
        <a:lstStyle/>
        <a:p>
          <a:r>
            <a:rPr lang="en-US" dirty="0">
              <a:latin typeface="Arial" panose="020B0604020202020204" pitchFamily="34" charset="0"/>
              <a:cs typeface="Arial" panose="020B0604020202020204" pitchFamily="34" charset="0"/>
            </a:rPr>
            <a:t>Communication</a:t>
          </a:r>
        </a:p>
      </dgm:t>
    </dgm:pt>
    <dgm:pt modelId="{F6FEDCD4-C686-43F4-BD9E-C57E68261FD8}" type="parTrans" cxnId="{D7B7B303-8359-4D83-87AB-91A8C168C15D}">
      <dgm:prSet/>
      <dgm:spPr/>
      <dgm:t>
        <a:bodyPr/>
        <a:lstStyle/>
        <a:p>
          <a:endParaRPr lang="en-US">
            <a:latin typeface="Arial" panose="020B0604020202020204" pitchFamily="34" charset="0"/>
            <a:cs typeface="Arial" panose="020B0604020202020204" pitchFamily="34" charset="0"/>
          </a:endParaRPr>
        </a:p>
      </dgm:t>
    </dgm:pt>
    <dgm:pt modelId="{CBAC31D7-C461-49EE-8A44-EB3D31EF696D}" type="sibTrans" cxnId="{D7B7B303-8359-4D83-87AB-91A8C168C15D}">
      <dgm:prSet/>
      <dgm:spPr/>
      <dgm:t>
        <a:bodyPr/>
        <a:lstStyle/>
        <a:p>
          <a:endParaRPr lang="en-US">
            <a:latin typeface="Arial" panose="020B0604020202020204" pitchFamily="34" charset="0"/>
            <a:cs typeface="Arial" panose="020B0604020202020204" pitchFamily="34" charset="0"/>
          </a:endParaRPr>
        </a:p>
      </dgm:t>
    </dgm:pt>
    <dgm:pt modelId="{039BFCF5-4591-4D7B-8FB0-FEF59CB9CEFC}">
      <dgm:prSet phldrT="[Text]"/>
      <dgm:spPr/>
      <dgm:t>
        <a:bodyPr/>
        <a:lstStyle/>
        <a:p>
          <a:r>
            <a:rPr lang="en-US" dirty="0">
              <a:latin typeface="Arial" panose="020B0604020202020204" pitchFamily="34" charset="0"/>
              <a:cs typeface="Arial" panose="020B0604020202020204" pitchFamily="34" charset="0"/>
            </a:rPr>
            <a:t>Visible to everyone</a:t>
          </a:r>
        </a:p>
      </dgm:t>
    </dgm:pt>
    <dgm:pt modelId="{1968BA42-1085-48D2-93F8-25BA97EE1BFB}" type="parTrans" cxnId="{1FC63286-85CF-4576-8C36-C3DCF3C89DB5}">
      <dgm:prSet/>
      <dgm:spPr/>
      <dgm:t>
        <a:bodyPr/>
        <a:lstStyle/>
        <a:p>
          <a:endParaRPr lang="en-US">
            <a:latin typeface="Arial" panose="020B0604020202020204" pitchFamily="34" charset="0"/>
            <a:cs typeface="Arial" panose="020B0604020202020204" pitchFamily="34" charset="0"/>
          </a:endParaRPr>
        </a:p>
      </dgm:t>
    </dgm:pt>
    <dgm:pt modelId="{C7A9B92F-04CA-4711-8C23-3A869185DFC0}" type="sibTrans" cxnId="{1FC63286-85CF-4576-8C36-C3DCF3C89DB5}">
      <dgm:prSet/>
      <dgm:spPr/>
      <dgm:t>
        <a:bodyPr/>
        <a:lstStyle/>
        <a:p>
          <a:endParaRPr lang="en-US">
            <a:latin typeface="Arial" panose="020B0604020202020204" pitchFamily="34" charset="0"/>
            <a:cs typeface="Arial" panose="020B0604020202020204" pitchFamily="34" charset="0"/>
          </a:endParaRPr>
        </a:p>
      </dgm:t>
    </dgm:pt>
    <dgm:pt modelId="{09193EBA-BA75-4658-9BF0-06068065FCC0}">
      <dgm:prSet phldrT="[Text]"/>
      <dgm:spPr/>
      <dgm:t>
        <a:bodyPr/>
        <a:lstStyle/>
        <a:p>
          <a:r>
            <a:rPr lang="en-US" dirty="0">
              <a:latin typeface="Arial" panose="020B0604020202020204" pitchFamily="34" charset="0"/>
              <a:cs typeface="Arial" panose="020B0604020202020204" pitchFamily="34" charset="0"/>
            </a:rPr>
            <a:t>Improved communication</a:t>
          </a:r>
        </a:p>
      </dgm:t>
    </dgm:pt>
    <dgm:pt modelId="{A19ED987-A500-4B4F-B514-6D0D51DA3659}" type="parTrans" cxnId="{43CB1ABD-C156-41D3-97A6-EA8C5A89D8AB}">
      <dgm:prSet/>
      <dgm:spPr/>
      <dgm:t>
        <a:bodyPr/>
        <a:lstStyle/>
        <a:p>
          <a:endParaRPr lang="en-US">
            <a:latin typeface="Arial" panose="020B0604020202020204" pitchFamily="34" charset="0"/>
            <a:cs typeface="Arial" panose="020B0604020202020204" pitchFamily="34" charset="0"/>
          </a:endParaRPr>
        </a:p>
      </dgm:t>
    </dgm:pt>
    <dgm:pt modelId="{7CD31D0E-DDDF-4F3A-AD0A-50AE95E5ABDE}" type="sibTrans" cxnId="{43CB1ABD-C156-41D3-97A6-EA8C5A89D8AB}">
      <dgm:prSet/>
      <dgm:spPr/>
      <dgm:t>
        <a:bodyPr/>
        <a:lstStyle/>
        <a:p>
          <a:endParaRPr lang="en-US">
            <a:latin typeface="Arial" panose="020B0604020202020204" pitchFamily="34" charset="0"/>
            <a:cs typeface="Arial" panose="020B0604020202020204" pitchFamily="34" charset="0"/>
          </a:endParaRPr>
        </a:p>
      </dgm:t>
    </dgm:pt>
    <dgm:pt modelId="{E992F17F-B331-49DB-97D4-92DDE957C8BE}">
      <dgm:prSet phldrT="[Text]"/>
      <dgm:spPr/>
      <dgm:t>
        <a:bodyPr/>
        <a:lstStyle/>
        <a:p>
          <a:r>
            <a:rPr lang="en-US" dirty="0">
              <a:latin typeface="Arial" panose="020B0604020202020204" pitchFamily="34" charset="0"/>
              <a:cs typeface="Arial" panose="020B0604020202020204" pitchFamily="34" charset="0"/>
            </a:rPr>
            <a:t>delivery</a:t>
          </a:r>
        </a:p>
      </dgm:t>
    </dgm:pt>
    <dgm:pt modelId="{B7062870-AC3A-4B72-8B47-076ACE50CADD}" type="parTrans" cxnId="{4C2F87DD-9F74-4F98-99E6-DC6E30329BE1}">
      <dgm:prSet/>
      <dgm:spPr/>
      <dgm:t>
        <a:bodyPr/>
        <a:lstStyle/>
        <a:p>
          <a:endParaRPr lang="en-US">
            <a:latin typeface="Arial" panose="020B0604020202020204" pitchFamily="34" charset="0"/>
            <a:cs typeface="Arial" panose="020B0604020202020204" pitchFamily="34" charset="0"/>
          </a:endParaRPr>
        </a:p>
      </dgm:t>
    </dgm:pt>
    <dgm:pt modelId="{AFF50E52-0579-4C50-849C-7092C90AC15E}" type="sibTrans" cxnId="{4C2F87DD-9F74-4F98-99E6-DC6E30329BE1}">
      <dgm:prSet/>
      <dgm:spPr/>
      <dgm:t>
        <a:bodyPr/>
        <a:lstStyle/>
        <a:p>
          <a:endParaRPr lang="en-US">
            <a:latin typeface="Arial" panose="020B0604020202020204" pitchFamily="34" charset="0"/>
            <a:cs typeface="Arial" panose="020B0604020202020204" pitchFamily="34" charset="0"/>
          </a:endParaRPr>
        </a:p>
      </dgm:t>
    </dgm:pt>
    <dgm:pt modelId="{989A5ED8-CFA7-4EE1-8EED-C5CC9DAEB5F7}">
      <dgm:prSet phldrT="[Text]"/>
      <dgm:spPr/>
      <dgm:t>
        <a:bodyPr/>
        <a:lstStyle/>
        <a:p>
          <a:r>
            <a:rPr lang="en-US" dirty="0">
              <a:latin typeface="Arial" panose="020B0604020202020204" pitchFamily="34" charset="0"/>
              <a:cs typeface="Arial" panose="020B0604020202020204" pitchFamily="34" charset="0"/>
            </a:rPr>
            <a:t>On-time</a:t>
          </a:r>
        </a:p>
      </dgm:t>
    </dgm:pt>
    <dgm:pt modelId="{AD54AE60-0739-406C-AF79-46AFA15BEE28}" type="parTrans" cxnId="{79162CC0-82D4-4739-8D6D-7C31B24ADC6D}">
      <dgm:prSet/>
      <dgm:spPr/>
      <dgm:t>
        <a:bodyPr/>
        <a:lstStyle/>
        <a:p>
          <a:endParaRPr lang="en-US">
            <a:latin typeface="Arial" panose="020B0604020202020204" pitchFamily="34" charset="0"/>
            <a:cs typeface="Arial" panose="020B0604020202020204" pitchFamily="34" charset="0"/>
          </a:endParaRPr>
        </a:p>
      </dgm:t>
    </dgm:pt>
    <dgm:pt modelId="{C53148B1-E9A0-4BC5-8786-1CAD88360809}" type="sibTrans" cxnId="{79162CC0-82D4-4739-8D6D-7C31B24ADC6D}">
      <dgm:prSet/>
      <dgm:spPr/>
      <dgm:t>
        <a:bodyPr/>
        <a:lstStyle/>
        <a:p>
          <a:endParaRPr lang="en-US">
            <a:latin typeface="Arial" panose="020B0604020202020204" pitchFamily="34" charset="0"/>
            <a:cs typeface="Arial" panose="020B0604020202020204" pitchFamily="34" charset="0"/>
          </a:endParaRPr>
        </a:p>
      </dgm:t>
    </dgm:pt>
    <dgm:pt modelId="{1A4FE71C-EFBA-4CC2-8026-246F8B9E119F}">
      <dgm:prSet phldrT="[Text]"/>
      <dgm:spPr/>
      <dgm:t>
        <a:bodyPr/>
        <a:lstStyle/>
        <a:p>
          <a:r>
            <a:rPr lang="en-US" dirty="0">
              <a:latin typeface="Arial" panose="020B0604020202020204" pitchFamily="34" charset="0"/>
              <a:cs typeface="Arial" panose="020B0604020202020204" pitchFamily="34" charset="0"/>
            </a:rPr>
            <a:t>Feedback </a:t>
          </a:r>
        </a:p>
      </dgm:t>
    </dgm:pt>
    <dgm:pt modelId="{A8A831DD-B09F-4EAD-9CBE-E79D7E2FB894}" type="parTrans" cxnId="{6A7E7E11-E21C-4716-8679-0E9C68D690EA}">
      <dgm:prSet/>
      <dgm:spPr/>
      <dgm:t>
        <a:bodyPr/>
        <a:lstStyle/>
        <a:p>
          <a:endParaRPr lang="en-US">
            <a:latin typeface="Arial" panose="020B0604020202020204" pitchFamily="34" charset="0"/>
            <a:cs typeface="Arial" panose="020B0604020202020204" pitchFamily="34" charset="0"/>
          </a:endParaRPr>
        </a:p>
      </dgm:t>
    </dgm:pt>
    <dgm:pt modelId="{1B017DA6-09C1-496D-AE67-6CACFA1ECAE4}" type="sibTrans" cxnId="{6A7E7E11-E21C-4716-8679-0E9C68D690EA}">
      <dgm:prSet/>
      <dgm:spPr/>
      <dgm:t>
        <a:bodyPr/>
        <a:lstStyle/>
        <a:p>
          <a:endParaRPr lang="en-US">
            <a:latin typeface="Arial" panose="020B0604020202020204" pitchFamily="34" charset="0"/>
            <a:cs typeface="Arial" panose="020B0604020202020204" pitchFamily="34" charset="0"/>
          </a:endParaRPr>
        </a:p>
      </dgm:t>
    </dgm:pt>
    <dgm:pt modelId="{98BB9F28-3D46-495D-834B-147250F69AB1}">
      <dgm:prSet phldrT="[Text]"/>
      <dgm:spPr/>
      <dgm:t>
        <a:bodyPr/>
        <a:lstStyle/>
        <a:p>
          <a:r>
            <a:rPr lang="en-US" dirty="0">
              <a:latin typeface="Arial" panose="020B0604020202020204" pitchFamily="34" charset="0"/>
              <a:cs typeface="Arial" panose="020B0604020202020204" pitchFamily="34" charset="0"/>
            </a:rPr>
            <a:t>Requirements does not hold progress</a:t>
          </a:r>
        </a:p>
      </dgm:t>
    </dgm:pt>
    <dgm:pt modelId="{6539E47A-D518-4549-98E3-58C2A2A00BFC}" type="parTrans" cxnId="{EB9596E6-90B9-4850-9986-BA8EC47A7B7B}">
      <dgm:prSet/>
      <dgm:spPr/>
      <dgm:t>
        <a:bodyPr/>
        <a:lstStyle/>
        <a:p>
          <a:endParaRPr lang="en-US">
            <a:latin typeface="Arial" panose="020B0604020202020204" pitchFamily="34" charset="0"/>
            <a:cs typeface="Arial" panose="020B0604020202020204" pitchFamily="34" charset="0"/>
          </a:endParaRPr>
        </a:p>
      </dgm:t>
    </dgm:pt>
    <dgm:pt modelId="{49D1AB17-1817-44CE-8886-D131BBEFA649}" type="sibTrans" cxnId="{EB9596E6-90B9-4850-9986-BA8EC47A7B7B}">
      <dgm:prSet/>
      <dgm:spPr/>
      <dgm:t>
        <a:bodyPr/>
        <a:lstStyle/>
        <a:p>
          <a:endParaRPr lang="en-US">
            <a:latin typeface="Arial" panose="020B0604020202020204" pitchFamily="34" charset="0"/>
            <a:cs typeface="Arial" panose="020B0604020202020204" pitchFamily="34" charset="0"/>
          </a:endParaRPr>
        </a:p>
      </dgm:t>
    </dgm:pt>
    <dgm:pt modelId="{2D334645-E603-4465-8999-FC606C4C816C}">
      <dgm:prSet phldrT="[Text]"/>
      <dgm:spPr/>
      <dgm:t>
        <a:bodyPr/>
        <a:lstStyle/>
        <a:p>
          <a:r>
            <a:rPr lang="en-US" dirty="0">
              <a:latin typeface="Arial" panose="020B0604020202020204" pitchFamily="34" charset="0"/>
              <a:cs typeface="Arial" panose="020B0604020202020204" pitchFamily="34" charset="0"/>
            </a:rPr>
            <a:t>Trust and project success</a:t>
          </a:r>
        </a:p>
      </dgm:t>
    </dgm:pt>
    <dgm:pt modelId="{972DCCB5-585A-4663-AAD3-AE588965FA11}" type="parTrans" cxnId="{35BA20EC-4540-44BC-8BE3-7F1D47E653DD}">
      <dgm:prSet/>
      <dgm:spPr/>
      <dgm:t>
        <a:bodyPr/>
        <a:lstStyle/>
        <a:p>
          <a:endParaRPr lang="en-US">
            <a:latin typeface="Arial" panose="020B0604020202020204" pitchFamily="34" charset="0"/>
            <a:cs typeface="Arial" panose="020B0604020202020204" pitchFamily="34" charset="0"/>
          </a:endParaRPr>
        </a:p>
      </dgm:t>
    </dgm:pt>
    <dgm:pt modelId="{14769F90-DD7B-4B2A-8225-ED0F0B5E8945}" type="sibTrans" cxnId="{35BA20EC-4540-44BC-8BE3-7F1D47E653DD}">
      <dgm:prSet/>
      <dgm:spPr/>
      <dgm:t>
        <a:bodyPr/>
        <a:lstStyle/>
        <a:p>
          <a:endParaRPr lang="en-US">
            <a:latin typeface="Arial" panose="020B0604020202020204" pitchFamily="34" charset="0"/>
            <a:cs typeface="Arial" panose="020B0604020202020204" pitchFamily="34" charset="0"/>
          </a:endParaRPr>
        </a:p>
      </dgm:t>
    </dgm:pt>
    <dgm:pt modelId="{020487B1-B6D9-402C-A202-D617281F2909}" type="pres">
      <dgm:prSet presAssocID="{D4E6DC30-C519-43B2-9ED2-0CBE823586EA}" presName="Name0" presStyleCnt="0">
        <dgm:presLayoutVars>
          <dgm:dir/>
          <dgm:animLvl val="lvl"/>
          <dgm:resizeHandles val="exact"/>
        </dgm:presLayoutVars>
      </dgm:prSet>
      <dgm:spPr/>
    </dgm:pt>
    <dgm:pt modelId="{83C3F91C-009E-4E4B-BEC2-7A2649FF4F88}" type="pres">
      <dgm:prSet presAssocID="{E992F17F-B331-49DB-97D4-92DDE957C8BE}" presName="boxAndChildren" presStyleCnt="0"/>
      <dgm:spPr/>
    </dgm:pt>
    <dgm:pt modelId="{FB2FFDF3-BAEE-4891-9381-C9A2EA7C23FB}" type="pres">
      <dgm:prSet presAssocID="{E992F17F-B331-49DB-97D4-92DDE957C8BE}" presName="parentTextBox" presStyleLbl="node1" presStyleIdx="0" presStyleCnt="3"/>
      <dgm:spPr/>
    </dgm:pt>
    <dgm:pt modelId="{D27106D4-14F8-4BB0-B1F7-943BB7D282D8}" type="pres">
      <dgm:prSet presAssocID="{E992F17F-B331-49DB-97D4-92DDE957C8BE}" presName="entireBox" presStyleLbl="node1" presStyleIdx="0" presStyleCnt="3"/>
      <dgm:spPr/>
    </dgm:pt>
    <dgm:pt modelId="{D279BE89-0EF4-4445-BE52-951C12842F76}" type="pres">
      <dgm:prSet presAssocID="{E992F17F-B331-49DB-97D4-92DDE957C8BE}" presName="descendantBox" presStyleCnt="0"/>
      <dgm:spPr/>
    </dgm:pt>
    <dgm:pt modelId="{8B24692E-E508-451C-92F7-C7A0B76B52D5}" type="pres">
      <dgm:prSet presAssocID="{989A5ED8-CFA7-4EE1-8EED-C5CC9DAEB5F7}" presName="childTextBox" presStyleLbl="fgAccFollowNode1" presStyleIdx="0" presStyleCnt="8">
        <dgm:presLayoutVars>
          <dgm:bulletEnabled val="1"/>
        </dgm:presLayoutVars>
      </dgm:prSet>
      <dgm:spPr/>
    </dgm:pt>
    <dgm:pt modelId="{282DCD0C-3AB3-47A7-AE35-A104CE563C6C}" type="pres">
      <dgm:prSet presAssocID="{1A4FE71C-EFBA-4CC2-8026-246F8B9E119F}" presName="childTextBox" presStyleLbl="fgAccFollowNode1" presStyleIdx="1" presStyleCnt="8">
        <dgm:presLayoutVars>
          <dgm:bulletEnabled val="1"/>
        </dgm:presLayoutVars>
      </dgm:prSet>
      <dgm:spPr/>
    </dgm:pt>
    <dgm:pt modelId="{1245284E-08EB-4431-B0F9-295DF7A22209}" type="pres">
      <dgm:prSet presAssocID="{2D334645-E603-4465-8999-FC606C4C816C}" presName="childTextBox" presStyleLbl="fgAccFollowNode1" presStyleIdx="2" presStyleCnt="8">
        <dgm:presLayoutVars>
          <dgm:bulletEnabled val="1"/>
        </dgm:presLayoutVars>
      </dgm:prSet>
      <dgm:spPr/>
    </dgm:pt>
    <dgm:pt modelId="{CCB3F008-A6F8-4D79-994E-6BFFDB955164}" type="pres">
      <dgm:prSet presAssocID="{CBAC31D7-C461-49EE-8A44-EB3D31EF696D}" presName="sp" presStyleCnt="0"/>
      <dgm:spPr/>
    </dgm:pt>
    <dgm:pt modelId="{70019313-A168-48E5-AA29-0E15B1AF783D}" type="pres">
      <dgm:prSet presAssocID="{738D38A9-7508-407E-AA8A-1244178C830C}" presName="arrowAndChildren" presStyleCnt="0"/>
      <dgm:spPr/>
    </dgm:pt>
    <dgm:pt modelId="{2822FD60-ECB6-4381-80EC-C8BC4E1A3E35}" type="pres">
      <dgm:prSet presAssocID="{738D38A9-7508-407E-AA8A-1244178C830C}" presName="parentTextArrow" presStyleLbl="node1" presStyleIdx="0" presStyleCnt="3"/>
      <dgm:spPr/>
    </dgm:pt>
    <dgm:pt modelId="{762E6881-6E59-4153-9FCD-D9FAC5E87838}" type="pres">
      <dgm:prSet presAssocID="{738D38A9-7508-407E-AA8A-1244178C830C}" presName="arrow" presStyleLbl="node1" presStyleIdx="1" presStyleCnt="3"/>
      <dgm:spPr/>
    </dgm:pt>
    <dgm:pt modelId="{54F547A3-354E-4CA9-ADDF-B39B31FD3525}" type="pres">
      <dgm:prSet presAssocID="{738D38A9-7508-407E-AA8A-1244178C830C}" presName="descendantArrow" presStyleCnt="0"/>
      <dgm:spPr/>
    </dgm:pt>
    <dgm:pt modelId="{1F98A5A2-BF22-4462-886E-17D7BB42CAA8}" type="pres">
      <dgm:prSet presAssocID="{039BFCF5-4591-4D7B-8FB0-FEF59CB9CEFC}" presName="childTextArrow" presStyleLbl="fgAccFollowNode1" presStyleIdx="3" presStyleCnt="8">
        <dgm:presLayoutVars>
          <dgm:bulletEnabled val="1"/>
        </dgm:presLayoutVars>
      </dgm:prSet>
      <dgm:spPr/>
    </dgm:pt>
    <dgm:pt modelId="{05FDC49A-136A-4859-BB0C-680F21ABBFBC}" type="pres">
      <dgm:prSet presAssocID="{09193EBA-BA75-4658-9BF0-06068065FCC0}" presName="childTextArrow" presStyleLbl="fgAccFollowNode1" presStyleIdx="4" presStyleCnt="8">
        <dgm:presLayoutVars>
          <dgm:bulletEnabled val="1"/>
        </dgm:presLayoutVars>
      </dgm:prSet>
      <dgm:spPr/>
    </dgm:pt>
    <dgm:pt modelId="{705DA01D-3FEE-4189-B2A3-4DC7101F7DFF}" type="pres">
      <dgm:prSet presAssocID="{8AE7EFC8-BDB9-4543-9B89-CD1D1A364C79}" presName="sp" presStyleCnt="0"/>
      <dgm:spPr/>
    </dgm:pt>
    <dgm:pt modelId="{45D6D237-ABDD-485B-B1DA-A04DA3FD78A2}" type="pres">
      <dgm:prSet presAssocID="{32F754B9-3D9B-408C-A221-ADB046DF68C7}" presName="arrowAndChildren" presStyleCnt="0"/>
      <dgm:spPr/>
    </dgm:pt>
    <dgm:pt modelId="{143C4726-E5D7-4F6A-9A54-232484D3F14F}" type="pres">
      <dgm:prSet presAssocID="{32F754B9-3D9B-408C-A221-ADB046DF68C7}" presName="parentTextArrow" presStyleLbl="node1" presStyleIdx="1" presStyleCnt="3"/>
      <dgm:spPr/>
    </dgm:pt>
    <dgm:pt modelId="{7F4684BE-18A8-4421-BA97-182455E51E03}" type="pres">
      <dgm:prSet presAssocID="{32F754B9-3D9B-408C-A221-ADB046DF68C7}" presName="arrow" presStyleLbl="node1" presStyleIdx="2" presStyleCnt="3"/>
      <dgm:spPr/>
    </dgm:pt>
    <dgm:pt modelId="{6E2371D8-41CF-4463-BF6C-A4A39B274ACE}" type="pres">
      <dgm:prSet presAssocID="{32F754B9-3D9B-408C-A221-ADB046DF68C7}" presName="descendantArrow" presStyleCnt="0"/>
      <dgm:spPr/>
    </dgm:pt>
    <dgm:pt modelId="{41E5ED20-7225-45F7-9EE2-2F1C2469DA6B}" type="pres">
      <dgm:prSet presAssocID="{9759FDBA-9DB8-436E-8C87-E3FE312CFCD1}" presName="childTextArrow" presStyleLbl="fgAccFollowNode1" presStyleIdx="5" presStyleCnt="8">
        <dgm:presLayoutVars>
          <dgm:bulletEnabled val="1"/>
        </dgm:presLayoutVars>
      </dgm:prSet>
      <dgm:spPr/>
    </dgm:pt>
    <dgm:pt modelId="{A721DF72-D71D-44A4-BF00-6B875DA3CB0D}" type="pres">
      <dgm:prSet presAssocID="{D1DFA75C-A358-4B71-9191-3FE4D819C8B0}" presName="childTextArrow" presStyleLbl="fgAccFollowNode1" presStyleIdx="6" presStyleCnt="8">
        <dgm:presLayoutVars>
          <dgm:bulletEnabled val="1"/>
        </dgm:presLayoutVars>
      </dgm:prSet>
      <dgm:spPr/>
    </dgm:pt>
    <dgm:pt modelId="{A0CCDEFC-F5B9-45B4-A47F-89BF01B6E756}" type="pres">
      <dgm:prSet presAssocID="{98BB9F28-3D46-495D-834B-147250F69AB1}" presName="childTextArrow" presStyleLbl="fgAccFollowNode1" presStyleIdx="7" presStyleCnt="8">
        <dgm:presLayoutVars>
          <dgm:bulletEnabled val="1"/>
        </dgm:presLayoutVars>
      </dgm:prSet>
      <dgm:spPr/>
    </dgm:pt>
  </dgm:ptLst>
  <dgm:cxnLst>
    <dgm:cxn modelId="{D7B7B303-8359-4D83-87AB-91A8C168C15D}" srcId="{D4E6DC30-C519-43B2-9ED2-0CBE823586EA}" destId="{738D38A9-7508-407E-AA8A-1244178C830C}" srcOrd="1" destOrd="0" parTransId="{F6FEDCD4-C686-43F4-BD9E-C57E68261FD8}" sibTransId="{CBAC31D7-C461-49EE-8A44-EB3D31EF696D}"/>
    <dgm:cxn modelId="{6A7E7E11-E21C-4716-8679-0E9C68D690EA}" srcId="{E992F17F-B331-49DB-97D4-92DDE957C8BE}" destId="{1A4FE71C-EFBA-4CC2-8026-246F8B9E119F}" srcOrd="1" destOrd="0" parTransId="{A8A831DD-B09F-4EAD-9CBE-E79D7E2FB894}" sibTransId="{1B017DA6-09C1-496D-AE67-6CACFA1ECAE4}"/>
    <dgm:cxn modelId="{A1C5E212-CA66-4706-9B50-14343413D494}" type="presOf" srcId="{D1DFA75C-A358-4B71-9191-3FE4D819C8B0}" destId="{A721DF72-D71D-44A4-BF00-6B875DA3CB0D}" srcOrd="0" destOrd="0" presId="urn:microsoft.com/office/officeart/2005/8/layout/process4"/>
    <dgm:cxn modelId="{1F27AF36-C5A3-452B-9F39-5BAD6CA96839}" type="presOf" srcId="{98BB9F28-3D46-495D-834B-147250F69AB1}" destId="{A0CCDEFC-F5B9-45B4-A47F-89BF01B6E756}" srcOrd="0" destOrd="0" presId="urn:microsoft.com/office/officeart/2005/8/layout/process4"/>
    <dgm:cxn modelId="{07B7DB6A-6712-4AF8-8C4B-4FC9C5C80A97}" type="presOf" srcId="{039BFCF5-4591-4D7B-8FB0-FEF59CB9CEFC}" destId="{1F98A5A2-BF22-4462-886E-17D7BB42CAA8}" srcOrd="0" destOrd="0" presId="urn:microsoft.com/office/officeart/2005/8/layout/process4"/>
    <dgm:cxn modelId="{F616D54B-F55C-44A8-AE14-3B03A3B60E7D}" type="presOf" srcId="{738D38A9-7508-407E-AA8A-1244178C830C}" destId="{2822FD60-ECB6-4381-80EC-C8BC4E1A3E35}" srcOrd="0" destOrd="0" presId="urn:microsoft.com/office/officeart/2005/8/layout/process4"/>
    <dgm:cxn modelId="{83611E4F-B4BE-4B86-B0A6-5D953A2FC9C8}" type="presOf" srcId="{1A4FE71C-EFBA-4CC2-8026-246F8B9E119F}" destId="{282DCD0C-3AB3-47A7-AE35-A104CE563C6C}" srcOrd="0" destOrd="0" presId="urn:microsoft.com/office/officeart/2005/8/layout/process4"/>
    <dgm:cxn modelId="{6BF5B971-74B8-4B14-AD6B-C425C1C4DFC0}" type="presOf" srcId="{D4E6DC30-C519-43B2-9ED2-0CBE823586EA}" destId="{020487B1-B6D9-402C-A202-D617281F2909}" srcOrd="0" destOrd="0" presId="urn:microsoft.com/office/officeart/2005/8/layout/process4"/>
    <dgm:cxn modelId="{7D86F177-4329-4B2B-90F6-095FEEE116B5}" type="presOf" srcId="{738D38A9-7508-407E-AA8A-1244178C830C}" destId="{762E6881-6E59-4153-9FCD-D9FAC5E87838}" srcOrd="1" destOrd="0" presId="urn:microsoft.com/office/officeart/2005/8/layout/process4"/>
    <dgm:cxn modelId="{26458578-3BB3-4664-B20F-E9B84C1C6B8A}" srcId="{32F754B9-3D9B-408C-A221-ADB046DF68C7}" destId="{9759FDBA-9DB8-436E-8C87-E3FE312CFCD1}" srcOrd="0" destOrd="0" parTransId="{F237D4C2-AA71-4AEB-A53D-953785955D32}" sibTransId="{0D8022E0-8E3C-4DAA-A0CA-204A13DB5A2A}"/>
    <dgm:cxn modelId="{53B55885-335D-4999-A43C-0900F4D928F8}" type="presOf" srcId="{2D334645-E603-4465-8999-FC606C4C816C}" destId="{1245284E-08EB-4431-B0F9-295DF7A22209}" srcOrd="0" destOrd="0" presId="urn:microsoft.com/office/officeart/2005/8/layout/process4"/>
    <dgm:cxn modelId="{1FC63286-85CF-4576-8C36-C3DCF3C89DB5}" srcId="{738D38A9-7508-407E-AA8A-1244178C830C}" destId="{039BFCF5-4591-4D7B-8FB0-FEF59CB9CEFC}" srcOrd="0" destOrd="0" parTransId="{1968BA42-1085-48D2-93F8-25BA97EE1BFB}" sibTransId="{C7A9B92F-04CA-4711-8C23-3A869185DFC0}"/>
    <dgm:cxn modelId="{30D46C8C-B500-43B0-8409-A6C1C4B8A86F}" srcId="{32F754B9-3D9B-408C-A221-ADB046DF68C7}" destId="{D1DFA75C-A358-4B71-9191-3FE4D819C8B0}" srcOrd="1" destOrd="0" parTransId="{15736D60-0EA3-4F2E-AFC1-CAF6BA1381BA}" sibTransId="{E8C95048-6197-4C81-A868-C9854AFF53DC}"/>
    <dgm:cxn modelId="{0C386C8D-72C8-4EEE-B9E6-E6B7709450DB}" type="presOf" srcId="{E992F17F-B331-49DB-97D4-92DDE957C8BE}" destId="{FB2FFDF3-BAEE-4891-9381-C9A2EA7C23FB}" srcOrd="0" destOrd="0" presId="urn:microsoft.com/office/officeart/2005/8/layout/process4"/>
    <dgm:cxn modelId="{2CECCA9A-9843-4F7C-8446-B4AA7D41CEB2}" type="presOf" srcId="{E992F17F-B331-49DB-97D4-92DDE957C8BE}" destId="{D27106D4-14F8-4BB0-B1F7-943BB7D282D8}" srcOrd="1" destOrd="0" presId="urn:microsoft.com/office/officeart/2005/8/layout/process4"/>
    <dgm:cxn modelId="{5B16CFB3-634A-4402-B665-86866042A04B}" type="presOf" srcId="{9759FDBA-9DB8-436E-8C87-E3FE312CFCD1}" destId="{41E5ED20-7225-45F7-9EE2-2F1C2469DA6B}" srcOrd="0" destOrd="0" presId="urn:microsoft.com/office/officeart/2005/8/layout/process4"/>
    <dgm:cxn modelId="{43CB1ABD-C156-41D3-97A6-EA8C5A89D8AB}" srcId="{738D38A9-7508-407E-AA8A-1244178C830C}" destId="{09193EBA-BA75-4658-9BF0-06068065FCC0}" srcOrd="1" destOrd="0" parTransId="{A19ED987-A500-4B4F-B514-6D0D51DA3659}" sibTransId="{7CD31D0E-DDDF-4F3A-AD0A-50AE95E5ABDE}"/>
    <dgm:cxn modelId="{79162CC0-82D4-4739-8D6D-7C31B24ADC6D}" srcId="{E992F17F-B331-49DB-97D4-92DDE957C8BE}" destId="{989A5ED8-CFA7-4EE1-8EED-C5CC9DAEB5F7}" srcOrd="0" destOrd="0" parTransId="{AD54AE60-0739-406C-AF79-46AFA15BEE28}" sibTransId="{C53148B1-E9A0-4BC5-8786-1CAD88360809}"/>
    <dgm:cxn modelId="{6F3EAFC0-6304-459C-93DF-D793AEE77807}" type="presOf" srcId="{32F754B9-3D9B-408C-A221-ADB046DF68C7}" destId="{7F4684BE-18A8-4421-BA97-182455E51E03}" srcOrd="1" destOrd="0" presId="urn:microsoft.com/office/officeart/2005/8/layout/process4"/>
    <dgm:cxn modelId="{48D824C2-C8CD-4B42-81E6-C8964E0E8914}" type="presOf" srcId="{32F754B9-3D9B-408C-A221-ADB046DF68C7}" destId="{143C4726-E5D7-4F6A-9A54-232484D3F14F}" srcOrd="0" destOrd="0" presId="urn:microsoft.com/office/officeart/2005/8/layout/process4"/>
    <dgm:cxn modelId="{686398CF-62C5-4EBF-8BA2-AFA6AE1C6F05}" type="presOf" srcId="{09193EBA-BA75-4658-9BF0-06068065FCC0}" destId="{05FDC49A-136A-4859-BB0C-680F21ABBFBC}" srcOrd="0" destOrd="0" presId="urn:microsoft.com/office/officeart/2005/8/layout/process4"/>
    <dgm:cxn modelId="{4C2F87DD-9F74-4F98-99E6-DC6E30329BE1}" srcId="{D4E6DC30-C519-43B2-9ED2-0CBE823586EA}" destId="{E992F17F-B331-49DB-97D4-92DDE957C8BE}" srcOrd="2" destOrd="0" parTransId="{B7062870-AC3A-4B72-8B47-076ACE50CADD}" sibTransId="{AFF50E52-0579-4C50-849C-7092C90AC15E}"/>
    <dgm:cxn modelId="{EB9596E6-90B9-4850-9986-BA8EC47A7B7B}" srcId="{32F754B9-3D9B-408C-A221-ADB046DF68C7}" destId="{98BB9F28-3D46-495D-834B-147250F69AB1}" srcOrd="2" destOrd="0" parTransId="{6539E47A-D518-4549-98E3-58C2A2A00BFC}" sibTransId="{49D1AB17-1817-44CE-8886-D131BBEFA649}"/>
    <dgm:cxn modelId="{35BA20EC-4540-44BC-8BE3-7F1D47E653DD}" srcId="{E992F17F-B331-49DB-97D4-92DDE957C8BE}" destId="{2D334645-E603-4465-8999-FC606C4C816C}" srcOrd="2" destOrd="0" parTransId="{972DCCB5-585A-4663-AAD3-AE588965FA11}" sibTransId="{14769F90-DD7B-4B2A-8225-ED0F0B5E8945}"/>
    <dgm:cxn modelId="{BCBDBEF9-BB70-48A3-B0CC-46A0AA7E7F92}" type="presOf" srcId="{989A5ED8-CFA7-4EE1-8EED-C5CC9DAEB5F7}" destId="{8B24692E-E508-451C-92F7-C7A0B76B52D5}" srcOrd="0" destOrd="0" presId="urn:microsoft.com/office/officeart/2005/8/layout/process4"/>
    <dgm:cxn modelId="{6B618FFF-1E1D-4697-A17B-CF144A67DDF0}" srcId="{D4E6DC30-C519-43B2-9ED2-0CBE823586EA}" destId="{32F754B9-3D9B-408C-A221-ADB046DF68C7}" srcOrd="0" destOrd="0" parTransId="{EECA6654-5FB1-4DAB-9A2F-7E9E09831C67}" sibTransId="{8AE7EFC8-BDB9-4543-9B89-CD1D1A364C79}"/>
    <dgm:cxn modelId="{C0C49F8D-EB79-4B19-9DE5-6D16C3C1259C}" type="presParOf" srcId="{020487B1-B6D9-402C-A202-D617281F2909}" destId="{83C3F91C-009E-4E4B-BEC2-7A2649FF4F88}" srcOrd="0" destOrd="0" presId="urn:microsoft.com/office/officeart/2005/8/layout/process4"/>
    <dgm:cxn modelId="{DF7CA5A7-5FC7-45B8-A673-B2F7FEBE632D}" type="presParOf" srcId="{83C3F91C-009E-4E4B-BEC2-7A2649FF4F88}" destId="{FB2FFDF3-BAEE-4891-9381-C9A2EA7C23FB}" srcOrd="0" destOrd="0" presId="urn:microsoft.com/office/officeart/2005/8/layout/process4"/>
    <dgm:cxn modelId="{764E61DA-3C04-4ACB-AC6E-D96E8B0EA1DD}" type="presParOf" srcId="{83C3F91C-009E-4E4B-BEC2-7A2649FF4F88}" destId="{D27106D4-14F8-4BB0-B1F7-943BB7D282D8}" srcOrd="1" destOrd="0" presId="urn:microsoft.com/office/officeart/2005/8/layout/process4"/>
    <dgm:cxn modelId="{4F6ADD2F-3DEE-4016-BF22-F4D26E1023C9}" type="presParOf" srcId="{83C3F91C-009E-4E4B-BEC2-7A2649FF4F88}" destId="{D279BE89-0EF4-4445-BE52-951C12842F76}" srcOrd="2" destOrd="0" presId="urn:microsoft.com/office/officeart/2005/8/layout/process4"/>
    <dgm:cxn modelId="{B23C62BC-AC80-4DA3-9D5E-0BC623C38C55}" type="presParOf" srcId="{D279BE89-0EF4-4445-BE52-951C12842F76}" destId="{8B24692E-E508-451C-92F7-C7A0B76B52D5}" srcOrd="0" destOrd="0" presId="urn:microsoft.com/office/officeart/2005/8/layout/process4"/>
    <dgm:cxn modelId="{A8AB6030-AD7F-4B3B-BAB9-34BCBB1F57B8}" type="presParOf" srcId="{D279BE89-0EF4-4445-BE52-951C12842F76}" destId="{282DCD0C-3AB3-47A7-AE35-A104CE563C6C}" srcOrd="1" destOrd="0" presId="urn:microsoft.com/office/officeart/2005/8/layout/process4"/>
    <dgm:cxn modelId="{C2DCC106-0B82-4211-BCA9-4530416D5C52}" type="presParOf" srcId="{D279BE89-0EF4-4445-BE52-951C12842F76}" destId="{1245284E-08EB-4431-B0F9-295DF7A22209}" srcOrd="2" destOrd="0" presId="urn:microsoft.com/office/officeart/2005/8/layout/process4"/>
    <dgm:cxn modelId="{58535B50-4B98-431A-8440-974F11452819}" type="presParOf" srcId="{020487B1-B6D9-402C-A202-D617281F2909}" destId="{CCB3F008-A6F8-4D79-994E-6BFFDB955164}" srcOrd="1" destOrd="0" presId="urn:microsoft.com/office/officeart/2005/8/layout/process4"/>
    <dgm:cxn modelId="{8D6A1D8B-06D2-4F20-A3E2-D655D37B2185}" type="presParOf" srcId="{020487B1-B6D9-402C-A202-D617281F2909}" destId="{70019313-A168-48E5-AA29-0E15B1AF783D}" srcOrd="2" destOrd="0" presId="urn:microsoft.com/office/officeart/2005/8/layout/process4"/>
    <dgm:cxn modelId="{29CA79A8-801F-4C49-8A75-0EDA8BC6138D}" type="presParOf" srcId="{70019313-A168-48E5-AA29-0E15B1AF783D}" destId="{2822FD60-ECB6-4381-80EC-C8BC4E1A3E35}" srcOrd="0" destOrd="0" presId="urn:microsoft.com/office/officeart/2005/8/layout/process4"/>
    <dgm:cxn modelId="{68E97CB0-68B0-40DC-9D0A-B0D1F278729B}" type="presParOf" srcId="{70019313-A168-48E5-AA29-0E15B1AF783D}" destId="{762E6881-6E59-4153-9FCD-D9FAC5E87838}" srcOrd="1" destOrd="0" presId="urn:microsoft.com/office/officeart/2005/8/layout/process4"/>
    <dgm:cxn modelId="{19C8114F-7170-46B6-893B-6F745FAF4697}" type="presParOf" srcId="{70019313-A168-48E5-AA29-0E15B1AF783D}" destId="{54F547A3-354E-4CA9-ADDF-B39B31FD3525}" srcOrd="2" destOrd="0" presId="urn:microsoft.com/office/officeart/2005/8/layout/process4"/>
    <dgm:cxn modelId="{98A6E32E-3DFD-4953-B2E7-E02D5484E941}" type="presParOf" srcId="{54F547A3-354E-4CA9-ADDF-B39B31FD3525}" destId="{1F98A5A2-BF22-4462-886E-17D7BB42CAA8}" srcOrd="0" destOrd="0" presId="urn:microsoft.com/office/officeart/2005/8/layout/process4"/>
    <dgm:cxn modelId="{E4A659EB-B05A-490B-888A-55F38034F7CB}" type="presParOf" srcId="{54F547A3-354E-4CA9-ADDF-B39B31FD3525}" destId="{05FDC49A-136A-4859-BB0C-680F21ABBFBC}" srcOrd="1" destOrd="0" presId="urn:microsoft.com/office/officeart/2005/8/layout/process4"/>
    <dgm:cxn modelId="{DEC424D5-BAFF-4311-ABCB-BE7C2D892B61}" type="presParOf" srcId="{020487B1-B6D9-402C-A202-D617281F2909}" destId="{705DA01D-3FEE-4189-B2A3-4DC7101F7DFF}" srcOrd="3" destOrd="0" presId="urn:microsoft.com/office/officeart/2005/8/layout/process4"/>
    <dgm:cxn modelId="{4B430C88-9619-4BA3-837F-6104A331717A}" type="presParOf" srcId="{020487B1-B6D9-402C-A202-D617281F2909}" destId="{45D6D237-ABDD-485B-B1DA-A04DA3FD78A2}" srcOrd="4" destOrd="0" presId="urn:microsoft.com/office/officeart/2005/8/layout/process4"/>
    <dgm:cxn modelId="{59F41B09-0535-479B-99CE-B00CCF8120E8}" type="presParOf" srcId="{45D6D237-ABDD-485B-B1DA-A04DA3FD78A2}" destId="{143C4726-E5D7-4F6A-9A54-232484D3F14F}" srcOrd="0" destOrd="0" presId="urn:microsoft.com/office/officeart/2005/8/layout/process4"/>
    <dgm:cxn modelId="{4D861EFC-AB6E-4494-AE49-E32A37175E17}" type="presParOf" srcId="{45D6D237-ABDD-485B-B1DA-A04DA3FD78A2}" destId="{7F4684BE-18A8-4421-BA97-182455E51E03}" srcOrd="1" destOrd="0" presId="urn:microsoft.com/office/officeart/2005/8/layout/process4"/>
    <dgm:cxn modelId="{2B264EEA-B51E-41C3-A552-49FA16E292CA}" type="presParOf" srcId="{45D6D237-ABDD-485B-B1DA-A04DA3FD78A2}" destId="{6E2371D8-41CF-4463-BF6C-A4A39B274ACE}" srcOrd="2" destOrd="0" presId="urn:microsoft.com/office/officeart/2005/8/layout/process4"/>
    <dgm:cxn modelId="{3B65F34D-5E14-48B2-83CE-69F04D2A4CD9}" type="presParOf" srcId="{6E2371D8-41CF-4463-BF6C-A4A39B274ACE}" destId="{41E5ED20-7225-45F7-9EE2-2F1C2469DA6B}" srcOrd="0" destOrd="0" presId="urn:microsoft.com/office/officeart/2005/8/layout/process4"/>
    <dgm:cxn modelId="{A7DF6B5E-D85F-493B-8AE2-110C00086E91}" type="presParOf" srcId="{6E2371D8-41CF-4463-BF6C-A4A39B274ACE}" destId="{A721DF72-D71D-44A4-BF00-6B875DA3CB0D}" srcOrd="1" destOrd="0" presId="urn:microsoft.com/office/officeart/2005/8/layout/process4"/>
    <dgm:cxn modelId="{1871C722-4CA7-4CBB-851C-DB8E21DC9F7E}" type="presParOf" srcId="{6E2371D8-41CF-4463-BF6C-A4A39B274ACE}" destId="{A0CCDEFC-F5B9-45B4-A47F-89BF01B6E756}"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8D2986-FA93-4176-B4AB-7017C58C5C64}" type="doc">
      <dgm:prSet loTypeId="urn:microsoft.com/office/officeart/2005/8/layout/orgChart1" loCatId="hierarchy" qsTypeId="urn:microsoft.com/office/officeart/2005/8/quickstyle/simple1" qsCatId="simple" csTypeId="urn:microsoft.com/office/officeart/2005/8/colors/accent6_2" csCatId="accent6" phldr="1"/>
      <dgm:spPr/>
      <dgm:t>
        <a:bodyPr/>
        <a:lstStyle/>
        <a:p>
          <a:endParaRPr lang="en-US"/>
        </a:p>
      </dgm:t>
    </dgm:pt>
    <dgm:pt modelId="{FADEAE73-7C47-4B63-A7FC-0A144B539655}">
      <dgm:prSet phldrT="[Text]"/>
      <dgm:spPr>
        <a:solidFill>
          <a:srgbClr val="002060"/>
        </a:solidFill>
      </dgm:spPr>
      <dgm:t>
        <a:bodyPr/>
        <a:lstStyle/>
        <a:p>
          <a:r>
            <a:rPr lang="en-US" dirty="0">
              <a:latin typeface="Arial" panose="020B0604020202020204" pitchFamily="34" charset="0"/>
              <a:cs typeface="Arial" panose="020B0604020202020204" pitchFamily="34" charset="0"/>
            </a:rPr>
            <a:t>Approach</a:t>
          </a:r>
        </a:p>
      </dgm:t>
    </dgm:pt>
    <dgm:pt modelId="{39C42AF9-E74A-4298-839A-F729C959FEB6}" type="parTrans" cxnId="{5457D7CD-707E-471B-97B2-7189C070A229}">
      <dgm:prSet/>
      <dgm:spPr/>
      <dgm:t>
        <a:bodyPr/>
        <a:lstStyle/>
        <a:p>
          <a:endParaRPr lang="en-US">
            <a:latin typeface="Arial" panose="020B0604020202020204" pitchFamily="34" charset="0"/>
            <a:cs typeface="Arial" panose="020B0604020202020204" pitchFamily="34" charset="0"/>
          </a:endParaRPr>
        </a:p>
      </dgm:t>
    </dgm:pt>
    <dgm:pt modelId="{D4589EBF-7716-4102-80D2-6DE2FAE7CAC9}" type="sibTrans" cxnId="{5457D7CD-707E-471B-97B2-7189C070A229}">
      <dgm:prSet/>
      <dgm:spPr/>
      <dgm:t>
        <a:bodyPr/>
        <a:lstStyle/>
        <a:p>
          <a:endParaRPr lang="en-US">
            <a:latin typeface="Arial" panose="020B0604020202020204" pitchFamily="34" charset="0"/>
            <a:cs typeface="Arial" panose="020B0604020202020204" pitchFamily="34" charset="0"/>
          </a:endParaRPr>
        </a:p>
      </dgm:t>
    </dgm:pt>
    <dgm:pt modelId="{DBA5A157-E1FC-4324-B1D2-221625819755}" type="asst">
      <dgm:prSet phldrT="[Text]"/>
      <dgm:spPr>
        <a:solidFill>
          <a:srgbClr val="1145EB"/>
        </a:solidFill>
      </dgm:spPr>
      <dgm:t>
        <a:bodyPr/>
        <a:lstStyle/>
        <a:p>
          <a:r>
            <a:rPr lang="en-US" dirty="0">
              <a:latin typeface="Arial" panose="020B0604020202020204" pitchFamily="34" charset="0"/>
              <a:cs typeface="Arial" panose="020B0604020202020204" pitchFamily="34" charset="0"/>
            </a:rPr>
            <a:t>Plan-driven</a:t>
          </a:r>
        </a:p>
      </dgm:t>
    </dgm:pt>
    <dgm:pt modelId="{630B61F8-C312-43BF-9B9B-776C933FDF4B}" type="parTrans" cxnId="{1C52BBBA-C274-4F60-9AD6-C1E45AE69C0E}">
      <dgm:prSet/>
      <dgm:spPr/>
      <dgm:t>
        <a:bodyPr/>
        <a:lstStyle/>
        <a:p>
          <a:endParaRPr lang="en-US">
            <a:latin typeface="Arial" panose="020B0604020202020204" pitchFamily="34" charset="0"/>
            <a:cs typeface="Arial" panose="020B0604020202020204" pitchFamily="34" charset="0"/>
          </a:endParaRPr>
        </a:p>
      </dgm:t>
    </dgm:pt>
    <dgm:pt modelId="{1E5E51E1-3F96-4674-93D8-4401AB7A9012}" type="sibTrans" cxnId="{1C52BBBA-C274-4F60-9AD6-C1E45AE69C0E}">
      <dgm:prSet/>
      <dgm:spPr/>
      <dgm:t>
        <a:bodyPr/>
        <a:lstStyle/>
        <a:p>
          <a:endParaRPr lang="en-US">
            <a:latin typeface="Arial" panose="020B0604020202020204" pitchFamily="34" charset="0"/>
            <a:cs typeface="Arial" panose="020B0604020202020204" pitchFamily="34" charset="0"/>
          </a:endParaRPr>
        </a:p>
      </dgm:t>
    </dgm:pt>
    <dgm:pt modelId="{771BD4C4-AAA4-4AC1-8937-B606A8AB83F2}">
      <dgm:prSet phldrT="[Text]"/>
      <dgm:spPr>
        <a:solidFill>
          <a:srgbClr val="006666"/>
        </a:solidFill>
      </dgm:spPr>
      <dgm:t>
        <a:bodyPr/>
        <a:lstStyle/>
        <a:p>
          <a:r>
            <a:rPr lang="en-US" dirty="0">
              <a:latin typeface="Arial" panose="020B0604020202020204" pitchFamily="34" charset="0"/>
              <a:cs typeface="Arial" panose="020B0604020202020204" pitchFamily="34" charset="0"/>
            </a:rPr>
            <a:t>Coded deliverables</a:t>
          </a:r>
        </a:p>
      </dgm:t>
    </dgm:pt>
    <dgm:pt modelId="{104B048B-6B00-445B-B672-E22283CBC8D9}" type="parTrans" cxnId="{5829016B-87CF-4954-93CF-906E39DCE3F9}">
      <dgm:prSet/>
      <dgm:spPr/>
      <dgm:t>
        <a:bodyPr/>
        <a:lstStyle/>
        <a:p>
          <a:endParaRPr lang="en-US">
            <a:latin typeface="Arial" panose="020B0604020202020204" pitchFamily="34" charset="0"/>
            <a:cs typeface="Arial" panose="020B0604020202020204" pitchFamily="34" charset="0"/>
          </a:endParaRPr>
        </a:p>
      </dgm:t>
    </dgm:pt>
    <dgm:pt modelId="{E7BF4F03-8011-4DD7-857F-EC4CE20FBAC6}" type="sibTrans" cxnId="{5829016B-87CF-4954-93CF-906E39DCE3F9}">
      <dgm:prSet/>
      <dgm:spPr/>
      <dgm:t>
        <a:bodyPr/>
        <a:lstStyle/>
        <a:p>
          <a:endParaRPr lang="en-US">
            <a:latin typeface="Arial" panose="020B0604020202020204" pitchFamily="34" charset="0"/>
            <a:cs typeface="Arial" panose="020B0604020202020204" pitchFamily="34" charset="0"/>
          </a:endParaRPr>
        </a:p>
      </dgm:t>
    </dgm:pt>
    <dgm:pt modelId="{D4043A2E-4AED-4143-AA4B-2EF288D1B6CF}" type="asst">
      <dgm:prSet phldrT="[Text]"/>
      <dgm:spPr>
        <a:solidFill>
          <a:srgbClr val="1145EB"/>
        </a:solidFill>
      </dgm:spPr>
      <dgm:t>
        <a:bodyPr/>
        <a:lstStyle/>
        <a:p>
          <a:r>
            <a:rPr lang="en-US" dirty="0">
              <a:latin typeface="Arial" panose="020B0604020202020204" pitchFamily="34" charset="0"/>
              <a:cs typeface="Arial" panose="020B0604020202020204" pitchFamily="34" charset="0"/>
            </a:rPr>
            <a:t>Agile method</a:t>
          </a:r>
        </a:p>
      </dgm:t>
    </dgm:pt>
    <dgm:pt modelId="{48D33924-92CB-4DA1-AB5C-6F29AC75FAB4}" type="parTrans" cxnId="{2B91817D-13AB-4E7B-9F67-CA63459853D4}">
      <dgm:prSet/>
      <dgm:spPr/>
      <dgm:t>
        <a:bodyPr/>
        <a:lstStyle/>
        <a:p>
          <a:endParaRPr lang="en-US">
            <a:latin typeface="Arial" panose="020B0604020202020204" pitchFamily="34" charset="0"/>
            <a:cs typeface="Arial" panose="020B0604020202020204" pitchFamily="34" charset="0"/>
          </a:endParaRPr>
        </a:p>
      </dgm:t>
    </dgm:pt>
    <dgm:pt modelId="{46F821EF-27C0-4185-87E7-2802DAC7A5E7}" type="sibTrans" cxnId="{2B91817D-13AB-4E7B-9F67-CA63459853D4}">
      <dgm:prSet/>
      <dgm:spPr/>
      <dgm:t>
        <a:bodyPr/>
        <a:lstStyle/>
        <a:p>
          <a:endParaRPr lang="en-US">
            <a:latin typeface="Arial" panose="020B0604020202020204" pitchFamily="34" charset="0"/>
            <a:cs typeface="Arial" panose="020B0604020202020204" pitchFamily="34" charset="0"/>
          </a:endParaRPr>
        </a:p>
      </dgm:t>
    </dgm:pt>
    <dgm:pt modelId="{EF569BE6-E30C-4D19-87D1-AF7B2A2D46EE}" type="asst">
      <dgm:prSet phldrT="[Text]"/>
      <dgm:spPr/>
      <dgm:t>
        <a:bodyPr/>
        <a:lstStyle/>
        <a:p>
          <a:r>
            <a:rPr lang="en-US" dirty="0">
              <a:latin typeface="Arial" panose="020B0604020202020204" pitchFamily="34" charset="0"/>
              <a:cs typeface="Arial" panose="020B0604020202020204" pitchFamily="34" charset="0"/>
            </a:rPr>
            <a:t>Artifact, milestone</a:t>
          </a:r>
        </a:p>
      </dgm:t>
    </dgm:pt>
    <dgm:pt modelId="{6446829A-3F09-4F91-BE31-FDABDA266E2B}" type="parTrans" cxnId="{72996C47-6DFD-4A9F-A93E-B21EF26C51DE}">
      <dgm:prSet/>
      <dgm:spPr/>
      <dgm:t>
        <a:bodyPr/>
        <a:lstStyle/>
        <a:p>
          <a:endParaRPr lang="en-US">
            <a:latin typeface="Arial" panose="020B0604020202020204" pitchFamily="34" charset="0"/>
            <a:cs typeface="Arial" panose="020B0604020202020204" pitchFamily="34" charset="0"/>
          </a:endParaRPr>
        </a:p>
      </dgm:t>
    </dgm:pt>
    <dgm:pt modelId="{5BF2C550-3C71-4B30-B187-0B7CEBE43AD2}" type="sibTrans" cxnId="{72996C47-6DFD-4A9F-A93E-B21EF26C51DE}">
      <dgm:prSet/>
      <dgm:spPr/>
      <dgm:t>
        <a:bodyPr/>
        <a:lstStyle/>
        <a:p>
          <a:endParaRPr lang="en-US">
            <a:latin typeface="Arial" panose="020B0604020202020204" pitchFamily="34" charset="0"/>
            <a:cs typeface="Arial" panose="020B0604020202020204" pitchFamily="34" charset="0"/>
          </a:endParaRPr>
        </a:p>
      </dgm:t>
    </dgm:pt>
    <dgm:pt modelId="{BCBF921B-8F63-4400-B51E-4AED32739945}" type="asst">
      <dgm:prSet phldrT="[Text]"/>
      <dgm:spPr/>
      <dgm:t>
        <a:bodyPr/>
        <a:lstStyle/>
        <a:p>
          <a:r>
            <a:rPr lang="en-US" dirty="0">
              <a:latin typeface="Arial" panose="020B0604020202020204" pitchFamily="34" charset="0"/>
              <a:cs typeface="Arial" panose="020B0604020202020204" pitchFamily="34" charset="0"/>
            </a:rPr>
            <a:t>Up-front planning</a:t>
          </a:r>
        </a:p>
      </dgm:t>
    </dgm:pt>
    <dgm:pt modelId="{9C1A1C35-43FC-40E5-A67C-5DC8BC1371C3}" type="parTrans" cxnId="{1E6DC218-0DC8-49D9-BEF0-0B9F09A888BD}">
      <dgm:prSet/>
      <dgm:spPr/>
      <dgm:t>
        <a:bodyPr/>
        <a:lstStyle/>
        <a:p>
          <a:endParaRPr lang="en-US">
            <a:latin typeface="Arial" panose="020B0604020202020204" pitchFamily="34" charset="0"/>
            <a:cs typeface="Arial" panose="020B0604020202020204" pitchFamily="34" charset="0"/>
          </a:endParaRPr>
        </a:p>
      </dgm:t>
    </dgm:pt>
    <dgm:pt modelId="{10F1C724-AEA2-4A6F-98F8-09553E770A70}" type="sibTrans" cxnId="{1E6DC218-0DC8-49D9-BEF0-0B9F09A888BD}">
      <dgm:prSet/>
      <dgm:spPr/>
      <dgm:t>
        <a:bodyPr/>
        <a:lstStyle/>
        <a:p>
          <a:endParaRPr lang="en-US">
            <a:latin typeface="Arial" panose="020B0604020202020204" pitchFamily="34" charset="0"/>
            <a:cs typeface="Arial" panose="020B0604020202020204" pitchFamily="34" charset="0"/>
          </a:endParaRPr>
        </a:p>
      </dgm:t>
    </dgm:pt>
    <dgm:pt modelId="{A4FC8CF3-FDA6-4A53-AFEE-C5389E7E5420}" type="asst">
      <dgm:prSet phldrT="[Text]"/>
      <dgm:spPr/>
      <dgm:t>
        <a:bodyPr/>
        <a:lstStyle/>
        <a:p>
          <a:r>
            <a:rPr lang="en-US" dirty="0">
              <a:latin typeface="Arial" panose="020B0604020202020204" pitchFamily="34" charset="0"/>
              <a:cs typeface="Arial" panose="020B0604020202020204" pitchFamily="34" charset="0"/>
            </a:rPr>
            <a:t>Structured communication</a:t>
          </a:r>
        </a:p>
      </dgm:t>
    </dgm:pt>
    <dgm:pt modelId="{1EE523E5-5FC0-47CD-9D43-7FD99E439B87}" type="parTrans" cxnId="{C6A1F3DF-87E8-4EDA-8AF4-4CB656DF576F}">
      <dgm:prSet/>
      <dgm:spPr/>
      <dgm:t>
        <a:bodyPr/>
        <a:lstStyle/>
        <a:p>
          <a:endParaRPr lang="en-US">
            <a:latin typeface="Arial" panose="020B0604020202020204" pitchFamily="34" charset="0"/>
            <a:cs typeface="Arial" panose="020B0604020202020204" pitchFamily="34" charset="0"/>
          </a:endParaRPr>
        </a:p>
      </dgm:t>
    </dgm:pt>
    <dgm:pt modelId="{0D98DA4C-44FC-44D1-BF0A-5E720B7F647D}" type="sibTrans" cxnId="{C6A1F3DF-87E8-4EDA-8AF4-4CB656DF576F}">
      <dgm:prSet/>
      <dgm:spPr/>
      <dgm:t>
        <a:bodyPr/>
        <a:lstStyle/>
        <a:p>
          <a:endParaRPr lang="en-US">
            <a:latin typeface="Arial" panose="020B0604020202020204" pitchFamily="34" charset="0"/>
            <a:cs typeface="Arial" panose="020B0604020202020204" pitchFamily="34" charset="0"/>
          </a:endParaRPr>
        </a:p>
      </dgm:t>
    </dgm:pt>
    <dgm:pt modelId="{6CE29906-0F24-488D-BC05-15313577166D}" type="asst">
      <dgm:prSet phldrT="[Text]"/>
      <dgm:spPr/>
      <dgm:t>
        <a:bodyPr/>
        <a:lstStyle/>
        <a:p>
          <a:r>
            <a:rPr lang="en-US" dirty="0">
              <a:latin typeface="Arial" panose="020B0604020202020204" pitchFamily="34" charset="0"/>
              <a:cs typeface="Arial" panose="020B0604020202020204" pitchFamily="34" charset="0"/>
            </a:rPr>
            <a:t>Well-defined roles</a:t>
          </a:r>
        </a:p>
      </dgm:t>
    </dgm:pt>
    <dgm:pt modelId="{7982F2AF-14C3-4F84-ACC6-A391C0030425}" type="parTrans" cxnId="{624EC63F-378D-4278-84FE-E6EA885E9A56}">
      <dgm:prSet/>
      <dgm:spPr/>
      <dgm:t>
        <a:bodyPr/>
        <a:lstStyle/>
        <a:p>
          <a:endParaRPr lang="en-US">
            <a:latin typeface="Arial" panose="020B0604020202020204" pitchFamily="34" charset="0"/>
            <a:cs typeface="Arial" panose="020B0604020202020204" pitchFamily="34" charset="0"/>
          </a:endParaRPr>
        </a:p>
      </dgm:t>
    </dgm:pt>
    <dgm:pt modelId="{735BBDDC-364A-4B2C-B448-1395A0523EF8}" type="sibTrans" cxnId="{624EC63F-378D-4278-84FE-E6EA885E9A56}">
      <dgm:prSet/>
      <dgm:spPr/>
      <dgm:t>
        <a:bodyPr/>
        <a:lstStyle/>
        <a:p>
          <a:endParaRPr lang="en-US">
            <a:latin typeface="Arial" panose="020B0604020202020204" pitchFamily="34" charset="0"/>
            <a:cs typeface="Arial" panose="020B0604020202020204" pitchFamily="34" charset="0"/>
          </a:endParaRPr>
        </a:p>
      </dgm:t>
    </dgm:pt>
    <dgm:pt modelId="{494693EF-9BE9-48ED-9BAE-699CE0272A52}">
      <dgm:prSet phldrT="[Text]"/>
      <dgm:spPr>
        <a:solidFill>
          <a:srgbClr val="006666"/>
        </a:solidFill>
      </dgm:spPr>
      <dgm:t>
        <a:bodyPr/>
        <a:lstStyle/>
        <a:p>
          <a:r>
            <a:rPr lang="en-US" dirty="0">
              <a:latin typeface="Arial" panose="020B0604020202020204" pitchFamily="34" charset="0"/>
              <a:cs typeface="Arial" panose="020B0604020202020204" pitchFamily="34" charset="0"/>
            </a:rPr>
            <a:t>On-going planning</a:t>
          </a:r>
        </a:p>
      </dgm:t>
    </dgm:pt>
    <dgm:pt modelId="{49915948-7646-408A-AAD4-26A108C80ECE}" type="parTrans" cxnId="{B556AFB3-B699-4168-9648-7851F630A32F}">
      <dgm:prSet/>
      <dgm:spPr/>
      <dgm:t>
        <a:bodyPr/>
        <a:lstStyle/>
        <a:p>
          <a:endParaRPr lang="en-US">
            <a:latin typeface="Arial" panose="020B0604020202020204" pitchFamily="34" charset="0"/>
            <a:cs typeface="Arial" panose="020B0604020202020204" pitchFamily="34" charset="0"/>
          </a:endParaRPr>
        </a:p>
      </dgm:t>
    </dgm:pt>
    <dgm:pt modelId="{2D49F5F8-9079-4B50-835F-186B1D63F515}" type="sibTrans" cxnId="{B556AFB3-B699-4168-9648-7851F630A32F}">
      <dgm:prSet/>
      <dgm:spPr/>
      <dgm:t>
        <a:bodyPr/>
        <a:lstStyle/>
        <a:p>
          <a:endParaRPr lang="en-US">
            <a:latin typeface="Arial" panose="020B0604020202020204" pitchFamily="34" charset="0"/>
            <a:cs typeface="Arial" panose="020B0604020202020204" pitchFamily="34" charset="0"/>
          </a:endParaRPr>
        </a:p>
      </dgm:t>
    </dgm:pt>
    <dgm:pt modelId="{3BB11824-2A7C-4FE9-83AE-12E4666848AA}">
      <dgm:prSet phldrT="[Text]"/>
      <dgm:spPr>
        <a:solidFill>
          <a:srgbClr val="006666"/>
        </a:solidFill>
      </dgm:spPr>
      <dgm:t>
        <a:bodyPr/>
        <a:lstStyle/>
        <a:p>
          <a:r>
            <a:rPr lang="en-US" dirty="0">
              <a:latin typeface="Arial" panose="020B0604020202020204" pitchFamily="34" charset="0"/>
              <a:cs typeface="Arial" panose="020B0604020202020204" pitchFamily="34" charset="0"/>
            </a:rPr>
            <a:t>Limited change control</a:t>
          </a:r>
        </a:p>
      </dgm:t>
    </dgm:pt>
    <dgm:pt modelId="{2D7280CD-B389-49ED-A972-39E0CFD91B57}" type="parTrans" cxnId="{0250964A-4646-4904-8136-692D41CAD50D}">
      <dgm:prSet/>
      <dgm:spPr/>
      <dgm:t>
        <a:bodyPr/>
        <a:lstStyle/>
        <a:p>
          <a:endParaRPr lang="en-US">
            <a:latin typeface="Arial" panose="020B0604020202020204" pitchFamily="34" charset="0"/>
            <a:cs typeface="Arial" panose="020B0604020202020204" pitchFamily="34" charset="0"/>
          </a:endParaRPr>
        </a:p>
      </dgm:t>
    </dgm:pt>
    <dgm:pt modelId="{1B91AFB3-C38D-43D5-B476-31216B2C55CE}" type="sibTrans" cxnId="{0250964A-4646-4904-8136-692D41CAD50D}">
      <dgm:prSet/>
      <dgm:spPr/>
      <dgm:t>
        <a:bodyPr/>
        <a:lstStyle/>
        <a:p>
          <a:endParaRPr lang="en-US">
            <a:latin typeface="Arial" panose="020B0604020202020204" pitchFamily="34" charset="0"/>
            <a:cs typeface="Arial" panose="020B0604020202020204" pitchFamily="34" charset="0"/>
          </a:endParaRPr>
        </a:p>
      </dgm:t>
    </dgm:pt>
    <dgm:pt modelId="{1636BF8A-3657-4944-9D13-34AA12594C69}">
      <dgm:prSet phldrT="[Text]"/>
      <dgm:spPr>
        <a:solidFill>
          <a:srgbClr val="006666"/>
        </a:solidFill>
      </dgm:spPr>
      <dgm:t>
        <a:bodyPr/>
        <a:lstStyle/>
        <a:p>
          <a:r>
            <a:rPr lang="en-US" dirty="0">
              <a:latin typeface="Arial" panose="020B0604020202020204" pitchFamily="34" charset="0"/>
              <a:cs typeface="Arial" panose="020B0604020202020204" pitchFamily="34" charset="0"/>
            </a:rPr>
            <a:t>Lower project ceremony</a:t>
          </a:r>
        </a:p>
      </dgm:t>
    </dgm:pt>
    <dgm:pt modelId="{E4CD4203-936A-4779-98C5-59DD72D0E55E}" type="parTrans" cxnId="{C8856DFD-FD77-4572-8F76-275C50661942}">
      <dgm:prSet/>
      <dgm:spPr/>
      <dgm:t>
        <a:bodyPr/>
        <a:lstStyle/>
        <a:p>
          <a:endParaRPr lang="en-US">
            <a:latin typeface="Arial" panose="020B0604020202020204" pitchFamily="34" charset="0"/>
            <a:cs typeface="Arial" panose="020B0604020202020204" pitchFamily="34" charset="0"/>
          </a:endParaRPr>
        </a:p>
      </dgm:t>
    </dgm:pt>
    <dgm:pt modelId="{E10894FD-12AC-4C6F-A627-AC284993125C}" type="sibTrans" cxnId="{C8856DFD-FD77-4572-8F76-275C50661942}">
      <dgm:prSet/>
      <dgm:spPr/>
      <dgm:t>
        <a:bodyPr/>
        <a:lstStyle/>
        <a:p>
          <a:endParaRPr lang="en-US">
            <a:latin typeface="Arial" panose="020B0604020202020204" pitchFamily="34" charset="0"/>
            <a:cs typeface="Arial" panose="020B0604020202020204" pitchFamily="34" charset="0"/>
          </a:endParaRPr>
        </a:p>
      </dgm:t>
    </dgm:pt>
    <dgm:pt modelId="{909BF4FC-616F-46D9-8F16-E6F8E82CA30A}" type="pres">
      <dgm:prSet presAssocID="{148D2986-FA93-4176-B4AB-7017C58C5C64}" presName="hierChild1" presStyleCnt="0">
        <dgm:presLayoutVars>
          <dgm:orgChart val="1"/>
          <dgm:chPref val="1"/>
          <dgm:dir/>
          <dgm:animOne val="branch"/>
          <dgm:animLvl val="lvl"/>
          <dgm:resizeHandles/>
        </dgm:presLayoutVars>
      </dgm:prSet>
      <dgm:spPr/>
    </dgm:pt>
    <dgm:pt modelId="{92A4AA8F-A548-42A3-9DEF-1F5860A8C1EC}" type="pres">
      <dgm:prSet presAssocID="{FADEAE73-7C47-4B63-A7FC-0A144B539655}" presName="hierRoot1" presStyleCnt="0">
        <dgm:presLayoutVars>
          <dgm:hierBranch val="init"/>
        </dgm:presLayoutVars>
      </dgm:prSet>
      <dgm:spPr/>
    </dgm:pt>
    <dgm:pt modelId="{DCC3CB3C-1F2D-444F-9DC3-CA17A1309DF2}" type="pres">
      <dgm:prSet presAssocID="{FADEAE73-7C47-4B63-A7FC-0A144B539655}" presName="rootComposite1" presStyleCnt="0"/>
      <dgm:spPr/>
    </dgm:pt>
    <dgm:pt modelId="{56339FC8-7A92-4229-A26B-97E9DC1A162D}" type="pres">
      <dgm:prSet presAssocID="{FADEAE73-7C47-4B63-A7FC-0A144B539655}" presName="rootText1" presStyleLbl="node0" presStyleIdx="0" presStyleCnt="1">
        <dgm:presLayoutVars>
          <dgm:chPref val="3"/>
        </dgm:presLayoutVars>
      </dgm:prSet>
      <dgm:spPr/>
    </dgm:pt>
    <dgm:pt modelId="{2C2CA5C1-9120-4B35-B3DF-087D0B237899}" type="pres">
      <dgm:prSet presAssocID="{FADEAE73-7C47-4B63-A7FC-0A144B539655}" presName="rootConnector1" presStyleLbl="node1" presStyleIdx="0" presStyleCnt="0"/>
      <dgm:spPr/>
    </dgm:pt>
    <dgm:pt modelId="{6AD0C74E-F219-474D-B17A-E42642666B57}" type="pres">
      <dgm:prSet presAssocID="{FADEAE73-7C47-4B63-A7FC-0A144B539655}" presName="hierChild2" presStyleCnt="0"/>
      <dgm:spPr/>
    </dgm:pt>
    <dgm:pt modelId="{DE47BE89-8AE3-4C4F-9654-1237EFBB1D56}" type="pres">
      <dgm:prSet presAssocID="{FADEAE73-7C47-4B63-A7FC-0A144B539655}" presName="hierChild3" presStyleCnt="0"/>
      <dgm:spPr/>
    </dgm:pt>
    <dgm:pt modelId="{A3F183C4-3E61-441B-BAC9-A9F5E163DB52}" type="pres">
      <dgm:prSet presAssocID="{630B61F8-C312-43BF-9B9B-776C933FDF4B}" presName="Name111" presStyleLbl="parChTrans1D2" presStyleIdx="0" presStyleCnt="2"/>
      <dgm:spPr/>
    </dgm:pt>
    <dgm:pt modelId="{44A51AC8-0F5F-4613-AD77-DFE245C1871D}" type="pres">
      <dgm:prSet presAssocID="{DBA5A157-E1FC-4324-B1D2-221625819755}" presName="hierRoot3" presStyleCnt="0">
        <dgm:presLayoutVars>
          <dgm:hierBranch val="init"/>
        </dgm:presLayoutVars>
      </dgm:prSet>
      <dgm:spPr/>
    </dgm:pt>
    <dgm:pt modelId="{AAFD23FC-31D2-4466-9B76-FB4787165D95}" type="pres">
      <dgm:prSet presAssocID="{DBA5A157-E1FC-4324-B1D2-221625819755}" presName="rootComposite3" presStyleCnt="0"/>
      <dgm:spPr/>
    </dgm:pt>
    <dgm:pt modelId="{273CAC6B-EAF2-4455-BD42-0AEE4E8A86BB}" type="pres">
      <dgm:prSet presAssocID="{DBA5A157-E1FC-4324-B1D2-221625819755}" presName="rootText3" presStyleLbl="asst1" presStyleIdx="0" presStyleCnt="6">
        <dgm:presLayoutVars>
          <dgm:chPref val="3"/>
        </dgm:presLayoutVars>
      </dgm:prSet>
      <dgm:spPr/>
    </dgm:pt>
    <dgm:pt modelId="{FB465909-24C6-47DB-86E7-436C8D804664}" type="pres">
      <dgm:prSet presAssocID="{DBA5A157-E1FC-4324-B1D2-221625819755}" presName="rootConnector3" presStyleLbl="asst1" presStyleIdx="0" presStyleCnt="6"/>
      <dgm:spPr/>
    </dgm:pt>
    <dgm:pt modelId="{7A12390A-CD93-43AF-B10A-102F2FF7F35B}" type="pres">
      <dgm:prSet presAssocID="{DBA5A157-E1FC-4324-B1D2-221625819755}" presName="hierChild6" presStyleCnt="0"/>
      <dgm:spPr/>
    </dgm:pt>
    <dgm:pt modelId="{5DE665F0-C98D-45D0-A04A-56066090B88C}" type="pres">
      <dgm:prSet presAssocID="{DBA5A157-E1FC-4324-B1D2-221625819755}" presName="hierChild7" presStyleCnt="0"/>
      <dgm:spPr/>
    </dgm:pt>
    <dgm:pt modelId="{442274E4-6438-4222-AA8E-83ECFEE29D76}" type="pres">
      <dgm:prSet presAssocID="{6446829A-3F09-4F91-BE31-FDABDA266E2B}" presName="Name111" presStyleLbl="parChTrans1D3" presStyleIdx="0" presStyleCnt="8"/>
      <dgm:spPr/>
    </dgm:pt>
    <dgm:pt modelId="{D947BFA3-E2F1-4BE2-B263-B3EFE68434CB}" type="pres">
      <dgm:prSet presAssocID="{EF569BE6-E30C-4D19-87D1-AF7B2A2D46EE}" presName="hierRoot3" presStyleCnt="0">
        <dgm:presLayoutVars>
          <dgm:hierBranch val="init"/>
        </dgm:presLayoutVars>
      </dgm:prSet>
      <dgm:spPr/>
    </dgm:pt>
    <dgm:pt modelId="{93E7281E-180D-41AF-835A-0FBDD122EB67}" type="pres">
      <dgm:prSet presAssocID="{EF569BE6-E30C-4D19-87D1-AF7B2A2D46EE}" presName="rootComposite3" presStyleCnt="0"/>
      <dgm:spPr/>
    </dgm:pt>
    <dgm:pt modelId="{74BE1F07-877A-4D43-B3B1-21B437CF7863}" type="pres">
      <dgm:prSet presAssocID="{EF569BE6-E30C-4D19-87D1-AF7B2A2D46EE}" presName="rootText3" presStyleLbl="asst1" presStyleIdx="1" presStyleCnt="6">
        <dgm:presLayoutVars>
          <dgm:chPref val="3"/>
        </dgm:presLayoutVars>
      </dgm:prSet>
      <dgm:spPr/>
    </dgm:pt>
    <dgm:pt modelId="{3BD598B9-A26C-4785-9775-CD20467FA973}" type="pres">
      <dgm:prSet presAssocID="{EF569BE6-E30C-4D19-87D1-AF7B2A2D46EE}" presName="rootConnector3" presStyleLbl="asst1" presStyleIdx="1" presStyleCnt="6"/>
      <dgm:spPr/>
    </dgm:pt>
    <dgm:pt modelId="{B8D4921E-DB6E-4604-AB63-C6F647751AC0}" type="pres">
      <dgm:prSet presAssocID="{EF569BE6-E30C-4D19-87D1-AF7B2A2D46EE}" presName="hierChild6" presStyleCnt="0"/>
      <dgm:spPr/>
    </dgm:pt>
    <dgm:pt modelId="{CBA9449D-69DB-4A6C-9422-AC41F3380FCA}" type="pres">
      <dgm:prSet presAssocID="{EF569BE6-E30C-4D19-87D1-AF7B2A2D46EE}" presName="hierChild7" presStyleCnt="0"/>
      <dgm:spPr/>
    </dgm:pt>
    <dgm:pt modelId="{E69ECE41-2213-4D63-98BE-C32B2817ABAF}" type="pres">
      <dgm:prSet presAssocID="{9C1A1C35-43FC-40E5-A67C-5DC8BC1371C3}" presName="Name111" presStyleLbl="parChTrans1D3" presStyleIdx="1" presStyleCnt="8"/>
      <dgm:spPr/>
    </dgm:pt>
    <dgm:pt modelId="{6A8ABF4A-0B05-46AE-9A58-ED89BF4D79BA}" type="pres">
      <dgm:prSet presAssocID="{BCBF921B-8F63-4400-B51E-4AED32739945}" presName="hierRoot3" presStyleCnt="0">
        <dgm:presLayoutVars>
          <dgm:hierBranch val="init"/>
        </dgm:presLayoutVars>
      </dgm:prSet>
      <dgm:spPr/>
    </dgm:pt>
    <dgm:pt modelId="{05FD5FE5-8305-4A73-84CF-6AA3A1C0867A}" type="pres">
      <dgm:prSet presAssocID="{BCBF921B-8F63-4400-B51E-4AED32739945}" presName="rootComposite3" presStyleCnt="0"/>
      <dgm:spPr/>
    </dgm:pt>
    <dgm:pt modelId="{A5A22C50-1629-44B9-A466-5123841DAB23}" type="pres">
      <dgm:prSet presAssocID="{BCBF921B-8F63-4400-B51E-4AED32739945}" presName="rootText3" presStyleLbl="asst1" presStyleIdx="2" presStyleCnt="6">
        <dgm:presLayoutVars>
          <dgm:chPref val="3"/>
        </dgm:presLayoutVars>
      </dgm:prSet>
      <dgm:spPr/>
    </dgm:pt>
    <dgm:pt modelId="{FD7B014F-32E9-4FD5-9E47-215A7FC7493B}" type="pres">
      <dgm:prSet presAssocID="{BCBF921B-8F63-4400-B51E-4AED32739945}" presName="rootConnector3" presStyleLbl="asst1" presStyleIdx="2" presStyleCnt="6"/>
      <dgm:spPr/>
    </dgm:pt>
    <dgm:pt modelId="{4F396D0B-B83F-4590-B91E-5DDC07077725}" type="pres">
      <dgm:prSet presAssocID="{BCBF921B-8F63-4400-B51E-4AED32739945}" presName="hierChild6" presStyleCnt="0"/>
      <dgm:spPr/>
    </dgm:pt>
    <dgm:pt modelId="{742053A4-F63D-4100-B99F-848371823626}" type="pres">
      <dgm:prSet presAssocID="{BCBF921B-8F63-4400-B51E-4AED32739945}" presName="hierChild7" presStyleCnt="0"/>
      <dgm:spPr/>
    </dgm:pt>
    <dgm:pt modelId="{2A22EC64-6FB4-4ADB-A913-F7E6975C55AF}" type="pres">
      <dgm:prSet presAssocID="{1EE523E5-5FC0-47CD-9D43-7FD99E439B87}" presName="Name111" presStyleLbl="parChTrans1D3" presStyleIdx="2" presStyleCnt="8"/>
      <dgm:spPr/>
    </dgm:pt>
    <dgm:pt modelId="{3489D74F-9935-48E3-BFC3-5A3B76CB07C8}" type="pres">
      <dgm:prSet presAssocID="{A4FC8CF3-FDA6-4A53-AFEE-C5389E7E5420}" presName="hierRoot3" presStyleCnt="0">
        <dgm:presLayoutVars>
          <dgm:hierBranch val="init"/>
        </dgm:presLayoutVars>
      </dgm:prSet>
      <dgm:spPr/>
    </dgm:pt>
    <dgm:pt modelId="{4FEAD27E-448B-4601-9B6A-645CC01B0179}" type="pres">
      <dgm:prSet presAssocID="{A4FC8CF3-FDA6-4A53-AFEE-C5389E7E5420}" presName="rootComposite3" presStyleCnt="0"/>
      <dgm:spPr/>
    </dgm:pt>
    <dgm:pt modelId="{4F8F9950-CB1A-4FBD-AFB5-6DF11E104A7F}" type="pres">
      <dgm:prSet presAssocID="{A4FC8CF3-FDA6-4A53-AFEE-C5389E7E5420}" presName="rootText3" presStyleLbl="asst1" presStyleIdx="3" presStyleCnt="6">
        <dgm:presLayoutVars>
          <dgm:chPref val="3"/>
        </dgm:presLayoutVars>
      </dgm:prSet>
      <dgm:spPr/>
    </dgm:pt>
    <dgm:pt modelId="{B5C46BD2-38DF-419C-9AA1-2FA4BDF4C0FA}" type="pres">
      <dgm:prSet presAssocID="{A4FC8CF3-FDA6-4A53-AFEE-C5389E7E5420}" presName="rootConnector3" presStyleLbl="asst1" presStyleIdx="3" presStyleCnt="6"/>
      <dgm:spPr/>
    </dgm:pt>
    <dgm:pt modelId="{7DFB105C-9EF5-477E-932C-F1F7918AB210}" type="pres">
      <dgm:prSet presAssocID="{A4FC8CF3-FDA6-4A53-AFEE-C5389E7E5420}" presName="hierChild6" presStyleCnt="0"/>
      <dgm:spPr/>
    </dgm:pt>
    <dgm:pt modelId="{B17F7545-129C-4AAC-9B88-C9653B1A904E}" type="pres">
      <dgm:prSet presAssocID="{A4FC8CF3-FDA6-4A53-AFEE-C5389E7E5420}" presName="hierChild7" presStyleCnt="0"/>
      <dgm:spPr/>
    </dgm:pt>
    <dgm:pt modelId="{E575D3E0-6130-4EAC-8F1D-DDAF5CD5657C}" type="pres">
      <dgm:prSet presAssocID="{7982F2AF-14C3-4F84-ACC6-A391C0030425}" presName="Name111" presStyleLbl="parChTrans1D3" presStyleIdx="3" presStyleCnt="8"/>
      <dgm:spPr/>
    </dgm:pt>
    <dgm:pt modelId="{B2B45AD1-0437-4948-B233-32606FDC5D5B}" type="pres">
      <dgm:prSet presAssocID="{6CE29906-0F24-488D-BC05-15313577166D}" presName="hierRoot3" presStyleCnt="0">
        <dgm:presLayoutVars>
          <dgm:hierBranch val="init"/>
        </dgm:presLayoutVars>
      </dgm:prSet>
      <dgm:spPr/>
    </dgm:pt>
    <dgm:pt modelId="{DF33CBB0-F3C3-44CE-BEDB-2B76E2C0CC99}" type="pres">
      <dgm:prSet presAssocID="{6CE29906-0F24-488D-BC05-15313577166D}" presName="rootComposite3" presStyleCnt="0"/>
      <dgm:spPr/>
    </dgm:pt>
    <dgm:pt modelId="{2EADB5ED-5890-426A-A142-0F5121293376}" type="pres">
      <dgm:prSet presAssocID="{6CE29906-0F24-488D-BC05-15313577166D}" presName="rootText3" presStyleLbl="asst1" presStyleIdx="4" presStyleCnt="6">
        <dgm:presLayoutVars>
          <dgm:chPref val="3"/>
        </dgm:presLayoutVars>
      </dgm:prSet>
      <dgm:spPr/>
    </dgm:pt>
    <dgm:pt modelId="{02B9A61E-E0A2-4A4C-B144-7BB1116CB3DF}" type="pres">
      <dgm:prSet presAssocID="{6CE29906-0F24-488D-BC05-15313577166D}" presName="rootConnector3" presStyleLbl="asst1" presStyleIdx="4" presStyleCnt="6"/>
      <dgm:spPr/>
    </dgm:pt>
    <dgm:pt modelId="{9A4EB38E-6F8C-4E23-A269-E92A5C7DB935}" type="pres">
      <dgm:prSet presAssocID="{6CE29906-0F24-488D-BC05-15313577166D}" presName="hierChild6" presStyleCnt="0"/>
      <dgm:spPr/>
    </dgm:pt>
    <dgm:pt modelId="{4685D4DA-CACC-4EA4-B1B4-4F6E3030F40A}" type="pres">
      <dgm:prSet presAssocID="{6CE29906-0F24-488D-BC05-15313577166D}" presName="hierChild7" presStyleCnt="0"/>
      <dgm:spPr/>
    </dgm:pt>
    <dgm:pt modelId="{BD4D0252-323B-4448-9047-51F095DC7E36}" type="pres">
      <dgm:prSet presAssocID="{48D33924-92CB-4DA1-AB5C-6F29AC75FAB4}" presName="Name111" presStyleLbl="parChTrans1D2" presStyleIdx="1" presStyleCnt="2"/>
      <dgm:spPr/>
    </dgm:pt>
    <dgm:pt modelId="{1998B73A-E848-4817-B50A-EA4FF7F3FA87}" type="pres">
      <dgm:prSet presAssocID="{D4043A2E-4AED-4143-AA4B-2EF288D1B6CF}" presName="hierRoot3" presStyleCnt="0">
        <dgm:presLayoutVars>
          <dgm:hierBranch val="init"/>
        </dgm:presLayoutVars>
      </dgm:prSet>
      <dgm:spPr/>
    </dgm:pt>
    <dgm:pt modelId="{01C05F7F-46EC-4921-8BB1-80DF86C6DE1B}" type="pres">
      <dgm:prSet presAssocID="{D4043A2E-4AED-4143-AA4B-2EF288D1B6CF}" presName="rootComposite3" presStyleCnt="0"/>
      <dgm:spPr/>
    </dgm:pt>
    <dgm:pt modelId="{AEEEE136-4CF8-4574-8215-B598A99E7D53}" type="pres">
      <dgm:prSet presAssocID="{D4043A2E-4AED-4143-AA4B-2EF288D1B6CF}" presName="rootText3" presStyleLbl="asst1" presStyleIdx="5" presStyleCnt="6" custLinFactNeighborX="97822" custLinFactNeighborY="2460">
        <dgm:presLayoutVars>
          <dgm:chPref val="3"/>
        </dgm:presLayoutVars>
      </dgm:prSet>
      <dgm:spPr/>
    </dgm:pt>
    <dgm:pt modelId="{6037020B-4A9F-4EB9-A811-901E6B111260}" type="pres">
      <dgm:prSet presAssocID="{D4043A2E-4AED-4143-AA4B-2EF288D1B6CF}" presName="rootConnector3" presStyleLbl="asst1" presStyleIdx="5" presStyleCnt="6"/>
      <dgm:spPr/>
    </dgm:pt>
    <dgm:pt modelId="{EFBB4E19-B2DA-4F8F-B344-0D31ACFC3123}" type="pres">
      <dgm:prSet presAssocID="{D4043A2E-4AED-4143-AA4B-2EF288D1B6CF}" presName="hierChild6" presStyleCnt="0"/>
      <dgm:spPr/>
    </dgm:pt>
    <dgm:pt modelId="{A3794A68-C6EC-4008-998A-399B415A7F7B}" type="pres">
      <dgm:prSet presAssocID="{104B048B-6B00-445B-B672-E22283CBC8D9}" presName="Name37" presStyleLbl="parChTrans1D3" presStyleIdx="4" presStyleCnt="8"/>
      <dgm:spPr/>
    </dgm:pt>
    <dgm:pt modelId="{F9B49B79-A186-4812-BC28-07D1534F2C14}" type="pres">
      <dgm:prSet presAssocID="{771BD4C4-AAA4-4AC1-8937-B606A8AB83F2}" presName="hierRoot2" presStyleCnt="0">
        <dgm:presLayoutVars>
          <dgm:hierBranch val="init"/>
        </dgm:presLayoutVars>
      </dgm:prSet>
      <dgm:spPr/>
    </dgm:pt>
    <dgm:pt modelId="{994A4DEC-0D26-4291-BDC9-C66B42846F27}" type="pres">
      <dgm:prSet presAssocID="{771BD4C4-AAA4-4AC1-8937-B606A8AB83F2}" presName="rootComposite" presStyleCnt="0"/>
      <dgm:spPr/>
    </dgm:pt>
    <dgm:pt modelId="{13538357-9F41-43AD-9BFB-C0F5B2AF7245}" type="pres">
      <dgm:prSet presAssocID="{771BD4C4-AAA4-4AC1-8937-B606A8AB83F2}" presName="rootText" presStyleLbl="node3" presStyleIdx="0" presStyleCnt="4" custLinFactNeighborX="-40654" custLinFactNeighborY="-2802">
        <dgm:presLayoutVars>
          <dgm:chPref val="3"/>
        </dgm:presLayoutVars>
      </dgm:prSet>
      <dgm:spPr/>
    </dgm:pt>
    <dgm:pt modelId="{3AE5C1ED-BF1E-400F-9E8D-CBA99F76D6A2}" type="pres">
      <dgm:prSet presAssocID="{771BD4C4-AAA4-4AC1-8937-B606A8AB83F2}" presName="rootConnector" presStyleLbl="node3" presStyleIdx="0" presStyleCnt="4"/>
      <dgm:spPr/>
    </dgm:pt>
    <dgm:pt modelId="{45709E49-2180-476C-9B56-045AEED9F1A8}" type="pres">
      <dgm:prSet presAssocID="{771BD4C4-AAA4-4AC1-8937-B606A8AB83F2}" presName="hierChild4" presStyleCnt="0"/>
      <dgm:spPr/>
    </dgm:pt>
    <dgm:pt modelId="{29563CE4-6A7B-4FFB-B21D-D12D45B09A54}" type="pres">
      <dgm:prSet presAssocID="{771BD4C4-AAA4-4AC1-8937-B606A8AB83F2}" presName="hierChild5" presStyleCnt="0"/>
      <dgm:spPr/>
    </dgm:pt>
    <dgm:pt modelId="{76114F53-502A-4857-AA0D-ED2F57ECC322}" type="pres">
      <dgm:prSet presAssocID="{49915948-7646-408A-AAD4-26A108C80ECE}" presName="Name37" presStyleLbl="parChTrans1D3" presStyleIdx="5" presStyleCnt="8"/>
      <dgm:spPr/>
    </dgm:pt>
    <dgm:pt modelId="{83004D90-FCE2-4044-9314-DBC9A3959ACA}" type="pres">
      <dgm:prSet presAssocID="{494693EF-9BE9-48ED-9BAE-699CE0272A52}" presName="hierRoot2" presStyleCnt="0">
        <dgm:presLayoutVars>
          <dgm:hierBranch val="init"/>
        </dgm:presLayoutVars>
      </dgm:prSet>
      <dgm:spPr/>
    </dgm:pt>
    <dgm:pt modelId="{CB6F507A-21DC-4CCA-B20B-A8D5014817D4}" type="pres">
      <dgm:prSet presAssocID="{494693EF-9BE9-48ED-9BAE-699CE0272A52}" presName="rootComposite" presStyleCnt="0"/>
      <dgm:spPr/>
    </dgm:pt>
    <dgm:pt modelId="{FF530EF9-B3AE-47FC-9975-53BFD0B8E17B}" type="pres">
      <dgm:prSet presAssocID="{494693EF-9BE9-48ED-9BAE-699CE0272A52}" presName="rootText" presStyleLbl="node3" presStyleIdx="1" presStyleCnt="4" custLinFactX="175" custLinFactY="-44802" custLinFactNeighborX="100000" custLinFactNeighborY="-100000">
        <dgm:presLayoutVars>
          <dgm:chPref val="3"/>
        </dgm:presLayoutVars>
      </dgm:prSet>
      <dgm:spPr/>
    </dgm:pt>
    <dgm:pt modelId="{6E14C213-15CF-4BAD-BB34-CA334F2FE8E1}" type="pres">
      <dgm:prSet presAssocID="{494693EF-9BE9-48ED-9BAE-699CE0272A52}" presName="rootConnector" presStyleLbl="node3" presStyleIdx="1" presStyleCnt="4"/>
      <dgm:spPr/>
    </dgm:pt>
    <dgm:pt modelId="{6554F454-229A-4478-8D19-34EEF33F3D32}" type="pres">
      <dgm:prSet presAssocID="{494693EF-9BE9-48ED-9BAE-699CE0272A52}" presName="hierChild4" presStyleCnt="0"/>
      <dgm:spPr/>
    </dgm:pt>
    <dgm:pt modelId="{E60408FA-8EF0-43CB-A221-63A14A4519A9}" type="pres">
      <dgm:prSet presAssocID="{494693EF-9BE9-48ED-9BAE-699CE0272A52}" presName="hierChild5" presStyleCnt="0"/>
      <dgm:spPr/>
    </dgm:pt>
    <dgm:pt modelId="{257A7675-2586-40AC-A4A8-73EDE277A64B}" type="pres">
      <dgm:prSet presAssocID="{2D7280CD-B389-49ED-A972-39E0CFD91B57}" presName="Name37" presStyleLbl="parChTrans1D3" presStyleIdx="6" presStyleCnt="8"/>
      <dgm:spPr/>
    </dgm:pt>
    <dgm:pt modelId="{7480EDA4-3CA8-4443-AF4F-6F7626A5968A}" type="pres">
      <dgm:prSet presAssocID="{3BB11824-2A7C-4FE9-83AE-12E4666848AA}" presName="hierRoot2" presStyleCnt="0">
        <dgm:presLayoutVars>
          <dgm:hierBranch val="init"/>
        </dgm:presLayoutVars>
      </dgm:prSet>
      <dgm:spPr/>
    </dgm:pt>
    <dgm:pt modelId="{30F58313-AD52-4FED-8917-FF5BD7A89A4D}" type="pres">
      <dgm:prSet presAssocID="{3BB11824-2A7C-4FE9-83AE-12E4666848AA}" presName="rootComposite" presStyleCnt="0"/>
      <dgm:spPr/>
    </dgm:pt>
    <dgm:pt modelId="{8A3EEB95-9D0C-4A2F-B481-363F2942197F}" type="pres">
      <dgm:prSet presAssocID="{3BB11824-2A7C-4FE9-83AE-12E4666848AA}" presName="rootText" presStyleLbl="node3" presStyleIdx="2" presStyleCnt="4" custLinFactY="-39849" custLinFactNeighborX="-40654" custLinFactNeighborY="-100000">
        <dgm:presLayoutVars>
          <dgm:chPref val="3"/>
        </dgm:presLayoutVars>
      </dgm:prSet>
      <dgm:spPr/>
    </dgm:pt>
    <dgm:pt modelId="{2CC908AA-4A05-4265-BA10-6F183744CEBA}" type="pres">
      <dgm:prSet presAssocID="{3BB11824-2A7C-4FE9-83AE-12E4666848AA}" presName="rootConnector" presStyleLbl="node3" presStyleIdx="2" presStyleCnt="4"/>
      <dgm:spPr/>
    </dgm:pt>
    <dgm:pt modelId="{1AACDF96-7EE2-47D8-8DBE-69E3C84283E0}" type="pres">
      <dgm:prSet presAssocID="{3BB11824-2A7C-4FE9-83AE-12E4666848AA}" presName="hierChild4" presStyleCnt="0"/>
      <dgm:spPr/>
    </dgm:pt>
    <dgm:pt modelId="{A67AD4B0-6F8D-40C0-BB0A-0B58CE08B703}" type="pres">
      <dgm:prSet presAssocID="{3BB11824-2A7C-4FE9-83AE-12E4666848AA}" presName="hierChild5" presStyleCnt="0"/>
      <dgm:spPr/>
    </dgm:pt>
    <dgm:pt modelId="{E0DC99C1-1A18-4870-BF59-0C34830F4D28}" type="pres">
      <dgm:prSet presAssocID="{E4CD4203-936A-4779-98C5-59DD72D0E55E}" presName="Name37" presStyleLbl="parChTrans1D3" presStyleIdx="7" presStyleCnt="8"/>
      <dgm:spPr/>
    </dgm:pt>
    <dgm:pt modelId="{E227596C-04FD-4FD3-AD36-F679E2A95166}" type="pres">
      <dgm:prSet presAssocID="{1636BF8A-3657-4944-9D13-34AA12594C69}" presName="hierRoot2" presStyleCnt="0">
        <dgm:presLayoutVars>
          <dgm:hierBranch val="init"/>
        </dgm:presLayoutVars>
      </dgm:prSet>
      <dgm:spPr/>
    </dgm:pt>
    <dgm:pt modelId="{D671D15E-1BA8-46A7-BFD7-E48D1FCA03BE}" type="pres">
      <dgm:prSet presAssocID="{1636BF8A-3657-4944-9D13-34AA12594C69}" presName="rootComposite" presStyleCnt="0"/>
      <dgm:spPr/>
    </dgm:pt>
    <dgm:pt modelId="{2523B861-F633-46C5-A7C2-A7C9B309B3DC}" type="pres">
      <dgm:prSet presAssocID="{1636BF8A-3657-4944-9D13-34AA12594C69}" presName="rootText" presStyleLbl="node3" presStyleIdx="3" presStyleCnt="4" custLinFactX="175" custLinFactY="-100000" custLinFactNeighborX="100000" custLinFactNeighborY="-181849">
        <dgm:presLayoutVars>
          <dgm:chPref val="3"/>
        </dgm:presLayoutVars>
      </dgm:prSet>
      <dgm:spPr/>
    </dgm:pt>
    <dgm:pt modelId="{C37F6EB8-33BA-446D-B205-E5FA77708315}" type="pres">
      <dgm:prSet presAssocID="{1636BF8A-3657-4944-9D13-34AA12594C69}" presName="rootConnector" presStyleLbl="node3" presStyleIdx="3" presStyleCnt="4"/>
      <dgm:spPr/>
    </dgm:pt>
    <dgm:pt modelId="{E265FDA1-1807-4749-AB48-07F4C54C08EE}" type="pres">
      <dgm:prSet presAssocID="{1636BF8A-3657-4944-9D13-34AA12594C69}" presName="hierChild4" presStyleCnt="0"/>
      <dgm:spPr/>
    </dgm:pt>
    <dgm:pt modelId="{1568C108-A681-4B3C-BCFC-A8EAD78C09CE}" type="pres">
      <dgm:prSet presAssocID="{1636BF8A-3657-4944-9D13-34AA12594C69}" presName="hierChild5" presStyleCnt="0"/>
      <dgm:spPr/>
    </dgm:pt>
    <dgm:pt modelId="{1F2954C4-3582-473A-856C-AAC403893F33}" type="pres">
      <dgm:prSet presAssocID="{D4043A2E-4AED-4143-AA4B-2EF288D1B6CF}" presName="hierChild7" presStyleCnt="0"/>
      <dgm:spPr/>
    </dgm:pt>
  </dgm:ptLst>
  <dgm:cxnLst>
    <dgm:cxn modelId="{DDE1E10B-6127-45DE-A14F-BB86D4EB1DAE}" type="presOf" srcId="{6CE29906-0F24-488D-BC05-15313577166D}" destId="{02B9A61E-E0A2-4A4C-B144-7BB1116CB3DF}" srcOrd="1" destOrd="0" presId="urn:microsoft.com/office/officeart/2005/8/layout/orgChart1"/>
    <dgm:cxn modelId="{8701B212-7DB0-4F46-BB7F-51C51E80187A}" type="presOf" srcId="{FADEAE73-7C47-4B63-A7FC-0A144B539655}" destId="{2C2CA5C1-9120-4B35-B3DF-087D0B237899}" srcOrd="1" destOrd="0" presId="urn:microsoft.com/office/officeart/2005/8/layout/orgChart1"/>
    <dgm:cxn modelId="{9FC62E15-1B11-442E-8B6E-FF90C79CCDC6}" type="presOf" srcId="{494693EF-9BE9-48ED-9BAE-699CE0272A52}" destId="{6E14C213-15CF-4BAD-BB34-CA334F2FE8E1}" srcOrd="1" destOrd="0" presId="urn:microsoft.com/office/officeart/2005/8/layout/orgChart1"/>
    <dgm:cxn modelId="{1E6DC218-0DC8-49D9-BEF0-0B9F09A888BD}" srcId="{DBA5A157-E1FC-4324-B1D2-221625819755}" destId="{BCBF921B-8F63-4400-B51E-4AED32739945}" srcOrd="1" destOrd="0" parTransId="{9C1A1C35-43FC-40E5-A67C-5DC8BC1371C3}" sibTransId="{10F1C724-AEA2-4A6F-98F8-09553E770A70}"/>
    <dgm:cxn modelId="{65910A1F-ECC8-4697-994E-4E123AB88744}" type="presOf" srcId="{FADEAE73-7C47-4B63-A7FC-0A144B539655}" destId="{56339FC8-7A92-4229-A26B-97E9DC1A162D}" srcOrd="0" destOrd="0" presId="urn:microsoft.com/office/officeart/2005/8/layout/orgChart1"/>
    <dgm:cxn modelId="{70814D2D-DB73-4ABF-8F1D-4842B39D3541}" type="presOf" srcId="{1EE523E5-5FC0-47CD-9D43-7FD99E439B87}" destId="{2A22EC64-6FB4-4ADB-A913-F7E6975C55AF}" srcOrd="0" destOrd="0" presId="urn:microsoft.com/office/officeart/2005/8/layout/orgChart1"/>
    <dgm:cxn modelId="{74DDB02E-A836-422A-B591-DA5B221AD42C}" type="presOf" srcId="{49915948-7646-408A-AAD4-26A108C80ECE}" destId="{76114F53-502A-4857-AA0D-ED2F57ECC322}" srcOrd="0" destOrd="0" presId="urn:microsoft.com/office/officeart/2005/8/layout/orgChart1"/>
    <dgm:cxn modelId="{624EC63F-378D-4278-84FE-E6EA885E9A56}" srcId="{DBA5A157-E1FC-4324-B1D2-221625819755}" destId="{6CE29906-0F24-488D-BC05-15313577166D}" srcOrd="3" destOrd="0" parTransId="{7982F2AF-14C3-4F84-ACC6-A391C0030425}" sibTransId="{735BBDDC-364A-4B2C-B448-1395A0523EF8}"/>
    <dgm:cxn modelId="{E581175C-AD53-4617-9688-DEE2149F1C0D}" type="presOf" srcId="{148D2986-FA93-4176-B4AB-7017C58C5C64}" destId="{909BF4FC-616F-46D9-8F16-E6F8E82CA30A}" srcOrd="0" destOrd="0" presId="urn:microsoft.com/office/officeart/2005/8/layout/orgChart1"/>
    <dgm:cxn modelId="{BE1DFB5C-5939-4B75-AC3E-8FB11CD54151}" type="presOf" srcId="{9C1A1C35-43FC-40E5-A67C-5DC8BC1371C3}" destId="{E69ECE41-2213-4D63-98BE-C32B2817ABAF}" srcOrd="0" destOrd="0" presId="urn:microsoft.com/office/officeart/2005/8/layout/orgChart1"/>
    <dgm:cxn modelId="{6A6A5E62-EFA5-4E5B-A850-8F71E3F936DE}" type="presOf" srcId="{DBA5A157-E1FC-4324-B1D2-221625819755}" destId="{273CAC6B-EAF2-4455-BD42-0AEE4E8A86BB}" srcOrd="0" destOrd="0" presId="urn:microsoft.com/office/officeart/2005/8/layout/orgChart1"/>
    <dgm:cxn modelId="{72996C47-6DFD-4A9F-A93E-B21EF26C51DE}" srcId="{DBA5A157-E1FC-4324-B1D2-221625819755}" destId="{EF569BE6-E30C-4D19-87D1-AF7B2A2D46EE}" srcOrd="0" destOrd="0" parTransId="{6446829A-3F09-4F91-BE31-FDABDA266E2B}" sibTransId="{5BF2C550-3C71-4B30-B187-0B7CEBE43AD2}"/>
    <dgm:cxn modelId="{6B3F2868-D511-41ED-B88B-1EF5A81A328F}" type="presOf" srcId="{6CE29906-0F24-488D-BC05-15313577166D}" destId="{2EADB5ED-5890-426A-A142-0F5121293376}" srcOrd="0" destOrd="0" presId="urn:microsoft.com/office/officeart/2005/8/layout/orgChart1"/>
    <dgm:cxn modelId="{230BC548-E5CF-4B58-990B-4AA080748A1A}" type="presOf" srcId="{2D7280CD-B389-49ED-A972-39E0CFD91B57}" destId="{257A7675-2586-40AC-A4A8-73EDE277A64B}" srcOrd="0" destOrd="0" presId="urn:microsoft.com/office/officeart/2005/8/layout/orgChart1"/>
    <dgm:cxn modelId="{D086AC49-87EB-4F3B-B5FB-05EB8BF377CB}" type="presOf" srcId="{D4043A2E-4AED-4143-AA4B-2EF288D1B6CF}" destId="{6037020B-4A9F-4EB9-A811-901E6B111260}" srcOrd="1" destOrd="0" presId="urn:microsoft.com/office/officeart/2005/8/layout/orgChart1"/>
    <dgm:cxn modelId="{0250964A-4646-4904-8136-692D41CAD50D}" srcId="{D4043A2E-4AED-4143-AA4B-2EF288D1B6CF}" destId="{3BB11824-2A7C-4FE9-83AE-12E4666848AA}" srcOrd="2" destOrd="0" parTransId="{2D7280CD-B389-49ED-A972-39E0CFD91B57}" sibTransId="{1B91AFB3-C38D-43D5-B476-31216B2C55CE}"/>
    <dgm:cxn modelId="{5829016B-87CF-4954-93CF-906E39DCE3F9}" srcId="{D4043A2E-4AED-4143-AA4B-2EF288D1B6CF}" destId="{771BD4C4-AAA4-4AC1-8937-B606A8AB83F2}" srcOrd="0" destOrd="0" parTransId="{104B048B-6B00-445B-B672-E22283CBC8D9}" sibTransId="{E7BF4F03-8011-4DD7-857F-EC4CE20FBAC6}"/>
    <dgm:cxn modelId="{1DB17359-DD8B-4388-86C9-8E8EF58FFB71}" type="presOf" srcId="{A4FC8CF3-FDA6-4A53-AFEE-C5389E7E5420}" destId="{4F8F9950-CB1A-4FBD-AFB5-6DF11E104A7F}" srcOrd="0" destOrd="0" presId="urn:microsoft.com/office/officeart/2005/8/layout/orgChart1"/>
    <dgm:cxn modelId="{2B91817D-13AB-4E7B-9F67-CA63459853D4}" srcId="{FADEAE73-7C47-4B63-A7FC-0A144B539655}" destId="{D4043A2E-4AED-4143-AA4B-2EF288D1B6CF}" srcOrd="1" destOrd="0" parTransId="{48D33924-92CB-4DA1-AB5C-6F29AC75FAB4}" sibTransId="{46F821EF-27C0-4185-87E7-2802DAC7A5E7}"/>
    <dgm:cxn modelId="{33523397-9C53-4457-98EE-77F55A14136A}" type="presOf" srcId="{1636BF8A-3657-4944-9D13-34AA12594C69}" destId="{2523B861-F633-46C5-A7C2-A7C9B309B3DC}" srcOrd="0" destOrd="0" presId="urn:microsoft.com/office/officeart/2005/8/layout/orgChart1"/>
    <dgm:cxn modelId="{6B5D949A-CA16-4BEC-8AEF-41E4EA58938C}" type="presOf" srcId="{771BD4C4-AAA4-4AC1-8937-B606A8AB83F2}" destId="{13538357-9F41-43AD-9BFB-C0F5B2AF7245}" srcOrd="0" destOrd="0" presId="urn:microsoft.com/office/officeart/2005/8/layout/orgChart1"/>
    <dgm:cxn modelId="{361D769C-969B-4E23-B17F-FF4E418F093C}" type="presOf" srcId="{EF569BE6-E30C-4D19-87D1-AF7B2A2D46EE}" destId="{3BD598B9-A26C-4785-9775-CD20467FA973}" srcOrd="1" destOrd="0" presId="urn:microsoft.com/office/officeart/2005/8/layout/orgChart1"/>
    <dgm:cxn modelId="{269ACB9C-FC24-452B-950A-D38582101A3B}" type="presOf" srcId="{104B048B-6B00-445B-B672-E22283CBC8D9}" destId="{A3794A68-C6EC-4008-998A-399B415A7F7B}" srcOrd="0" destOrd="0" presId="urn:microsoft.com/office/officeart/2005/8/layout/orgChart1"/>
    <dgm:cxn modelId="{0BB788A1-92CE-4EB9-8030-EEE6D2F39165}" type="presOf" srcId="{BCBF921B-8F63-4400-B51E-4AED32739945}" destId="{A5A22C50-1629-44B9-A466-5123841DAB23}" srcOrd="0" destOrd="0" presId="urn:microsoft.com/office/officeart/2005/8/layout/orgChart1"/>
    <dgm:cxn modelId="{0C31E1A1-6892-41F3-98CE-B7E51242A5A7}" type="presOf" srcId="{3BB11824-2A7C-4FE9-83AE-12E4666848AA}" destId="{8A3EEB95-9D0C-4A2F-B481-363F2942197F}" srcOrd="0" destOrd="0" presId="urn:microsoft.com/office/officeart/2005/8/layout/orgChart1"/>
    <dgm:cxn modelId="{1AFBF5AC-1D79-4C6F-9374-3A82C2BFD7B6}" type="presOf" srcId="{771BD4C4-AAA4-4AC1-8937-B606A8AB83F2}" destId="{3AE5C1ED-BF1E-400F-9E8D-CBA99F76D6A2}" srcOrd="1" destOrd="0" presId="urn:microsoft.com/office/officeart/2005/8/layout/orgChart1"/>
    <dgm:cxn modelId="{070183B1-B1A3-40EC-879C-F0FA2E8678DC}" type="presOf" srcId="{E4CD4203-936A-4779-98C5-59DD72D0E55E}" destId="{E0DC99C1-1A18-4870-BF59-0C34830F4D28}" srcOrd="0" destOrd="0" presId="urn:microsoft.com/office/officeart/2005/8/layout/orgChart1"/>
    <dgm:cxn modelId="{B556AFB3-B699-4168-9648-7851F630A32F}" srcId="{D4043A2E-4AED-4143-AA4B-2EF288D1B6CF}" destId="{494693EF-9BE9-48ED-9BAE-699CE0272A52}" srcOrd="1" destOrd="0" parTransId="{49915948-7646-408A-AAD4-26A108C80ECE}" sibTransId="{2D49F5F8-9079-4B50-835F-186B1D63F515}"/>
    <dgm:cxn modelId="{DCA7EEB3-8D68-4B6A-BB30-72FA2F45B7AB}" type="presOf" srcId="{1636BF8A-3657-4944-9D13-34AA12594C69}" destId="{C37F6EB8-33BA-446D-B205-E5FA77708315}" srcOrd="1" destOrd="0" presId="urn:microsoft.com/office/officeart/2005/8/layout/orgChart1"/>
    <dgm:cxn modelId="{4CA94BB4-3F44-41C2-BC83-5C26B0388FFA}" type="presOf" srcId="{EF569BE6-E30C-4D19-87D1-AF7B2A2D46EE}" destId="{74BE1F07-877A-4D43-B3B1-21B437CF7863}" srcOrd="0" destOrd="0" presId="urn:microsoft.com/office/officeart/2005/8/layout/orgChart1"/>
    <dgm:cxn modelId="{66CD72B5-0628-4B24-A929-9642D921F466}" type="presOf" srcId="{A4FC8CF3-FDA6-4A53-AFEE-C5389E7E5420}" destId="{B5C46BD2-38DF-419C-9AA1-2FA4BDF4C0FA}" srcOrd="1" destOrd="0" presId="urn:microsoft.com/office/officeart/2005/8/layout/orgChart1"/>
    <dgm:cxn modelId="{A85121B6-0590-4040-9AA3-925CBE09A97A}" type="presOf" srcId="{48D33924-92CB-4DA1-AB5C-6F29AC75FAB4}" destId="{BD4D0252-323B-4448-9047-51F095DC7E36}" srcOrd="0" destOrd="0" presId="urn:microsoft.com/office/officeart/2005/8/layout/orgChart1"/>
    <dgm:cxn modelId="{1C52BBBA-C274-4F60-9AD6-C1E45AE69C0E}" srcId="{FADEAE73-7C47-4B63-A7FC-0A144B539655}" destId="{DBA5A157-E1FC-4324-B1D2-221625819755}" srcOrd="0" destOrd="0" parTransId="{630B61F8-C312-43BF-9B9B-776C933FDF4B}" sibTransId="{1E5E51E1-3F96-4674-93D8-4401AB7A9012}"/>
    <dgm:cxn modelId="{0AC1EAC1-54D6-48F3-9308-C3BC45E9B51F}" type="presOf" srcId="{D4043A2E-4AED-4143-AA4B-2EF288D1B6CF}" destId="{AEEEE136-4CF8-4574-8215-B598A99E7D53}" srcOrd="0" destOrd="0" presId="urn:microsoft.com/office/officeart/2005/8/layout/orgChart1"/>
    <dgm:cxn modelId="{5457D7CD-707E-471B-97B2-7189C070A229}" srcId="{148D2986-FA93-4176-B4AB-7017C58C5C64}" destId="{FADEAE73-7C47-4B63-A7FC-0A144B539655}" srcOrd="0" destOrd="0" parTransId="{39C42AF9-E74A-4298-839A-F729C959FEB6}" sibTransId="{D4589EBF-7716-4102-80D2-6DE2FAE7CAC9}"/>
    <dgm:cxn modelId="{929CC9D3-C360-41E6-ACEC-9146CEE9F4FD}" type="presOf" srcId="{494693EF-9BE9-48ED-9BAE-699CE0272A52}" destId="{FF530EF9-B3AE-47FC-9975-53BFD0B8E17B}" srcOrd="0" destOrd="0" presId="urn:microsoft.com/office/officeart/2005/8/layout/orgChart1"/>
    <dgm:cxn modelId="{2362BFD7-D180-482A-82F9-8B979E4EDBDF}" type="presOf" srcId="{7982F2AF-14C3-4F84-ACC6-A391C0030425}" destId="{E575D3E0-6130-4EAC-8F1D-DDAF5CD5657C}" srcOrd="0" destOrd="0" presId="urn:microsoft.com/office/officeart/2005/8/layout/orgChart1"/>
    <dgm:cxn modelId="{0BD8A6DA-31C6-41EC-BA8E-D2167C351E2A}" type="presOf" srcId="{630B61F8-C312-43BF-9B9B-776C933FDF4B}" destId="{A3F183C4-3E61-441B-BAC9-A9F5E163DB52}" srcOrd="0" destOrd="0" presId="urn:microsoft.com/office/officeart/2005/8/layout/orgChart1"/>
    <dgm:cxn modelId="{9E1E41DD-E553-423E-A47E-7D9A40EA5019}" type="presOf" srcId="{DBA5A157-E1FC-4324-B1D2-221625819755}" destId="{FB465909-24C6-47DB-86E7-436C8D804664}" srcOrd="1" destOrd="0" presId="urn:microsoft.com/office/officeart/2005/8/layout/orgChart1"/>
    <dgm:cxn modelId="{C6A1F3DF-87E8-4EDA-8AF4-4CB656DF576F}" srcId="{DBA5A157-E1FC-4324-B1D2-221625819755}" destId="{A4FC8CF3-FDA6-4A53-AFEE-C5389E7E5420}" srcOrd="2" destOrd="0" parTransId="{1EE523E5-5FC0-47CD-9D43-7FD99E439B87}" sibTransId="{0D98DA4C-44FC-44D1-BF0A-5E720B7F647D}"/>
    <dgm:cxn modelId="{6A0FD1E7-D03C-4FE4-B955-AB579F81C32E}" type="presOf" srcId="{6446829A-3F09-4F91-BE31-FDABDA266E2B}" destId="{442274E4-6438-4222-AA8E-83ECFEE29D76}" srcOrd="0" destOrd="0" presId="urn:microsoft.com/office/officeart/2005/8/layout/orgChart1"/>
    <dgm:cxn modelId="{B9DF71F5-B73B-413D-B819-367B0D03A6C9}" type="presOf" srcId="{BCBF921B-8F63-4400-B51E-4AED32739945}" destId="{FD7B014F-32E9-4FD5-9E47-215A7FC7493B}" srcOrd="1" destOrd="0" presId="urn:microsoft.com/office/officeart/2005/8/layout/orgChart1"/>
    <dgm:cxn modelId="{F93F08F8-DADE-4F82-8E3F-C48F6EB9F798}" type="presOf" srcId="{3BB11824-2A7C-4FE9-83AE-12E4666848AA}" destId="{2CC908AA-4A05-4265-BA10-6F183744CEBA}" srcOrd="1" destOrd="0" presId="urn:microsoft.com/office/officeart/2005/8/layout/orgChart1"/>
    <dgm:cxn modelId="{C8856DFD-FD77-4572-8F76-275C50661942}" srcId="{D4043A2E-4AED-4143-AA4B-2EF288D1B6CF}" destId="{1636BF8A-3657-4944-9D13-34AA12594C69}" srcOrd="3" destOrd="0" parTransId="{E4CD4203-936A-4779-98C5-59DD72D0E55E}" sibTransId="{E10894FD-12AC-4C6F-A627-AC284993125C}"/>
    <dgm:cxn modelId="{FD0A6E7E-6694-4827-BB4C-724861E433F6}" type="presParOf" srcId="{909BF4FC-616F-46D9-8F16-E6F8E82CA30A}" destId="{92A4AA8F-A548-42A3-9DEF-1F5860A8C1EC}" srcOrd="0" destOrd="0" presId="urn:microsoft.com/office/officeart/2005/8/layout/orgChart1"/>
    <dgm:cxn modelId="{9C4138A3-69E0-4454-B1D9-F18DFD876711}" type="presParOf" srcId="{92A4AA8F-A548-42A3-9DEF-1F5860A8C1EC}" destId="{DCC3CB3C-1F2D-444F-9DC3-CA17A1309DF2}" srcOrd="0" destOrd="0" presId="urn:microsoft.com/office/officeart/2005/8/layout/orgChart1"/>
    <dgm:cxn modelId="{B43F13A5-714C-459C-AA23-C9C98C70DB97}" type="presParOf" srcId="{DCC3CB3C-1F2D-444F-9DC3-CA17A1309DF2}" destId="{56339FC8-7A92-4229-A26B-97E9DC1A162D}" srcOrd="0" destOrd="0" presId="urn:microsoft.com/office/officeart/2005/8/layout/orgChart1"/>
    <dgm:cxn modelId="{420DC923-E298-41B8-A29A-3A9A5BF97278}" type="presParOf" srcId="{DCC3CB3C-1F2D-444F-9DC3-CA17A1309DF2}" destId="{2C2CA5C1-9120-4B35-B3DF-087D0B237899}" srcOrd="1" destOrd="0" presId="urn:microsoft.com/office/officeart/2005/8/layout/orgChart1"/>
    <dgm:cxn modelId="{F0145333-A457-4F3B-94E6-234613BE6082}" type="presParOf" srcId="{92A4AA8F-A548-42A3-9DEF-1F5860A8C1EC}" destId="{6AD0C74E-F219-474D-B17A-E42642666B57}" srcOrd="1" destOrd="0" presId="urn:microsoft.com/office/officeart/2005/8/layout/orgChart1"/>
    <dgm:cxn modelId="{FAF0EC55-3A47-4E65-A388-E2EC517963AB}" type="presParOf" srcId="{92A4AA8F-A548-42A3-9DEF-1F5860A8C1EC}" destId="{DE47BE89-8AE3-4C4F-9654-1237EFBB1D56}" srcOrd="2" destOrd="0" presId="urn:microsoft.com/office/officeart/2005/8/layout/orgChart1"/>
    <dgm:cxn modelId="{9B4B8828-D8B2-4B6E-B4A7-459D7FA1B593}" type="presParOf" srcId="{DE47BE89-8AE3-4C4F-9654-1237EFBB1D56}" destId="{A3F183C4-3E61-441B-BAC9-A9F5E163DB52}" srcOrd="0" destOrd="0" presId="urn:microsoft.com/office/officeart/2005/8/layout/orgChart1"/>
    <dgm:cxn modelId="{5D491515-0F49-46EB-BF6C-6D9D404D50EF}" type="presParOf" srcId="{DE47BE89-8AE3-4C4F-9654-1237EFBB1D56}" destId="{44A51AC8-0F5F-4613-AD77-DFE245C1871D}" srcOrd="1" destOrd="0" presId="urn:microsoft.com/office/officeart/2005/8/layout/orgChart1"/>
    <dgm:cxn modelId="{2C1CE7D5-BC38-46CE-B4ED-2D5C072E12E2}" type="presParOf" srcId="{44A51AC8-0F5F-4613-AD77-DFE245C1871D}" destId="{AAFD23FC-31D2-4466-9B76-FB4787165D95}" srcOrd="0" destOrd="0" presId="urn:microsoft.com/office/officeart/2005/8/layout/orgChart1"/>
    <dgm:cxn modelId="{20769B23-6133-4F1C-B02C-136108E10A2C}" type="presParOf" srcId="{AAFD23FC-31D2-4466-9B76-FB4787165D95}" destId="{273CAC6B-EAF2-4455-BD42-0AEE4E8A86BB}" srcOrd="0" destOrd="0" presId="urn:microsoft.com/office/officeart/2005/8/layout/orgChart1"/>
    <dgm:cxn modelId="{C4AB8842-0BA0-44A0-8ED9-D203823E801A}" type="presParOf" srcId="{AAFD23FC-31D2-4466-9B76-FB4787165D95}" destId="{FB465909-24C6-47DB-86E7-436C8D804664}" srcOrd="1" destOrd="0" presId="urn:microsoft.com/office/officeart/2005/8/layout/orgChart1"/>
    <dgm:cxn modelId="{6BD6E150-31F9-4E64-A2CD-BE4903689959}" type="presParOf" srcId="{44A51AC8-0F5F-4613-AD77-DFE245C1871D}" destId="{7A12390A-CD93-43AF-B10A-102F2FF7F35B}" srcOrd="1" destOrd="0" presId="urn:microsoft.com/office/officeart/2005/8/layout/orgChart1"/>
    <dgm:cxn modelId="{31ECA196-FB99-4BBD-B9D5-4068A91CD3C8}" type="presParOf" srcId="{44A51AC8-0F5F-4613-AD77-DFE245C1871D}" destId="{5DE665F0-C98D-45D0-A04A-56066090B88C}" srcOrd="2" destOrd="0" presId="urn:microsoft.com/office/officeart/2005/8/layout/orgChart1"/>
    <dgm:cxn modelId="{1D71B98B-2D3B-4C48-B066-711DB5A2F815}" type="presParOf" srcId="{5DE665F0-C98D-45D0-A04A-56066090B88C}" destId="{442274E4-6438-4222-AA8E-83ECFEE29D76}" srcOrd="0" destOrd="0" presId="urn:microsoft.com/office/officeart/2005/8/layout/orgChart1"/>
    <dgm:cxn modelId="{9F9DE7F2-86F5-486F-8646-8826CD3586A6}" type="presParOf" srcId="{5DE665F0-C98D-45D0-A04A-56066090B88C}" destId="{D947BFA3-E2F1-4BE2-B263-B3EFE68434CB}" srcOrd="1" destOrd="0" presId="urn:microsoft.com/office/officeart/2005/8/layout/orgChart1"/>
    <dgm:cxn modelId="{B9581ADE-1884-42F5-879C-DDACF44DFBDA}" type="presParOf" srcId="{D947BFA3-E2F1-4BE2-B263-B3EFE68434CB}" destId="{93E7281E-180D-41AF-835A-0FBDD122EB67}" srcOrd="0" destOrd="0" presId="urn:microsoft.com/office/officeart/2005/8/layout/orgChart1"/>
    <dgm:cxn modelId="{88430305-7F24-4905-B356-652F42C9073D}" type="presParOf" srcId="{93E7281E-180D-41AF-835A-0FBDD122EB67}" destId="{74BE1F07-877A-4D43-B3B1-21B437CF7863}" srcOrd="0" destOrd="0" presId="urn:microsoft.com/office/officeart/2005/8/layout/orgChart1"/>
    <dgm:cxn modelId="{9AD2A7BD-5C06-483D-8F31-C8C7F8EB1A19}" type="presParOf" srcId="{93E7281E-180D-41AF-835A-0FBDD122EB67}" destId="{3BD598B9-A26C-4785-9775-CD20467FA973}" srcOrd="1" destOrd="0" presId="urn:microsoft.com/office/officeart/2005/8/layout/orgChart1"/>
    <dgm:cxn modelId="{179C02B4-EA2D-433D-B02E-4366B2FC4878}" type="presParOf" srcId="{D947BFA3-E2F1-4BE2-B263-B3EFE68434CB}" destId="{B8D4921E-DB6E-4604-AB63-C6F647751AC0}" srcOrd="1" destOrd="0" presId="urn:microsoft.com/office/officeart/2005/8/layout/orgChart1"/>
    <dgm:cxn modelId="{E47CCF25-8275-4130-88D6-B217EE52ADB6}" type="presParOf" srcId="{D947BFA3-E2F1-4BE2-B263-B3EFE68434CB}" destId="{CBA9449D-69DB-4A6C-9422-AC41F3380FCA}" srcOrd="2" destOrd="0" presId="urn:microsoft.com/office/officeart/2005/8/layout/orgChart1"/>
    <dgm:cxn modelId="{28FB5F7D-3180-425C-AE64-3F9E9FC9348C}" type="presParOf" srcId="{5DE665F0-C98D-45D0-A04A-56066090B88C}" destId="{E69ECE41-2213-4D63-98BE-C32B2817ABAF}" srcOrd="2" destOrd="0" presId="urn:microsoft.com/office/officeart/2005/8/layout/orgChart1"/>
    <dgm:cxn modelId="{EE08F2FE-9B33-474B-BF07-2E6ECABF42B3}" type="presParOf" srcId="{5DE665F0-C98D-45D0-A04A-56066090B88C}" destId="{6A8ABF4A-0B05-46AE-9A58-ED89BF4D79BA}" srcOrd="3" destOrd="0" presId="urn:microsoft.com/office/officeart/2005/8/layout/orgChart1"/>
    <dgm:cxn modelId="{CDDE550A-0003-4531-ACFB-547C610BE472}" type="presParOf" srcId="{6A8ABF4A-0B05-46AE-9A58-ED89BF4D79BA}" destId="{05FD5FE5-8305-4A73-84CF-6AA3A1C0867A}" srcOrd="0" destOrd="0" presId="urn:microsoft.com/office/officeart/2005/8/layout/orgChart1"/>
    <dgm:cxn modelId="{575F71FA-D94E-4D9E-8BE5-20FBBA5FFB22}" type="presParOf" srcId="{05FD5FE5-8305-4A73-84CF-6AA3A1C0867A}" destId="{A5A22C50-1629-44B9-A466-5123841DAB23}" srcOrd="0" destOrd="0" presId="urn:microsoft.com/office/officeart/2005/8/layout/orgChart1"/>
    <dgm:cxn modelId="{CEC73AA4-6CE7-45A5-ACC4-D4C93361A20A}" type="presParOf" srcId="{05FD5FE5-8305-4A73-84CF-6AA3A1C0867A}" destId="{FD7B014F-32E9-4FD5-9E47-215A7FC7493B}" srcOrd="1" destOrd="0" presId="urn:microsoft.com/office/officeart/2005/8/layout/orgChart1"/>
    <dgm:cxn modelId="{2C0F5F8F-EA2A-4076-A730-64C9832CB9B7}" type="presParOf" srcId="{6A8ABF4A-0B05-46AE-9A58-ED89BF4D79BA}" destId="{4F396D0B-B83F-4590-B91E-5DDC07077725}" srcOrd="1" destOrd="0" presId="urn:microsoft.com/office/officeart/2005/8/layout/orgChart1"/>
    <dgm:cxn modelId="{8850690D-48CF-4686-A148-5F32D27AA4AA}" type="presParOf" srcId="{6A8ABF4A-0B05-46AE-9A58-ED89BF4D79BA}" destId="{742053A4-F63D-4100-B99F-848371823626}" srcOrd="2" destOrd="0" presId="urn:microsoft.com/office/officeart/2005/8/layout/orgChart1"/>
    <dgm:cxn modelId="{2CB2FF6F-22D5-464F-9C9D-CE7E6A603465}" type="presParOf" srcId="{5DE665F0-C98D-45D0-A04A-56066090B88C}" destId="{2A22EC64-6FB4-4ADB-A913-F7E6975C55AF}" srcOrd="4" destOrd="0" presId="urn:microsoft.com/office/officeart/2005/8/layout/orgChart1"/>
    <dgm:cxn modelId="{1DFCE31C-705C-4447-A242-6C63B5A09507}" type="presParOf" srcId="{5DE665F0-C98D-45D0-A04A-56066090B88C}" destId="{3489D74F-9935-48E3-BFC3-5A3B76CB07C8}" srcOrd="5" destOrd="0" presId="urn:microsoft.com/office/officeart/2005/8/layout/orgChart1"/>
    <dgm:cxn modelId="{174569F3-B189-4BE4-919D-85C582CDA728}" type="presParOf" srcId="{3489D74F-9935-48E3-BFC3-5A3B76CB07C8}" destId="{4FEAD27E-448B-4601-9B6A-645CC01B0179}" srcOrd="0" destOrd="0" presId="urn:microsoft.com/office/officeart/2005/8/layout/orgChart1"/>
    <dgm:cxn modelId="{0088C21A-F963-4E6E-9840-9F0E59DFBECD}" type="presParOf" srcId="{4FEAD27E-448B-4601-9B6A-645CC01B0179}" destId="{4F8F9950-CB1A-4FBD-AFB5-6DF11E104A7F}" srcOrd="0" destOrd="0" presId="urn:microsoft.com/office/officeart/2005/8/layout/orgChart1"/>
    <dgm:cxn modelId="{810FCAA8-14C4-4C9A-A274-EFAFBBC25B41}" type="presParOf" srcId="{4FEAD27E-448B-4601-9B6A-645CC01B0179}" destId="{B5C46BD2-38DF-419C-9AA1-2FA4BDF4C0FA}" srcOrd="1" destOrd="0" presId="urn:microsoft.com/office/officeart/2005/8/layout/orgChart1"/>
    <dgm:cxn modelId="{32A96CCA-099B-419C-B5AB-B646277106C6}" type="presParOf" srcId="{3489D74F-9935-48E3-BFC3-5A3B76CB07C8}" destId="{7DFB105C-9EF5-477E-932C-F1F7918AB210}" srcOrd="1" destOrd="0" presId="urn:microsoft.com/office/officeart/2005/8/layout/orgChart1"/>
    <dgm:cxn modelId="{10F74908-163F-415B-AF7B-FDC18517947B}" type="presParOf" srcId="{3489D74F-9935-48E3-BFC3-5A3B76CB07C8}" destId="{B17F7545-129C-4AAC-9B88-C9653B1A904E}" srcOrd="2" destOrd="0" presId="urn:microsoft.com/office/officeart/2005/8/layout/orgChart1"/>
    <dgm:cxn modelId="{D0D6597F-FB68-447B-98BA-91ACDC4192C9}" type="presParOf" srcId="{5DE665F0-C98D-45D0-A04A-56066090B88C}" destId="{E575D3E0-6130-4EAC-8F1D-DDAF5CD5657C}" srcOrd="6" destOrd="0" presId="urn:microsoft.com/office/officeart/2005/8/layout/orgChart1"/>
    <dgm:cxn modelId="{574CE29E-4DDD-4C3A-97D3-88A8C3469992}" type="presParOf" srcId="{5DE665F0-C98D-45D0-A04A-56066090B88C}" destId="{B2B45AD1-0437-4948-B233-32606FDC5D5B}" srcOrd="7" destOrd="0" presId="urn:microsoft.com/office/officeart/2005/8/layout/orgChart1"/>
    <dgm:cxn modelId="{64678488-7AD1-4F32-99A7-D69B76F5ECB5}" type="presParOf" srcId="{B2B45AD1-0437-4948-B233-32606FDC5D5B}" destId="{DF33CBB0-F3C3-44CE-BEDB-2B76E2C0CC99}" srcOrd="0" destOrd="0" presId="urn:microsoft.com/office/officeart/2005/8/layout/orgChart1"/>
    <dgm:cxn modelId="{51FAFF05-1063-4ED7-83DA-E4FFAEADDF2D}" type="presParOf" srcId="{DF33CBB0-F3C3-44CE-BEDB-2B76E2C0CC99}" destId="{2EADB5ED-5890-426A-A142-0F5121293376}" srcOrd="0" destOrd="0" presId="urn:microsoft.com/office/officeart/2005/8/layout/orgChart1"/>
    <dgm:cxn modelId="{DB8E1F81-16E9-4B59-8BF6-96EB54B988F3}" type="presParOf" srcId="{DF33CBB0-F3C3-44CE-BEDB-2B76E2C0CC99}" destId="{02B9A61E-E0A2-4A4C-B144-7BB1116CB3DF}" srcOrd="1" destOrd="0" presId="urn:microsoft.com/office/officeart/2005/8/layout/orgChart1"/>
    <dgm:cxn modelId="{393155FE-5B17-4EC1-85B5-25AF9D7C3F4C}" type="presParOf" srcId="{B2B45AD1-0437-4948-B233-32606FDC5D5B}" destId="{9A4EB38E-6F8C-4E23-A269-E92A5C7DB935}" srcOrd="1" destOrd="0" presId="urn:microsoft.com/office/officeart/2005/8/layout/orgChart1"/>
    <dgm:cxn modelId="{F2E5AAE0-363D-43B0-A3CC-C3FB69DF73DF}" type="presParOf" srcId="{B2B45AD1-0437-4948-B233-32606FDC5D5B}" destId="{4685D4DA-CACC-4EA4-B1B4-4F6E3030F40A}" srcOrd="2" destOrd="0" presId="urn:microsoft.com/office/officeart/2005/8/layout/orgChart1"/>
    <dgm:cxn modelId="{B478D15C-B21C-464C-B71F-9EA11B9D9E75}" type="presParOf" srcId="{DE47BE89-8AE3-4C4F-9654-1237EFBB1D56}" destId="{BD4D0252-323B-4448-9047-51F095DC7E36}" srcOrd="2" destOrd="0" presId="urn:microsoft.com/office/officeart/2005/8/layout/orgChart1"/>
    <dgm:cxn modelId="{D75BAB30-9F4E-4FC0-980B-2C6EDDFC4E8F}" type="presParOf" srcId="{DE47BE89-8AE3-4C4F-9654-1237EFBB1D56}" destId="{1998B73A-E848-4817-B50A-EA4FF7F3FA87}" srcOrd="3" destOrd="0" presId="urn:microsoft.com/office/officeart/2005/8/layout/orgChart1"/>
    <dgm:cxn modelId="{B9B4F9D0-BEAB-4B07-8B99-F3A0DEC47631}" type="presParOf" srcId="{1998B73A-E848-4817-B50A-EA4FF7F3FA87}" destId="{01C05F7F-46EC-4921-8BB1-80DF86C6DE1B}" srcOrd="0" destOrd="0" presId="urn:microsoft.com/office/officeart/2005/8/layout/orgChart1"/>
    <dgm:cxn modelId="{D820155D-5431-43FD-A19D-E5C1BC5F7E11}" type="presParOf" srcId="{01C05F7F-46EC-4921-8BB1-80DF86C6DE1B}" destId="{AEEEE136-4CF8-4574-8215-B598A99E7D53}" srcOrd="0" destOrd="0" presId="urn:microsoft.com/office/officeart/2005/8/layout/orgChart1"/>
    <dgm:cxn modelId="{0CF51987-C5F8-451F-B3AC-E4B5E99CAD44}" type="presParOf" srcId="{01C05F7F-46EC-4921-8BB1-80DF86C6DE1B}" destId="{6037020B-4A9F-4EB9-A811-901E6B111260}" srcOrd="1" destOrd="0" presId="urn:microsoft.com/office/officeart/2005/8/layout/orgChart1"/>
    <dgm:cxn modelId="{4E474805-F5D7-4210-A27F-E485562ACDF4}" type="presParOf" srcId="{1998B73A-E848-4817-B50A-EA4FF7F3FA87}" destId="{EFBB4E19-B2DA-4F8F-B344-0D31ACFC3123}" srcOrd="1" destOrd="0" presId="urn:microsoft.com/office/officeart/2005/8/layout/orgChart1"/>
    <dgm:cxn modelId="{FDE1C43A-F933-4EF1-96C1-B1B72D9C5DF0}" type="presParOf" srcId="{EFBB4E19-B2DA-4F8F-B344-0D31ACFC3123}" destId="{A3794A68-C6EC-4008-998A-399B415A7F7B}" srcOrd="0" destOrd="0" presId="urn:microsoft.com/office/officeart/2005/8/layout/orgChart1"/>
    <dgm:cxn modelId="{B391EA5E-16F2-47F5-9B77-8AD755413D24}" type="presParOf" srcId="{EFBB4E19-B2DA-4F8F-B344-0D31ACFC3123}" destId="{F9B49B79-A186-4812-BC28-07D1534F2C14}" srcOrd="1" destOrd="0" presId="urn:microsoft.com/office/officeart/2005/8/layout/orgChart1"/>
    <dgm:cxn modelId="{7B689E3B-3BE6-4B7A-9E64-665F2A1DB9DD}" type="presParOf" srcId="{F9B49B79-A186-4812-BC28-07D1534F2C14}" destId="{994A4DEC-0D26-4291-BDC9-C66B42846F27}" srcOrd="0" destOrd="0" presId="urn:microsoft.com/office/officeart/2005/8/layout/orgChart1"/>
    <dgm:cxn modelId="{D32A63CA-AA67-452D-8FCD-C5E258652381}" type="presParOf" srcId="{994A4DEC-0D26-4291-BDC9-C66B42846F27}" destId="{13538357-9F41-43AD-9BFB-C0F5B2AF7245}" srcOrd="0" destOrd="0" presId="urn:microsoft.com/office/officeart/2005/8/layout/orgChart1"/>
    <dgm:cxn modelId="{78110F29-1575-4417-B86D-3E5DEB10E385}" type="presParOf" srcId="{994A4DEC-0D26-4291-BDC9-C66B42846F27}" destId="{3AE5C1ED-BF1E-400F-9E8D-CBA99F76D6A2}" srcOrd="1" destOrd="0" presId="urn:microsoft.com/office/officeart/2005/8/layout/orgChart1"/>
    <dgm:cxn modelId="{1E4A4EEE-6181-4C23-95A8-FEC272FA3ADB}" type="presParOf" srcId="{F9B49B79-A186-4812-BC28-07D1534F2C14}" destId="{45709E49-2180-476C-9B56-045AEED9F1A8}" srcOrd="1" destOrd="0" presId="urn:microsoft.com/office/officeart/2005/8/layout/orgChart1"/>
    <dgm:cxn modelId="{E79DB42A-338A-4D67-A4B2-346CF25BF0D3}" type="presParOf" srcId="{F9B49B79-A186-4812-BC28-07D1534F2C14}" destId="{29563CE4-6A7B-4FFB-B21D-D12D45B09A54}" srcOrd="2" destOrd="0" presId="urn:microsoft.com/office/officeart/2005/8/layout/orgChart1"/>
    <dgm:cxn modelId="{42C8728A-5EF0-4024-B9F3-D8F2DA4E3F9D}" type="presParOf" srcId="{EFBB4E19-B2DA-4F8F-B344-0D31ACFC3123}" destId="{76114F53-502A-4857-AA0D-ED2F57ECC322}" srcOrd="2" destOrd="0" presId="urn:microsoft.com/office/officeart/2005/8/layout/orgChart1"/>
    <dgm:cxn modelId="{AC7E1E73-6E84-4D5B-843A-734FDD9728F5}" type="presParOf" srcId="{EFBB4E19-B2DA-4F8F-B344-0D31ACFC3123}" destId="{83004D90-FCE2-4044-9314-DBC9A3959ACA}" srcOrd="3" destOrd="0" presId="urn:microsoft.com/office/officeart/2005/8/layout/orgChart1"/>
    <dgm:cxn modelId="{F1D17874-83FC-4CD0-8893-182A1CF8C717}" type="presParOf" srcId="{83004D90-FCE2-4044-9314-DBC9A3959ACA}" destId="{CB6F507A-21DC-4CCA-B20B-A8D5014817D4}" srcOrd="0" destOrd="0" presId="urn:microsoft.com/office/officeart/2005/8/layout/orgChart1"/>
    <dgm:cxn modelId="{4CDEEC62-2724-4771-A762-DFBFEAF42208}" type="presParOf" srcId="{CB6F507A-21DC-4CCA-B20B-A8D5014817D4}" destId="{FF530EF9-B3AE-47FC-9975-53BFD0B8E17B}" srcOrd="0" destOrd="0" presId="urn:microsoft.com/office/officeart/2005/8/layout/orgChart1"/>
    <dgm:cxn modelId="{EC8D8C43-3627-48E6-AC86-B8BD18AD82A3}" type="presParOf" srcId="{CB6F507A-21DC-4CCA-B20B-A8D5014817D4}" destId="{6E14C213-15CF-4BAD-BB34-CA334F2FE8E1}" srcOrd="1" destOrd="0" presId="urn:microsoft.com/office/officeart/2005/8/layout/orgChart1"/>
    <dgm:cxn modelId="{EA06F1DD-7DC6-4871-BD24-D1D7B82A986C}" type="presParOf" srcId="{83004D90-FCE2-4044-9314-DBC9A3959ACA}" destId="{6554F454-229A-4478-8D19-34EEF33F3D32}" srcOrd="1" destOrd="0" presId="urn:microsoft.com/office/officeart/2005/8/layout/orgChart1"/>
    <dgm:cxn modelId="{2D7C293B-E85C-4413-86FE-DFA1CAA54DDF}" type="presParOf" srcId="{83004D90-FCE2-4044-9314-DBC9A3959ACA}" destId="{E60408FA-8EF0-43CB-A221-63A14A4519A9}" srcOrd="2" destOrd="0" presId="urn:microsoft.com/office/officeart/2005/8/layout/orgChart1"/>
    <dgm:cxn modelId="{EB00CB8C-5DC3-4A8E-820D-A1D1EEBCFA38}" type="presParOf" srcId="{EFBB4E19-B2DA-4F8F-B344-0D31ACFC3123}" destId="{257A7675-2586-40AC-A4A8-73EDE277A64B}" srcOrd="4" destOrd="0" presId="urn:microsoft.com/office/officeart/2005/8/layout/orgChart1"/>
    <dgm:cxn modelId="{2250ACB6-A4E6-46CA-9B44-A87C13FA8BDC}" type="presParOf" srcId="{EFBB4E19-B2DA-4F8F-B344-0D31ACFC3123}" destId="{7480EDA4-3CA8-4443-AF4F-6F7626A5968A}" srcOrd="5" destOrd="0" presId="urn:microsoft.com/office/officeart/2005/8/layout/orgChart1"/>
    <dgm:cxn modelId="{ECEA84B5-6A89-461D-BAE6-4CAD75551E7A}" type="presParOf" srcId="{7480EDA4-3CA8-4443-AF4F-6F7626A5968A}" destId="{30F58313-AD52-4FED-8917-FF5BD7A89A4D}" srcOrd="0" destOrd="0" presId="urn:microsoft.com/office/officeart/2005/8/layout/orgChart1"/>
    <dgm:cxn modelId="{2C6EE377-C4A8-4AFE-BEF5-22883E50CAEC}" type="presParOf" srcId="{30F58313-AD52-4FED-8917-FF5BD7A89A4D}" destId="{8A3EEB95-9D0C-4A2F-B481-363F2942197F}" srcOrd="0" destOrd="0" presId="urn:microsoft.com/office/officeart/2005/8/layout/orgChart1"/>
    <dgm:cxn modelId="{C3CC1D00-F5F5-4C7A-8F9B-3B36F8291C06}" type="presParOf" srcId="{30F58313-AD52-4FED-8917-FF5BD7A89A4D}" destId="{2CC908AA-4A05-4265-BA10-6F183744CEBA}" srcOrd="1" destOrd="0" presId="urn:microsoft.com/office/officeart/2005/8/layout/orgChart1"/>
    <dgm:cxn modelId="{D680646D-4D03-4BA1-9277-AF002AF18F3D}" type="presParOf" srcId="{7480EDA4-3CA8-4443-AF4F-6F7626A5968A}" destId="{1AACDF96-7EE2-47D8-8DBE-69E3C84283E0}" srcOrd="1" destOrd="0" presId="urn:microsoft.com/office/officeart/2005/8/layout/orgChart1"/>
    <dgm:cxn modelId="{5DC20022-D3B2-4266-8B2D-E9A0C0A8582E}" type="presParOf" srcId="{7480EDA4-3CA8-4443-AF4F-6F7626A5968A}" destId="{A67AD4B0-6F8D-40C0-BB0A-0B58CE08B703}" srcOrd="2" destOrd="0" presId="urn:microsoft.com/office/officeart/2005/8/layout/orgChart1"/>
    <dgm:cxn modelId="{35B2775A-3403-4EE5-B5FF-26C0BA3C623E}" type="presParOf" srcId="{EFBB4E19-B2DA-4F8F-B344-0D31ACFC3123}" destId="{E0DC99C1-1A18-4870-BF59-0C34830F4D28}" srcOrd="6" destOrd="0" presId="urn:microsoft.com/office/officeart/2005/8/layout/orgChart1"/>
    <dgm:cxn modelId="{6850C2D5-807F-4448-BE20-E317BA996409}" type="presParOf" srcId="{EFBB4E19-B2DA-4F8F-B344-0D31ACFC3123}" destId="{E227596C-04FD-4FD3-AD36-F679E2A95166}" srcOrd="7" destOrd="0" presId="urn:microsoft.com/office/officeart/2005/8/layout/orgChart1"/>
    <dgm:cxn modelId="{BD621D80-0589-4C14-8313-4A390BED56F4}" type="presParOf" srcId="{E227596C-04FD-4FD3-AD36-F679E2A95166}" destId="{D671D15E-1BA8-46A7-BFD7-E48D1FCA03BE}" srcOrd="0" destOrd="0" presId="urn:microsoft.com/office/officeart/2005/8/layout/orgChart1"/>
    <dgm:cxn modelId="{60F2C661-84E7-4F40-8F68-EA6BFB278CEE}" type="presParOf" srcId="{D671D15E-1BA8-46A7-BFD7-E48D1FCA03BE}" destId="{2523B861-F633-46C5-A7C2-A7C9B309B3DC}" srcOrd="0" destOrd="0" presId="urn:microsoft.com/office/officeart/2005/8/layout/orgChart1"/>
    <dgm:cxn modelId="{EA46DC53-2639-49ED-8DC9-CD4F097C5E69}" type="presParOf" srcId="{D671D15E-1BA8-46A7-BFD7-E48D1FCA03BE}" destId="{C37F6EB8-33BA-446D-B205-E5FA77708315}" srcOrd="1" destOrd="0" presId="urn:microsoft.com/office/officeart/2005/8/layout/orgChart1"/>
    <dgm:cxn modelId="{BC745295-9F0D-4B7B-A480-6BC212FD1D5C}" type="presParOf" srcId="{E227596C-04FD-4FD3-AD36-F679E2A95166}" destId="{E265FDA1-1807-4749-AB48-07F4C54C08EE}" srcOrd="1" destOrd="0" presId="urn:microsoft.com/office/officeart/2005/8/layout/orgChart1"/>
    <dgm:cxn modelId="{26F62242-7C82-4B98-87CC-BB587033A34E}" type="presParOf" srcId="{E227596C-04FD-4FD3-AD36-F679E2A95166}" destId="{1568C108-A681-4B3C-BCFC-A8EAD78C09CE}" srcOrd="2" destOrd="0" presId="urn:microsoft.com/office/officeart/2005/8/layout/orgChart1"/>
    <dgm:cxn modelId="{0148A917-8BB6-475C-82C2-36A09F47CF40}" type="presParOf" srcId="{1998B73A-E848-4817-B50A-EA4FF7F3FA87}" destId="{1F2954C4-3582-473A-856C-AAC403893F3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C8F377-4D56-404A-A003-64C8FB75E866}" type="doc">
      <dgm:prSet loTypeId="urn:microsoft.com/office/officeart/2005/8/layout/radial5" loCatId="cycle" qsTypeId="urn:microsoft.com/office/officeart/2005/8/quickstyle/simple1" qsCatId="simple" csTypeId="urn:microsoft.com/office/officeart/2005/8/colors/accent0_3" csCatId="mainScheme" phldr="1"/>
      <dgm:spPr/>
      <dgm:t>
        <a:bodyPr/>
        <a:lstStyle/>
        <a:p>
          <a:endParaRPr lang="en-US"/>
        </a:p>
      </dgm:t>
    </dgm:pt>
    <dgm:pt modelId="{8542D1E8-7548-4B81-89DD-66118415F983}">
      <dgm:prSet phldrT="[Text]"/>
      <dgm:spPr/>
      <dgm:t>
        <a:bodyPr/>
        <a:lstStyle/>
        <a:p>
          <a:r>
            <a:rPr lang="en-US" dirty="0">
              <a:latin typeface="Arial" panose="020B0604020202020204" pitchFamily="34" charset="0"/>
              <a:cs typeface="Arial" panose="020B0604020202020204" pitchFamily="34" charset="0"/>
            </a:rPr>
            <a:t>Agility</a:t>
          </a:r>
        </a:p>
      </dgm:t>
    </dgm:pt>
    <dgm:pt modelId="{2403F90A-5978-469E-AA4F-4CA3238899D3}" type="parTrans" cxnId="{0F33447C-4300-496F-A2BB-A4C7A473F035}">
      <dgm:prSet/>
      <dgm:spPr/>
      <dgm:t>
        <a:bodyPr/>
        <a:lstStyle/>
        <a:p>
          <a:endParaRPr lang="en-US">
            <a:latin typeface="Arial" panose="020B0604020202020204" pitchFamily="34" charset="0"/>
            <a:cs typeface="Arial" panose="020B0604020202020204" pitchFamily="34" charset="0"/>
          </a:endParaRPr>
        </a:p>
      </dgm:t>
    </dgm:pt>
    <dgm:pt modelId="{42B4C525-0F89-492F-BAD6-9F440DDFB28F}" type="sibTrans" cxnId="{0F33447C-4300-496F-A2BB-A4C7A473F035}">
      <dgm:prSet/>
      <dgm:spPr/>
      <dgm:t>
        <a:bodyPr/>
        <a:lstStyle/>
        <a:p>
          <a:endParaRPr lang="en-US">
            <a:latin typeface="Arial" panose="020B0604020202020204" pitchFamily="34" charset="0"/>
            <a:cs typeface="Arial" panose="020B0604020202020204" pitchFamily="34" charset="0"/>
          </a:endParaRPr>
        </a:p>
      </dgm:t>
    </dgm:pt>
    <dgm:pt modelId="{2028D307-7557-4919-A1D4-DE8BEF3EBF1A}">
      <dgm:prSet phldrT="[Text]"/>
      <dgm:spPr/>
      <dgm:t>
        <a:bodyPr/>
        <a:lstStyle/>
        <a:p>
          <a:r>
            <a:rPr lang="en-US" dirty="0">
              <a:latin typeface="Arial" panose="020B0604020202020204" pitchFamily="34" charset="0"/>
              <a:cs typeface="Arial" panose="020B0604020202020204" pitchFamily="34" charset="0"/>
            </a:rPr>
            <a:t>Customer involvement</a:t>
          </a:r>
        </a:p>
      </dgm:t>
    </dgm:pt>
    <dgm:pt modelId="{F360BE25-82D7-411B-985F-4CD504DA9BBC}" type="parTrans" cxnId="{D4653D03-F13E-49A8-9485-C5DBD0EF6F8E}">
      <dgm:prSet/>
      <dgm:spPr/>
      <dgm:t>
        <a:bodyPr/>
        <a:lstStyle/>
        <a:p>
          <a:endParaRPr lang="en-US">
            <a:latin typeface="Arial" panose="020B0604020202020204" pitchFamily="34" charset="0"/>
            <a:cs typeface="Arial" panose="020B0604020202020204" pitchFamily="34" charset="0"/>
          </a:endParaRPr>
        </a:p>
      </dgm:t>
    </dgm:pt>
    <dgm:pt modelId="{12556669-F6EA-460E-8BBA-2CE107E162A3}" type="sibTrans" cxnId="{D4653D03-F13E-49A8-9485-C5DBD0EF6F8E}">
      <dgm:prSet/>
      <dgm:spPr/>
      <dgm:t>
        <a:bodyPr/>
        <a:lstStyle/>
        <a:p>
          <a:endParaRPr lang="en-US">
            <a:latin typeface="Arial" panose="020B0604020202020204" pitchFamily="34" charset="0"/>
            <a:cs typeface="Arial" panose="020B0604020202020204" pitchFamily="34" charset="0"/>
          </a:endParaRPr>
        </a:p>
      </dgm:t>
    </dgm:pt>
    <dgm:pt modelId="{CB5AE26D-2114-4E58-BE9D-6EFD2F489B3F}">
      <dgm:prSet phldrT="[Text]"/>
      <dgm:spPr/>
      <dgm:t>
        <a:bodyPr/>
        <a:lstStyle/>
        <a:p>
          <a:r>
            <a:rPr lang="en-US" dirty="0">
              <a:latin typeface="Arial" panose="020B0604020202020204" pitchFamily="34" charset="0"/>
              <a:cs typeface="Arial" panose="020B0604020202020204" pitchFamily="34" charset="0"/>
            </a:rPr>
            <a:t>Incremental delivery</a:t>
          </a:r>
        </a:p>
      </dgm:t>
    </dgm:pt>
    <dgm:pt modelId="{2B909BFC-42AA-4A76-8436-BB78EEE4ECEB}" type="parTrans" cxnId="{6FFD5F41-F452-47F5-8A34-6652730AE8E6}">
      <dgm:prSet/>
      <dgm:spPr/>
      <dgm:t>
        <a:bodyPr/>
        <a:lstStyle/>
        <a:p>
          <a:endParaRPr lang="en-US">
            <a:latin typeface="Arial" panose="020B0604020202020204" pitchFamily="34" charset="0"/>
            <a:cs typeface="Arial" panose="020B0604020202020204" pitchFamily="34" charset="0"/>
          </a:endParaRPr>
        </a:p>
      </dgm:t>
    </dgm:pt>
    <dgm:pt modelId="{439D251B-CA42-473C-B302-EE4B77271107}" type="sibTrans" cxnId="{6FFD5F41-F452-47F5-8A34-6652730AE8E6}">
      <dgm:prSet/>
      <dgm:spPr/>
      <dgm:t>
        <a:bodyPr/>
        <a:lstStyle/>
        <a:p>
          <a:endParaRPr lang="en-US">
            <a:latin typeface="Arial" panose="020B0604020202020204" pitchFamily="34" charset="0"/>
            <a:cs typeface="Arial" panose="020B0604020202020204" pitchFamily="34" charset="0"/>
          </a:endParaRPr>
        </a:p>
      </dgm:t>
    </dgm:pt>
    <dgm:pt modelId="{AC7DF815-1504-4986-812B-656C46A0EE85}">
      <dgm:prSet phldrT="[Text]"/>
      <dgm:spPr/>
      <dgm:t>
        <a:bodyPr/>
        <a:lstStyle/>
        <a:p>
          <a:r>
            <a:rPr lang="en-US" dirty="0">
              <a:latin typeface="Arial" panose="020B0604020202020204" pitchFamily="34" charset="0"/>
              <a:cs typeface="Arial" panose="020B0604020202020204" pitchFamily="34" charset="0"/>
            </a:rPr>
            <a:t>People not process</a:t>
          </a:r>
        </a:p>
      </dgm:t>
    </dgm:pt>
    <dgm:pt modelId="{F4FFF556-C553-4973-A1DA-3A0D3DBDD07E}" type="parTrans" cxnId="{D8A194B3-B637-4097-B30B-E3B4CA9D2B9E}">
      <dgm:prSet/>
      <dgm:spPr/>
      <dgm:t>
        <a:bodyPr/>
        <a:lstStyle/>
        <a:p>
          <a:endParaRPr lang="en-US">
            <a:latin typeface="Arial" panose="020B0604020202020204" pitchFamily="34" charset="0"/>
            <a:cs typeface="Arial" panose="020B0604020202020204" pitchFamily="34" charset="0"/>
          </a:endParaRPr>
        </a:p>
      </dgm:t>
    </dgm:pt>
    <dgm:pt modelId="{3A08A8A7-2342-428A-A5C2-26F1E1DBD5B5}" type="sibTrans" cxnId="{D8A194B3-B637-4097-B30B-E3B4CA9D2B9E}">
      <dgm:prSet/>
      <dgm:spPr/>
      <dgm:t>
        <a:bodyPr/>
        <a:lstStyle/>
        <a:p>
          <a:endParaRPr lang="en-US">
            <a:latin typeface="Arial" panose="020B0604020202020204" pitchFamily="34" charset="0"/>
            <a:cs typeface="Arial" panose="020B0604020202020204" pitchFamily="34" charset="0"/>
          </a:endParaRPr>
        </a:p>
      </dgm:t>
    </dgm:pt>
    <dgm:pt modelId="{918837A6-7328-4BB1-9A34-7807837D8615}">
      <dgm:prSet phldrT="[Text]"/>
      <dgm:spPr/>
      <dgm:t>
        <a:bodyPr/>
        <a:lstStyle/>
        <a:p>
          <a:r>
            <a:rPr lang="en-US" dirty="0">
              <a:latin typeface="Arial" panose="020B0604020202020204" pitchFamily="34" charset="0"/>
              <a:cs typeface="Arial" panose="020B0604020202020204" pitchFamily="34" charset="0"/>
            </a:rPr>
            <a:t>Embrace change</a:t>
          </a:r>
        </a:p>
      </dgm:t>
    </dgm:pt>
    <dgm:pt modelId="{CA85201F-21B8-48BA-9588-92D5028655BA}" type="parTrans" cxnId="{13F86959-2529-4CCE-B95B-049AF664AD4B}">
      <dgm:prSet/>
      <dgm:spPr/>
      <dgm:t>
        <a:bodyPr/>
        <a:lstStyle/>
        <a:p>
          <a:endParaRPr lang="en-US">
            <a:latin typeface="Arial" panose="020B0604020202020204" pitchFamily="34" charset="0"/>
            <a:cs typeface="Arial" panose="020B0604020202020204" pitchFamily="34" charset="0"/>
          </a:endParaRPr>
        </a:p>
      </dgm:t>
    </dgm:pt>
    <dgm:pt modelId="{1E7E755E-9ABC-44DF-BF2B-B5A85D14984B}" type="sibTrans" cxnId="{13F86959-2529-4CCE-B95B-049AF664AD4B}">
      <dgm:prSet/>
      <dgm:spPr/>
      <dgm:t>
        <a:bodyPr/>
        <a:lstStyle/>
        <a:p>
          <a:endParaRPr lang="en-US">
            <a:latin typeface="Arial" panose="020B0604020202020204" pitchFamily="34" charset="0"/>
            <a:cs typeface="Arial" panose="020B0604020202020204" pitchFamily="34" charset="0"/>
          </a:endParaRPr>
        </a:p>
      </dgm:t>
    </dgm:pt>
    <dgm:pt modelId="{B271D4F3-43AB-4E07-B95C-C8CC05EA4AF0}">
      <dgm:prSet phldrT="[Text]"/>
      <dgm:spPr/>
      <dgm:t>
        <a:bodyPr/>
        <a:lstStyle/>
        <a:p>
          <a:r>
            <a:rPr lang="en-US" dirty="0">
              <a:latin typeface="Arial" panose="020B0604020202020204" pitchFamily="34" charset="0"/>
              <a:cs typeface="Arial" panose="020B0604020202020204" pitchFamily="34" charset="0"/>
            </a:rPr>
            <a:t>Maintain simplicity</a:t>
          </a:r>
        </a:p>
      </dgm:t>
    </dgm:pt>
    <dgm:pt modelId="{8A47B3CC-5BDD-49BD-8C6E-627A58F84256}" type="parTrans" cxnId="{419311DD-CA00-4051-AB60-7B86F516F6BC}">
      <dgm:prSet/>
      <dgm:spPr/>
      <dgm:t>
        <a:bodyPr/>
        <a:lstStyle/>
        <a:p>
          <a:endParaRPr lang="en-US">
            <a:latin typeface="Arial" panose="020B0604020202020204" pitchFamily="34" charset="0"/>
            <a:cs typeface="Arial" panose="020B0604020202020204" pitchFamily="34" charset="0"/>
          </a:endParaRPr>
        </a:p>
      </dgm:t>
    </dgm:pt>
    <dgm:pt modelId="{33E5325E-A4AE-4EDA-BC51-EFE4C27FAE0D}" type="sibTrans" cxnId="{419311DD-CA00-4051-AB60-7B86F516F6BC}">
      <dgm:prSet/>
      <dgm:spPr/>
      <dgm:t>
        <a:bodyPr/>
        <a:lstStyle/>
        <a:p>
          <a:endParaRPr lang="en-US">
            <a:latin typeface="Arial" panose="020B0604020202020204" pitchFamily="34" charset="0"/>
            <a:cs typeface="Arial" panose="020B0604020202020204" pitchFamily="34" charset="0"/>
          </a:endParaRPr>
        </a:p>
      </dgm:t>
    </dgm:pt>
    <dgm:pt modelId="{D9CE5442-58AA-4778-9002-11871DCC2CEB}">
      <dgm:prSet phldrT="[Text]"/>
      <dgm:spPr/>
      <dgm:t>
        <a:bodyPr/>
        <a:lstStyle/>
        <a:p>
          <a:r>
            <a:rPr lang="en-US" dirty="0">
              <a:latin typeface="Arial" panose="020B0604020202020204" pitchFamily="34" charset="0"/>
              <a:cs typeface="Arial" panose="020B0604020202020204" pitchFamily="34" charset="0"/>
            </a:rPr>
            <a:t>Continued Improvement</a:t>
          </a:r>
        </a:p>
      </dgm:t>
    </dgm:pt>
    <dgm:pt modelId="{108AFC6D-3536-4D31-889A-B49AC3014F7A}" type="sibTrans" cxnId="{E30431E8-D874-4A84-B848-AF33183BD47F}">
      <dgm:prSet/>
      <dgm:spPr/>
      <dgm:t>
        <a:bodyPr/>
        <a:lstStyle/>
        <a:p>
          <a:endParaRPr lang="en-US">
            <a:latin typeface="Arial" panose="020B0604020202020204" pitchFamily="34" charset="0"/>
            <a:cs typeface="Arial" panose="020B0604020202020204" pitchFamily="34" charset="0"/>
          </a:endParaRPr>
        </a:p>
      </dgm:t>
    </dgm:pt>
    <dgm:pt modelId="{D5CEF87A-7CDC-41CC-A33F-6FA18F532A14}" type="parTrans" cxnId="{E30431E8-D874-4A84-B848-AF33183BD47F}">
      <dgm:prSet/>
      <dgm:spPr/>
      <dgm:t>
        <a:bodyPr/>
        <a:lstStyle/>
        <a:p>
          <a:endParaRPr lang="en-US">
            <a:latin typeface="Arial" panose="020B0604020202020204" pitchFamily="34" charset="0"/>
            <a:cs typeface="Arial" panose="020B0604020202020204" pitchFamily="34" charset="0"/>
          </a:endParaRPr>
        </a:p>
      </dgm:t>
    </dgm:pt>
    <dgm:pt modelId="{0A78F986-8FF2-4CD0-BBB3-A91836197373}" type="pres">
      <dgm:prSet presAssocID="{EFC8F377-4D56-404A-A003-64C8FB75E866}" presName="Name0" presStyleCnt="0">
        <dgm:presLayoutVars>
          <dgm:chMax val="1"/>
          <dgm:dir/>
          <dgm:animLvl val="ctr"/>
          <dgm:resizeHandles val="exact"/>
        </dgm:presLayoutVars>
      </dgm:prSet>
      <dgm:spPr/>
    </dgm:pt>
    <dgm:pt modelId="{7CB89523-CB4E-41DB-8385-A8223EA82C73}" type="pres">
      <dgm:prSet presAssocID="{8542D1E8-7548-4B81-89DD-66118415F983}" presName="centerShape" presStyleLbl="node0" presStyleIdx="0" presStyleCnt="1"/>
      <dgm:spPr/>
    </dgm:pt>
    <dgm:pt modelId="{05651597-B7DE-4379-BB65-F7A568DE9967}" type="pres">
      <dgm:prSet presAssocID="{F360BE25-82D7-411B-985F-4CD504DA9BBC}" presName="parTrans" presStyleLbl="sibTrans2D1" presStyleIdx="0" presStyleCnt="6"/>
      <dgm:spPr/>
    </dgm:pt>
    <dgm:pt modelId="{2DC1ACD5-64BE-4482-A987-014DDAF0272C}" type="pres">
      <dgm:prSet presAssocID="{F360BE25-82D7-411B-985F-4CD504DA9BBC}" presName="connectorText" presStyleLbl="sibTrans2D1" presStyleIdx="0" presStyleCnt="6"/>
      <dgm:spPr/>
    </dgm:pt>
    <dgm:pt modelId="{9F85C47C-BC0D-4931-B4EA-3B8923E77F38}" type="pres">
      <dgm:prSet presAssocID="{2028D307-7557-4919-A1D4-DE8BEF3EBF1A}" presName="node" presStyleLbl="node1" presStyleIdx="0" presStyleCnt="6">
        <dgm:presLayoutVars>
          <dgm:bulletEnabled val="1"/>
        </dgm:presLayoutVars>
      </dgm:prSet>
      <dgm:spPr/>
    </dgm:pt>
    <dgm:pt modelId="{E24FFC05-EC03-417E-85FD-49E05355427B}" type="pres">
      <dgm:prSet presAssocID="{2B909BFC-42AA-4A76-8436-BB78EEE4ECEB}" presName="parTrans" presStyleLbl="sibTrans2D1" presStyleIdx="1" presStyleCnt="6"/>
      <dgm:spPr/>
    </dgm:pt>
    <dgm:pt modelId="{5056156F-89C5-4BFE-8525-93EA3188BB4C}" type="pres">
      <dgm:prSet presAssocID="{2B909BFC-42AA-4A76-8436-BB78EEE4ECEB}" presName="connectorText" presStyleLbl="sibTrans2D1" presStyleIdx="1" presStyleCnt="6"/>
      <dgm:spPr/>
    </dgm:pt>
    <dgm:pt modelId="{33039059-EB89-46D6-99C5-8409DF8FE6E0}" type="pres">
      <dgm:prSet presAssocID="{CB5AE26D-2114-4E58-BE9D-6EFD2F489B3F}" presName="node" presStyleLbl="node1" presStyleIdx="1" presStyleCnt="6">
        <dgm:presLayoutVars>
          <dgm:bulletEnabled val="1"/>
        </dgm:presLayoutVars>
      </dgm:prSet>
      <dgm:spPr/>
    </dgm:pt>
    <dgm:pt modelId="{4E3AA821-D2F0-4998-9964-C9B7A40F81AB}" type="pres">
      <dgm:prSet presAssocID="{F4FFF556-C553-4973-A1DA-3A0D3DBDD07E}" presName="parTrans" presStyleLbl="sibTrans2D1" presStyleIdx="2" presStyleCnt="6"/>
      <dgm:spPr/>
    </dgm:pt>
    <dgm:pt modelId="{0856B5C9-46D9-4AC1-B37A-24FDBEE9F07A}" type="pres">
      <dgm:prSet presAssocID="{F4FFF556-C553-4973-A1DA-3A0D3DBDD07E}" presName="connectorText" presStyleLbl="sibTrans2D1" presStyleIdx="2" presStyleCnt="6"/>
      <dgm:spPr/>
    </dgm:pt>
    <dgm:pt modelId="{2207E60C-9A76-43D5-A5DA-1A953CCBF6B1}" type="pres">
      <dgm:prSet presAssocID="{AC7DF815-1504-4986-812B-656C46A0EE85}" presName="node" presStyleLbl="node1" presStyleIdx="2" presStyleCnt="6">
        <dgm:presLayoutVars>
          <dgm:bulletEnabled val="1"/>
        </dgm:presLayoutVars>
      </dgm:prSet>
      <dgm:spPr/>
    </dgm:pt>
    <dgm:pt modelId="{EF29B5CB-C3E7-4BF2-ADA3-0314B2A40ED9}" type="pres">
      <dgm:prSet presAssocID="{CA85201F-21B8-48BA-9588-92D5028655BA}" presName="parTrans" presStyleLbl="sibTrans2D1" presStyleIdx="3" presStyleCnt="6"/>
      <dgm:spPr/>
    </dgm:pt>
    <dgm:pt modelId="{2CD0F30B-61C8-4D28-899F-C873BB2D4AB3}" type="pres">
      <dgm:prSet presAssocID="{CA85201F-21B8-48BA-9588-92D5028655BA}" presName="connectorText" presStyleLbl="sibTrans2D1" presStyleIdx="3" presStyleCnt="6"/>
      <dgm:spPr/>
    </dgm:pt>
    <dgm:pt modelId="{80B09F80-E6AD-44C7-A45E-5F8CAB0E0918}" type="pres">
      <dgm:prSet presAssocID="{918837A6-7328-4BB1-9A34-7807837D8615}" presName="node" presStyleLbl="node1" presStyleIdx="3" presStyleCnt="6">
        <dgm:presLayoutVars>
          <dgm:bulletEnabled val="1"/>
        </dgm:presLayoutVars>
      </dgm:prSet>
      <dgm:spPr/>
    </dgm:pt>
    <dgm:pt modelId="{8AA4FDCB-D610-4B9F-8A75-6D64402B99E2}" type="pres">
      <dgm:prSet presAssocID="{8A47B3CC-5BDD-49BD-8C6E-627A58F84256}" presName="parTrans" presStyleLbl="sibTrans2D1" presStyleIdx="4" presStyleCnt="6"/>
      <dgm:spPr/>
    </dgm:pt>
    <dgm:pt modelId="{5F52FE71-E063-4DEC-8506-DC2C5ECC08F7}" type="pres">
      <dgm:prSet presAssocID="{8A47B3CC-5BDD-49BD-8C6E-627A58F84256}" presName="connectorText" presStyleLbl="sibTrans2D1" presStyleIdx="4" presStyleCnt="6"/>
      <dgm:spPr/>
    </dgm:pt>
    <dgm:pt modelId="{ADB4728D-563E-4593-A6CB-3728A9D78878}" type="pres">
      <dgm:prSet presAssocID="{B271D4F3-43AB-4E07-B95C-C8CC05EA4AF0}" presName="node" presStyleLbl="node1" presStyleIdx="4" presStyleCnt="6">
        <dgm:presLayoutVars>
          <dgm:bulletEnabled val="1"/>
        </dgm:presLayoutVars>
      </dgm:prSet>
      <dgm:spPr/>
    </dgm:pt>
    <dgm:pt modelId="{1EE67EC3-4095-4618-BC1D-C4E7147DA3E0}" type="pres">
      <dgm:prSet presAssocID="{D5CEF87A-7CDC-41CC-A33F-6FA18F532A14}" presName="parTrans" presStyleLbl="sibTrans2D1" presStyleIdx="5" presStyleCnt="6"/>
      <dgm:spPr/>
    </dgm:pt>
    <dgm:pt modelId="{6789E1D2-AEE2-44D3-A072-181A624B3C17}" type="pres">
      <dgm:prSet presAssocID="{D5CEF87A-7CDC-41CC-A33F-6FA18F532A14}" presName="connectorText" presStyleLbl="sibTrans2D1" presStyleIdx="5" presStyleCnt="6"/>
      <dgm:spPr/>
    </dgm:pt>
    <dgm:pt modelId="{C04A2C0D-123B-40A3-B3D1-ACE6C11D05DA}" type="pres">
      <dgm:prSet presAssocID="{D9CE5442-58AA-4778-9002-11871DCC2CEB}" presName="node" presStyleLbl="node1" presStyleIdx="5" presStyleCnt="6">
        <dgm:presLayoutVars>
          <dgm:bulletEnabled val="1"/>
        </dgm:presLayoutVars>
      </dgm:prSet>
      <dgm:spPr/>
    </dgm:pt>
  </dgm:ptLst>
  <dgm:cxnLst>
    <dgm:cxn modelId="{D4653D03-F13E-49A8-9485-C5DBD0EF6F8E}" srcId="{8542D1E8-7548-4B81-89DD-66118415F983}" destId="{2028D307-7557-4919-A1D4-DE8BEF3EBF1A}" srcOrd="0" destOrd="0" parTransId="{F360BE25-82D7-411B-985F-4CD504DA9BBC}" sibTransId="{12556669-F6EA-460E-8BBA-2CE107E162A3}"/>
    <dgm:cxn modelId="{73B15E0C-1874-4A90-8472-60DB0CD80FAF}" type="presOf" srcId="{F4FFF556-C553-4973-A1DA-3A0D3DBDD07E}" destId="{4E3AA821-D2F0-4998-9964-C9B7A40F81AB}" srcOrd="0" destOrd="0" presId="urn:microsoft.com/office/officeart/2005/8/layout/radial5"/>
    <dgm:cxn modelId="{CD33D00E-3C45-45EF-BC4F-E2553DC9ED74}" type="presOf" srcId="{D5CEF87A-7CDC-41CC-A33F-6FA18F532A14}" destId="{1EE67EC3-4095-4618-BC1D-C4E7147DA3E0}" srcOrd="0" destOrd="0" presId="urn:microsoft.com/office/officeart/2005/8/layout/radial5"/>
    <dgm:cxn modelId="{54124416-F03D-4FB7-90B3-4E467E1788C6}" type="presOf" srcId="{D5CEF87A-7CDC-41CC-A33F-6FA18F532A14}" destId="{6789E1D2-AEE2-44D3-A072-181A624B3C17}" srcOrd="1" destOrd="0" presId="urn:microsoft.com/office/officeart/2005/8/layout/radial5"/>
    <dgm:cxn modelId="{3357CC2B-34B6-450E-8347-58A7DEA40702}" type="presOf" srcId="{2B909BFC-42AA-4A76-8436-BB78EEE4ECEB}" destId="{5056156F-89C5-4BFE-8525-93EA3188BB4C}" srcOrd="1" destOrd="0" presId="urn:microsoft.com/office/officeart/2005/8/layout/radial5"/>
    <dgm:cxn modelId="{D4D8042C-C053-4B25-A647-C814C7C9601E}" type="presOf" srcId="{CA85201F-21B8-48BA-9588-92D5028655BA}" destId="{2CD0F30B-61C8-4D28-899F-C873BB2D4AB3}" srcOrd="1" destOrd="0" presId="urn:microsoft.com/office/officeart/2005/8/layout/radial5"/>
    <dgm:cxn modelId="{AB975E2E-5173-4E6A-890E-2D2E8C3C8918}" type="presOf" srcId="{F360BE25-82D7-411B-985F-4CD504DA9BBC}" destId="{2DC1ACD5-64BE-4482-A987-014DDAF0272C}" srcOrd="1" destOrd="0" presId="urn:microsoft.com/office/officeart/2005/8/layout/radial5"/>
    <dgm:cxn modelId="{4D66DD3D-E6C4-43BE-ABB5-64179B963841}" type="presOf" srcId="{AC7DF815-1504-4986-812B-656C46A0EE85}" destId="{2207E60C-9A76-43D5-A5DA-1A953CCBF6B1}" srcOrd="0" destOrd="0" presId="urn:microsoft.com/office/officeart/2005/8/layout/radial5"/>
    <dgm:cxn modelId="{6FFD5F41-F452-47F5-8A34-6652730AE8E6}" srcId="{8542D1E8-7548-4B81-89DD-66118415F983}" destId="{CB5AE26D-2114-4E58-BE9D-6EFD2F489B3F}" srcOrd="1" destOrd="0" parTransId="{2B909BFC-42AA-4A76-8436-BB78EEE4ECEB}" sibTransId="{439D251B-CA42-473C-B302-EE4B77271107}"/>
    <dgm:cxn modelId="{F7D0EA49-62AD-4E5B-A788-9B755C9D0E0F}" type="presOf" srcId="{2028D307-7557-4919-A1D4-DE8BEF3EBF1A}" destId="{9F85C47C-BC0D-4931-B4EA-3B8923E77F38}" srcOrd="0" destOrd="0" presId="urn:microsoft.com/office/officeart/2005/8/layout/radial5"/>
    <dgm:cxn modelId="{A0D7FA6A-F7B7-457A-A573-E5F789697B1C}" type="presOf" srcId="{D9CE5442-58AA-4778-9002-11871DCC2CEB}" destId="{C04A2C0D-123B-40A3-B3D1-ACE6C11D05DA}" srcOrd="0" destOrd="0" presId="urn:microsoft.com/office/officeart/2005/8/layout/radial5"/>
    <dgm:cxn modelId="{13F86959-2529-4CCE-B95B-049AF664AD4B}" srcId="{8542D1E8-7548-4B81-89DD-66118415F983}" destId="{918837A6-7328-4BB1-9A34-7807837D8615}" srcOrd="3" destOrd="0" parTransId="{CA85201F-21B8-48BA-9588-92D5028655BA}" sibTransId="{1E7E755E-9ABC-44DF-BF2B-B5A85D14984B}"/>
    <dgm:cxn modelId="{0F33447C-4300-496F-A2BB-A4C7A473F035}" srcId="{EFC8F377-4D56-404A-A003-64C8FB75E866}" destId="{8542D1E8-7548-4B81-89DD-66118415F983}" srcOrd="0" destOrd="0" parTransId="{2403F90A-5978-469E-AA4F-4CA3238899D3}" sibTransId="{42B4C525-0F89-492F-BAD6-9F440DDFB28F}"/>
    <dgm:cxn modelId="{ECA1CE8C-8DA8-4A8A-A09D-5C558FD4A8C0}" type="presOf" srcId="{B271D4F3-43AB-4E07-B95C-C8CC05EA4AF0}" destId="{ADB4728D-563E-4593-A6CB-3728A9D78878}" srcOrd="0" destOrd="0" presId="urn:microsoft.com/office/officeart/2005/8/layout/radial5"/>
    <dgm:cxn modelId="{F9DD91A8-E092-4992-8357-D2DA7E56A428}" type="presOf" srcId="{CB5AE26D-2114-4E58-BE9D-6EFD2F489B3F}" destId="{33039059-EB89-46D6-99C5-8409DF8FE6E0}" srcOrd="0" destOrd="0" presId="urn:microsoft.com/office/officeart/2005/8/layout/radial5"/>
    <dgm:cxn modelId="{D55DB6A8-0430-4110-92EA-5C82B5734A33}" type="presOf" srcId="{EFC8F377-4D56-404A-A003-64C8FB75E866}" destId="{0A78F986-8FF2-4CD0-BBB3-A91836197373}" srcOrd="0" destOrd="0" presId="urn:microsoft.com/office/officeart/2005/8/layout/radial5"/>
    <dgm:cxn modelId="{7E5E1BB1-7010-4752-90FD-C1D9275A44E6}" type="presOf" srcId="{8542D1E8-7548-4B81-89DD-66118415F983}" destId="{7CB89523-CB4E-41DB-8385-A8223EA82C73}" srcOrd="0" destOrd="0" presId="urn:microsoft.com/office/officeart/2005/8/layout/radial5"/>
    <dgm:cxn modelId="{D8A194B3-B637-4097-B30B-E3B4CA9D2B9E}" srcId="{8542D1E8-7548-4B81-89DD-66118415F983}" destId="{AC7DF815-1504-4986-812B-656C46A0EE85}" srcOrd="2" destOrd="0" parTransId="{F4FFF556-C553-4973-A1DA-3A0D3DBDD07E}" sibTransId="{3A08A8A7-2342-428A-A5C2-26F1E1DBD5B5}"/>
    <dgm:cxn modelId="{1292F7B9-7A40-45D9-817E-6AC4F6709516}" type="presOf" srcId="{CA85201F-21B8-48BA-9588-92D5028655BA}" destId="{EF29B5CB-C3E7-4BF2-ADA3-0314B2A40ED9}" srcOrd="0" destOrd="0" presId="urn:microsoft.com/office/officeart/2005/8/layout/radial5"/>
    <dgm:cxn modelId="{855422C4-0C98-43F1-8BAE-9C3EAB22B0D6}" type="presOf" srcId="{F360BE25-82D7-411B-985F-4CD504DA9BBC}" destId="{05651597-B7DE-4379-BB65-F7A568DE9967}" srcOrd="0" destOrd="0" presId="urn:microsoft.com/office/officeart/2005/8/layout/radial5"/>
    <dgm:cxn modelId="{06DBFBCC-5202-4C12-B62F-1A0305F29DEC}" type="presOf" srcId="{918837A6-7328-4BB1-9A34-7807837D8615}" destId="{80B09F80-E6AD-44C7-A45E-5F8CAB0E0918}" srcOrd="0" destOrd="0" presId="urn:microsoft.com/office/officeart/2005/8/layout/radial5"/>
    <dgm:cxn modelId="{58E4C5CF-9BDE-470A-9DCE-BB15F8057D55}" type="presOf" srcId="{2B909BFC-42AA-4A76-8436-BB78EEE4ECEB}" destId="{E24FFC05-EC03-417E-85FD-49E05355427B}" srcOrd="0" destOrd="0" presId="urn:microsoft.com/office/officeart/2005/8/layout/radial5"/>
    <dgm:cxn modelId="{FB590DD7-ABEE-4DDD-A675-39AA8BEC33CF}" type="presOf" srcId="{8A47B3CC-5BDD-49BD-8C6E-627A58F84256}" destId="{5F52FE71-E063-4DEC-8506-DC2C5ECC08F7}" srcOrd="1" destOrd="0" presId="urn:microsoft.com/office/officeart/2005/8/layout/radial5"/>
    <dgm:cxn modelId="{419311DD-CA00-4051-AB60-7B86F516F6BC}" srcId="{8542D1E8-7548-4B81-89DD-66118415F983}" destId="{B271D4F3-43AB-4E07-B95C-C8CC05EA4AF0}" srcOrd="4" destOrd="0" parTransId="{8A47B3CC-5BDD-49BD-8C6E-627A58F84256}" sibTransId="{33E5325E-A4AE-4EDA-BC51-EFE4C27FAE0D}"/>
    <dgm:cxn modelId="{E30431E8-D874-4A84-B848-AF33183BD47F}" srcId="{8542D1E8-7548-4B81-89DD-66118415F983}" destId="{D9CE5442-58AA-4778-9002-11871DCC2CEB}" srcOrd="5" destOrd="0" parTransId="{D5CEF87A-7CDC-41CC-A33F-6FA18F532A14}" sibTransId="{108AFC6D-3536-4D31-889A-B49AC3014F7A}"/>
    <dgm:cxn modelId="{E4F0BBF7-FCB3-434F-A7C6-E743014EBECF}" type="presOf" srcId="{8A47B3CC-5BDD-49BD-8C6E-627A58F84256}" destId="{8AA4FDCB-D610-4B9F-8A75-6D64402B99E2}" srcOrd="0" destOrd="0" presId="urn:microsoft.com/office/officeart/2005/8/layout/radial5"/>
    <dgm:cxn modelId="{F03134FC-F51A-4041-9D2D-6600E041C791}" type="presOf" srcId="{F4FFF556-C553-4973-A1DA-3A0D3DBDD07E}" destId="{0856B5C9-46D9-4AC1-B37A-24FDBEE9F07A}" srcOrd="1" destOrd="0" presId="urn:microsoft.com/office/officeart/2005/8/layout/radial5"/>
    <dgm:cxn modelId="{EA39A9D9-1C7C-4738-B1C0-F82EACF0E193}" type="presParOf" srcId="{0A78F986-8FF2-4CD0-BBB3-A91836197373}" destId="{7CB89523-CB4E-41DB-8385-A8223EA82C73}" srcOrd="0" destOrd="0" presId="urn:microsoft.com/office/officeart/2005/8/layout/radial5"/>
    <dgm:cxn modelId="{4AE5D7BF-0273-4CE0-B789-FD8EABF6A73D}" type="presParOf" srcId="{0A78F986-8FF2-4CD0-BBB3-A91836197373}" destId="{05651597-B7DE-4379-BB65-F7A568DE9967}" srcOrd="1" destOrd="0" presId="urn:microsoft.com/office/officeart/2005/8/layout/radial5"/>
    <dgm:cxn modelId="{415A2261-E709-4888-8A41-9897A6439E3B}" type="presParOf" srcId="{05651597-B7DE-4379-BB65-F7A568DE9967}" destId="{2DC1ACD5-64BE-4482-A987-014DDAF0272C}" srcOrd="0" destOrd="0" presId="urn:microsoft.com/office/officeart/2005/8/layout/radial5"/>
    <dgm:cxn modelId="{3C283C6A-7E44-4AFC-B5D9-3DFB763456B8}" type="presParOf" srcId="{0A78F986-8FF2-4CD0-BBB3-A91836197373}" destId="{9F85C47C-BC0D-4931-B4EA-3B8923E77F38}" srcOrd="2" destOrd="0" presId="urn:microsoft.com/office/officeart/2005/8/layout/radial5"/>
    <dgm:cxn modelId="{7727402E-206B-403E-938C-36806D03C864}" type="presParOf" srcId="{0A78F986-8FF2-4CD0-BBB3-A91836197373}" destId="{E24FFC05-EC03-417E-85FD-49E05355427B}" srcOrd="3" destOrd="0" presId="urn:microsoft.com/office/officeart/2005/8/layout/radial5"/>
    <dgm:cxn modelId="{233B21FD-3049-4C65-B1DA-B705202E9E7A}" type="presParOf" srcId="{E24FFC05-EC03-417E-85FD-49E05355427B}" destId="{5056156F-89C5-4BFE-8525-93EA3188BB4C}" srcOrd="0" destOrd="0" presId="urn:microsoft.com/office/officeart/2005/8/layout/radial5"/>
    <dgm:cxn modelId="{9CC7C764-C595-4445-ACE6-FC6F2BCA8405}" type="presParOf" srcId="{0A78F986-8FF2-4CD0-BBB3-A91836197373}" destId="{33039059-EB89-46D6-99C5-8409DF8FE6E0}" srcOrd="4" destOrd="0" presId="urn:microsoft.com/office/officeart/2005/8/layout/radial5"/>
    <dgm:cxn modelId="{EB8BB08B-D9D3-4F09-8CE6-D245E3532858}" type="presParOf" srcId="{0A78F986-8FF2-4CD0-BBB3-A91836197373}" destId="{4E3AA821-D2F0-4998-9964-C9B7A40F81AB}" srcOrd="5" destOrd="0" presId="urn:microsoft.com/office/officeart/2005/8/layout/radial5"/>
    <dgm:cxn modelId="{62B7CE1A-3125-45BD-BEC3-1CF6DA382976}" type="presParOf" srcId="{4E3AA821-D2F0-4998-9964-C9B7A40F81AB}" destId="{0856B5C9-46D9-4AC1-B37A-24FDBEE9F07A}" srcOrd="0" destOrd="0" presId="urn:microsoft.com/office/officeart/2005/8/layout/radial5"/>
    <dgm:cxn modelId="{C77D4369-0677-4923-B123-07EFAC5024EE}" type="presParOf" srcId="{0A78F986-8FF2-4CD0-BBB3-A91836197373}" destId="{2207E60C-9A76-43D5-A5DA-1A953CCBF6B1}" srcOrd="6" destOrd="0" presId="urn:microsoft.com/office/officeart/2005/8/layout/radial5"/>
    <dgm:cxn modelId="{A3C32E2A-7505-408E-8921-C51B36E09DA8}" type="presParOf" srcId="{0A78F986-8FF2-4CD0-BBB3-A91836197373}" destId="{EF29B5CB-C3E7-4BF2-ADA3-0314B2A40ED9}" srcOrd="7" destOrd="0" presId="urn:microsoft.com/office/officeart/2005/8/layout/radial5"/>
    <dgm:cxn modelId="{E8156244-82F4-445D-AD5B-ADCA05A6EA84}" type="presParOf" srcId="{EF29B5CB-C3E7-4BF2-ADA3-0314B2A40ED9}" destId="{2CD0F30B-61C8-4D28-899F-C873BB2D4AB3}" srcOrd="0" destOrd="0" presId="urn:microsoft.com/office/officeart/2005/8/layout/radial5"/>
    <dgm:cxn modelId="{2D96A091-741C-47E9-8056-EAD00A8AFE17}" type="presParOf" srcId="{0A78F986-8FF2-4CD0-BBB3-A91836197373}" destId="{80B09F80-E6AD-44C7-A45E-5F8CAB0E0918}" srcOrd="8" destOrd="0" presId="urn:microsoft.com/office/officeart/2005/8/layout/radial5"/>
    <dgm:cxn modelId="{110D0924-E72F-45B6-A9F7-AD80E4CF98EC}" type="presParOf" srcId="{0A78F986-8FF2-4CD0-BBB3-A91836197373}" destId="{8AA4FDCB-D610-4B9F-8A75-6D64402B99E2}" srcOrd="9" destOrd="0" presId="urn:microsoft.com/office/officeart/2005/8/layout/radial5"/>
    <dgm:cxn modelId="{3D96A0C0-641C-4426-AEAD-EDA5966B2AF1}" type="presParOf" srcId="{8AA4FDCB-D610-4B9F-8A75-6D64402B99E2}" destId="{5F52FE71-E063-4DEC-8506-DC2C5ECC08F7}" srcOrd="0" destOrd="0" presId="urn:microsoft.com/office/officeart/2005/8/layout/radial5"/>
    <dgm:cxn modelId="{7FC3C03D-1A21-4820-87BE-9562BA692A64}" type="presParOf" srcId="{0A78F986-8FF2-4CD0-BBB3-A91836197373}" destId="{ADB4728D-563E-4593-A6CB-3728A9D78878}" srcOrd="10" destOrd="0" presId="urn:microsoft.com/office/officeart/2005/8/layout/radial5"/>
    <dgm:cxn modelId="{BCEFD250-EDC1-4389-8EED-44A7E6A2F340}" type="presParOf" srcId="{0A78F986-8FF2-4CD0-BBB3-A91836197373}" destId="{1EE67EC3-4095-4618-BC1D-C4E7147DA3E0}" srcOrd="11" destOrd="0" presId="urn:microsoft.com/office/officeart/2005/8/layout/radial5"/>
    <dgm:cxn modelId="{B9222839-7B9C-48C0-8081-A6D409635A11}" type="presParOf" srcId="{1EE67EC3-4095-4618-BC1D-C4E7147DA3E0}" destId="{6789E1D2-AEE2-44D3-A072-181A624B3C17}" srcOrd="0" destOrd="0" presId="urn:microsoft.com/office/officeart/2005/8/layout/radial5"/>
    <dgm:cxn modelId="{998FFA68-BE65-4FEE-9D61-238F7E3F443A}" type="presParOf" srcId="{0A78F986-8FF2-4CD0-BBB3-A91836197373}" destId="{C04A2C0D-123B-40A3-B3D1-ACE6C11D05DA}" srcOrd="12" destOrd="0" presId="urn:microsoft.com/office/officeart/2005/8/layout/radial5"/>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22D26C8-D682-4214-B830-9C711E0939A1}" type="doc">
      <dgm:prSet loTypeId="urn:microsoft.com/office/officeart/2008/layout/PictureAccentList" loCatId="list" qsTypeId="urn:microsoft.com/office/officeart/2005/8/quickstyle/simple5" qsCatId="simple" csTypeId="urn:microsoft.com/office/officeart/2005/8/colors/accent2_5" csCatId="accent2" phldr="1"/>
      <dgm:spPr/>
      <dgm:t>
        <a:bodyPr/>
        <a:lstStyle/>
        <a:p>
          <a:endParaRPr lang="en-US"/>
        </a:p>
      </dgm:t>
    </dgm:pt>
    <dgm:pt modelId="{33BD00DF-FD61-4397-9251-DE91CC62433E}">
      <dgm:prSet phldrT="[Text]"/>
      <dgm:spPr>
        <a:gradFill rotWithShape="0">
          <a:gsLst>
            <a:gs pos="0">
              <a:srgbClr val="1145EB">
                <a:alpha val="80000"/>
              </a:srgbClr>
            </a:gs>
            <a:gs pos="0">
              <a:schemeClr val="accent2">
                <a:alpha val="80000"/>
                <a:hueOff val="0"/>
                <a:satOff val="0"/>
                <a:lumOff val="0"/>
                <a:alphaOff val="0"/>
                <a:satMod val="110000"/>
                <a:lumMod val="100000"/>
                <a:shade val="100000"/>
              </a:schemeClr>
            </a:gs>
            <a:gs pos="67000">
              <a:srgbClr val="1145EB"/>
            </a:gs>
          </a:gsLst>
        </a:gradFill>
      </dgm:spPr>
      <dgm:t>
        <a:bodyPr/>
        <a:lstStyle/>
        <a:p>
          <a:r>
            <a:rPr lang="en-US" dirty="0">
              <a:latin typeface="Arial" panose="020B0604020202020204" pitchFamily="34" charset="0"/>
              <a:cs typeface="Arial" panose="020B0604020202020204" pitchFamily="34" charset="0"/>
            </a:rPr>
            <a:t>Product development</a:t>
          </a:r>
        </a:p>
      </dgm:t>
    </dgm:pt>
    <dgm:pt modelId="{9D6ADB9E-79E9-4106-8E03-B18B0C74F961}" type="parTrans" cxnId="{21BB51A1-1F6B-4E60-8382-49A6799DC71C}">
      <dgm:prSet/>
      <dgm:spPr/>
      <dgm:t>
        <a:bodyPr/>
        <a:lstStyle/>
        <a:p>
          <a:endParaRPr lang="en-US">
            <a:latin typeface="Arial" panose="020B0604020202020204" pitchFamily="34" charset="0"/>
            <a:cs typeface="Arial" panose="020B0604020202020204" pitchFamily="34" charset="0"/>
          </a:endParaRPr>
        </a:p>
      </dgm:t>
    </dgm:pt>
    <dgm:pt modelId="{03FBF131-7A0B-464D-B2D2-6857729CF0B4}" type="sibTrans" cxnId="{21BB51A1-1F6B-4E60-8382-49A6799DC71C}">
      <dgm:prSet/>
      <dgm:spPr/>
      <dgm:t>
        <a:bodyPr/>
        <a:lstStyle/>
        <a:p>
          <a:endParaRPr lang="en-US">
            <a:latin typeface="Arial" panose="020B0604020202020204" pitchFamily="34" charset="0"/>
            <a:cs typeface="Arial" panose="020B0604020202020204" pitchFamily="34" charset="0"/>
          </a:endParaRPr>
        </a:p>
      </dgm:t>
    </dgm:pt>
    <dgm:pt modelId="{A6B61B09-3636-4120-B475-4177871F4700}">
      <dgm:prSet phldrT="[Text]" custT="1"/>
      <dgm:spPr>
        <a:solidFill>
          <a:schemeClr val="accent1">
            <a:lumMod val="50000"/>
          </a:schemeClr>
        </a:solidFill>
      </dgm:spPr>
      <dgm:t>
        <a:bodyPr/>
        <a:lstStyle/>
        <a:p>
          <a:r>
            <a:rPr lang="en-US" sz="1400" dirty="0">
              <a:latin typeface="Arial" panose="020B0604020202020204" pitchFamily="34" charset="0"/>
              <a:cs typeface="Arial" panose="020B0604020202020204" pitchFamily="34" charset="0"/>
            </a:rPr>
            <a:t>Small size software</a:t>
          </a:r>
        </a:p>
      </dgm:t>
    </dgm:pt>
    <dgm:pt modelId="{E20334F2-D9EB-44E4-8400-315A01D2AB48}" type="parTrans" cxnId="{2822D681-4BD2-4AEE-941D-5A5B614BC99A}">
      <dgm:prSet/>
      <dgm:spPr/>
      <dgm:t>
        <a:bodyPr/>
        <a:lstStyle/>
        <a:p>
          <a:endParaRPr lang="en-US">
            <a:latin typeface="Arial" panose="020B0604020202020204" pitchFamily="34" charset="0"/>
            <a:cs typeface="Arial" panose="020B0604020202020204" pitchFamily="34" charset="0"/>
          </a:endParaRPr>
        </a:p>
      </dgm:t>
    </dgm:pt>
    <dgm:pt modelId="{62F8893A-154E-4956-8939-8D8E5BF15214}" type="sibTrans" cxnId="{2822D681-4BD2-4AEE-941D-5A5B614BC99A}">
      <dgm:prSet/>
      <dgm:spPr/>
      <dgm:t>
        <a:bodyPr/>
        <a:lstStyle/>
        <a:p>
          <a:endParaRPr lang="en-US">
            <a:latin typeface="Arial" panose="020B0604020202020204" pitchFamily="34" charset="0"/>
            <a:cs typeface="Arial" panose="020B0604020202020204" pitchFamily="34" charset="0"/>
          </a:endParaRPr>
        </a:p>
      </dgm:t>
    </dgm:pt>
    <dgm:pt modelId="{59ED1D92-00AA-4FA8-A361-4B5D8467E8B9}">
      <dgm:prSet phldrT="[Text]" custT="1"/>
      <dgm:spPr>
        <a:solidFill>
          <a:schemeClr val="accent1">
            <a:lumMod val="50000"/>
          </a:schemeClr>
        </a:solidFill>
      </dgm:spPr>
      <dgm:t>
        <a:bodyPr/>
        <a:lstStyle/>
        <a:p>
          <a:r>
            <a:rPr lang="en-US" sz="1400" dirty="0">
              <a:latin typeface="Arial" panose="020B0604020202020204" pitchFamily="34" charset="0"/>
              <a:cs typeface="Arial" panose="020B0604020202020204" pitchFamily="34" charset="0"/>
            </a:rPr>
            <a:t>Medium size software</a:t>
          </a:r>
        </a:p>
      </dgm:t>
    </dgm:pt>
    <dgm:pt modelId="{A35F4018-8BFC-4E33-8F18-8C7FFFF744ED}" type="parTrans" cxnId="{B66AB047-C3A9-45DA-84DD-5F3777B58DFF}">
      <dgm:prSet/>
      <dgm:spPr/>
      <dgm:t>
        <a:bodyPr/>
        <a:lstStyle/>
        <a:p>
          <a:endParaRPr lang="en-US">
            <a:latin typeface="Arial" panose="020B0604020202020204" pitchFamily="34" charset="0"/>
            <a:cs typeface="Arial" panose="020B0604020202020204" pitchFamily="34" charset="0"/>
          </a:endParaRPr>
        </a:p>
      </dgm:t>
    </dgm:pt>
    <dgm:pt modelId="{B1B39CA9-263D-4CD8-84A5-AE2918477D64}" type="sibTrans" cxnId="{B66AB047-C3A9-45DA-84DD-5F3777B58DFF}">
      <dgm:prSet/>
      <dgm:spPr/>
      <dgm:t>
        <a:bodyPr/>
        <a:lstStyle/>
        <a:p>
          <a:endParaRPr lang="en-US">
            <a:latin typeface="Arial" panose="020B0604020202020204" pitchFamily="34" charset="0"/>
            <a:cs typeface="Arial" panose="020B0604020202020204" pitchFamily="34" charset="0"/>
          </a:endParaRPr>
        </a:p>
      </dgm:t>
    </dgm:pt>
    <dgm:pt modelId="{451BB17A-FBBC-4BFC-B040-0093813AB4BB}">
      <dgm:prSet phldrT="[Text]"/>
      <dgm:spPr>
        <a:gradFill rotWithShape="0">
          <a:gsLst>
            <a:gs pos="0">
              <a:srgbClr val="1145EB">
                <a:alpha val="80000"/>
              </a:srgbClr>
            </a:gs>
            <a:gs pos="0">
              <a:schemeClr val="accent2">
                <a:alpha val="80000"/>
                <a:hueOff val="0"/>
                <a:satOff val="0"/>
                <a:lumOff val="0"/>
                <a:alphaOff val="0"/>
                <a:satMod val="110000"/>
                <a:lumMod val="100000"/>
                <a:shade val="100000"/>
              </a:schemeClr>
            </a:gs>
            <a:gs pos="67000">
              <a:srgbClr val="1145EB"/>
            </a:gs>
          </a:gsLst>
        </a:gradFill>
      </dgm:spPr>
      <dgm:t>
        <a:bodyPr/>
        <a:lstStyle/>
        <a:p>
          <a:r>
            <a:rPr lang="en-US" dirty="0">
              <a:latin typeface="Arial" panose="020B0604020202020204" pitchFamily="34" charset="0"/>
              <a:cs typeface="Arial" panose="020B0604020202020204" pitchFamily="34" charset="0"/>
            </a:rPr>
            <a:t>Custom system development</a:t>
          </a:r>
        </a:p>
      </dgm:t>
    </dgm:pt>
    <dgm:pt modelId="{A51C2A03-4D8C-4CC8-AD72-CD9532E2D8D2}" type="parTrans" cxnId="{E941F21D-2321-400D-9DE3-71F10901C07E}">
      <dgm:prSet/>
      <dgm:spPr/>
      <dgm:t>
        <a:bodyPr/>
        <a:lstStyle/>
        <a:p>
          <a:endParaRPr lang="en-US">
            <a:latin typeface="Arial" panose="020B0604020202020204" pitchFamily="34" charset="0"/>
            <a:cs typeface="Arial" panose="020B0604020202020204" pitchFamily="34" charset="0"/>
          </a:endParaRPr>
        </a:p>
      </dgm:t>
    </dgm:pt>
    <dgm:pt modelId="{D1266848-E5AB-4CBC-BB99-190D8C401C17}" type="sibTrans" cxnId="{E941F21D-2321-400D-9DE3-71F10901C07E}">
      <dgm:prSet/>
      <dgm:spPr/>
      <dgm:t>
        <a:bodyPr/>
        <a:lstStyle/>
        <a:p>
          <a:endParaRPr lang="en-US">
            <a:latin typeface="Arial" panose="020B0604020202020204" pitchFamily="34" charset="0"/>
            <a:cs typeface="Arial" panose="020B0604020202020204" pitchFamily="34" charset="0"/>
          </a:endParaRPr>
        </a:p>
      </dgm:t>
    </dgm:pt>
    <dgm:pt modelId="{BE66FD45-6749-4908-AE7F-347F2C2543EC}">
      <dgm:prSet phldrT="[Text]" custT="1"/>
      <dgm:spPr>
        <a:solidFill>
          <a:schemeClr val="accent1">
            <a:lumMod val="50000"/>
          </a:schemeClr>
        </a:solidFill>
      </dgm:spPr>
      <dgm:t>
        <a:bodyPr/>
        <a:lstStyle/>
        <a:p>
          <a:r>
            <a:rPr lang="en-US" sz="1400" dirty="0">
              <a:latin typeface="Arial" panose="020B0604020202020204" pitchFamily="34" charset="0"/>
              <a:cs typeface="Arial" panose="020B0604020202020204" pitchFamily="34" charset="0"/>
            </a:rPr>
            <a:t>Customer fully involved in the development process</a:t>
          </a:r>
        </a:p>
      </dgm:t>
    </dgm:pt>
    <dgm:pt modelId="{AE87061A-94F3-479E-BE8C-F982CB19BE00}" type="parTrans" cxnId="{70EECCCC-F193-487C-AEB6-DAEA60818D97}">
      <dgm:prSet/>
      <dgm:spPr/>
      <dgm:t>
        <a:bodyPr/>
        <a:lstStyle/>
        <a:p>
          <a:endParaRPr lang="en-US">
            <a:latin typeface="Arial" panose="020B0604020202020204" pitchFamily="34" charset="0"/>
            <a:cs typeface="Arial" panose="020B0604020202020204" pitchFamily="34" charset="0"/>
          </a:endParaRPr>
        </a:p>
      </dgm:t>
    </dgm:pt>
    <dgm:pt modelId="{0004842F-A8DE-43E3-9CE2-A47F62988075}" type="sibTrans" cxnId="{70EECCCC-F193-487C-AEB6-DAEA60818D97}">
      <dgm:prSet/>
      <dgm:spPr/>
      <dgm:t>
        <a:bodyPr/>
        <a:lstStyle/>
        <a:p>
          <a:endParaRPr lang="en-US">
            <a:latin typeface="Arial" panose="020B0604020202020204" pitchFamily="34" charset="0"/>
            <a:cs typeface="Arial" panose="020B0604020202020204" pitchFamily="34" charset="0"/>
          </a:endParaRPr>
        </a:p>
      </dgm:t>
    </dgm:pt>
    <dgm:pt modelId="{77DFC34E-DC3A-4E93-95B9-92B4EB466704}">
      <dgm:prSet phldrT="[Text]" custT="1"/>
      <dgm:spPr>
        <a:solidFill>
          <a:schemeClr val="accent1">
            <a:lumMod val="50000"/>
          </a:schemeClr>
        </a:solidFill>
      </dgm:spPr>
      <dgm:t>
        <a:bodyPr/>
        <a:lstStyle/>
        <a:p>
          <a:r>
            <a:rPr lang="en-US" sz="1400" dirty="0">
              <a:latin typeface="Arial" panose="020B0604020202020204" pitchFamily="34" charset="0"/>
              <a:cs typeface="Arial" panose="020B0604020202020204" pitchFamily="34" charset="0"/>
            </a:rPr>
            <a:t>Not a lot of external rules and regulations</a:t>
          </a:r>
        </a:p>
      </dgm:t>
    </dgm:pt>
    <dgm:pt modelId="{197858D5-EC0E-4F4B-942C-171F8B30602B}" type="parTrans" cxnId="{5BAB2FBE-68A5-42D1-A33D-B698A6E906DC}">
      <dgm:prSet/>
      <dgm:spPr/>
      <dgm:t>
        <a:bodyPr/>
        <a:lstStyle/>
        <a:p>
          <a:endParaRPr lang="en-US">
            <a:latin typeface="Arial" panose="020B0604020202020204" pitchFamily="34" charset="0"/>
            <a:cs typeface="Arial" panose="020B0604020202020204" pitchFamily="34" charset="0"/>
          </a:endParaRPr>
        </a:p>
      </dgm:t>
    </dgm:pt>
    <dgm:pt modelId="{4A469A7A-EEFA-4782-8636-0CA803C78E88}" type="sibTrans" cxnId="{5BAB2FBE-68A5-42D1-A33D-B698A6E906DC}">
      <dgm:prSet/>
      <dgm:spPr/>
      <dgm:t>
        <a:bodyPr/>
        <a:lstStyle/>
        <a:p>
          <a:endParaRPr lang="en-US">
            <a:latin typeface="Arial" panose="020B0604020202020204" pitchFamily="34" charset="0"/>
            <a:cs typeface="Arial" panose="020B0604020202020204" pitchFamily="34" charset="0"/>
          </a:endParaRPr>
        </a:p>
      </dgm:t>
    </dgm:pt>
    <dgm:pt modelId="{177382D4-E541-4687-B046-FD9DC2569CA3}" type="pres">
      <dgm:prSet presAssocID="{F22D26C8-D682-4214-B830-9C711E0939A1}" presName="layout" presStyleCnt="0">
        <dgm:presLayoutVars>
          <dgm:chMax/>
          <dgm:chPref/>
          <dgm:dir/>
          <dgm:animOne val="branch"/>
          <dgm:animLvl val="lvl"/>
          <dgm:resizeHandles/>
        </dgm:presLayoutVars>
      </dgm:prSet>
      <dgm:spPr/>
    </dgm:pt>
    <dgm:pt modelId="{934BED90-39F6-457D-A57A-2A8154F5CCD3}" type="pres">
      <dgm:prSet presAssocID="{33BD00DF-FD61-4397-9251-DE91CC62433E}" presName="root" presStyleCnt="0">
        <dgm:presLayoutVars>
          <dgm:chMax/>
          <dgm:chPref val="4"/>
        </dgm:presLayoutVars>
      </dgm:prSet>
      <dgm:spPr/>
    </dgm:pt>
    <dgm:pt modelId="{10B2599F-F340-4D85-97DC-AF90CEE62AD0}" type="pres">
      <dgm:prSet presAssocID="{33BD00DF-FD61-4397-9251-DE91CC62433E}" presName="rootComposite" presStyleCnt="0">
        <dgm:presLayoutVars/>
      </dgm:prSet>
      <dgm:spPr/>
    </dgm:pt>
    <dgm:pt modelId="{7708AE26-B6AC-4B9A-804F-55E78EE87AD0}" type="pres">
      <dgm:prSet presAssocID="{33BD00DF-FD61-4397-9251-DE91CC62433E}" presName="rootText" presStyleLbl="node0" presStyleIdx="0" presStyleCnt="2">
        <dgm:presLayoutVars>
          <dgm:chMax/>
          <dgm:chPref val="4"/>
        </dgm:presLayoutVars>
      </dgm:prSet>
      <dgm:spPr/>
    </dgm:pt>
    <dgm:pt modelId="{EB172BEA-6662-4641-BF4F-23E2E70F195B}" type="pres">
      <dgm:prSet presAssocID="{33BD00DF-FD61-4397-9251-DE91CC62433E}" presName="childShape" presStyleCnt="0">
        <dgm:presLayoutVars>
          <dgm:chMax val="0"/>
          <dgm:chPref val="0"/>
        </dgm:presLayoutVars>
      </dgm:prSet>
      <dgm:spPr/>
    </dgm:pt>
    <dgm:pt modelId="{CD7201ED-3543-4CAE-8316-EA36110D4ADD}" type="pres">
      <dgm:prSet presAssocID="{A6B61B09-3636-4120-B475-4177871F4700}" presName="childComposite" presStyleCnt="0">
        <dgm:presLayoutVars>
          <dgm:chMax val="0"/>
          <dgm:chPref val="0"/>
        </dgm:presLayoutVars>
      </dgm:prSet>
      <dgm:spPr/>
    </dgm:pt>
    <dgm:pt modelId="{36A46F51-F516-4DF7-BF0B-0BBA5050B100}" type="pres">
      <dgm:prSet presAssocID="{A6B61B09-3636-4120-B475-4177871F4700}"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D40A83F4-5014-47EF-8401-617D91DE4480}" type="pres">
      <dgm:prSet presAssocID="{A6B61B09-3636-4120-B475-4177871F4700}" presName="childText" presStyleLbl="lnNode1" presStyleIdx="0" presStyleCnt="4">
        <dgm:presLayoutVars>
          <dgm:chMax val="0"/>
          <dgm:chPref val="0"/>
          <dgm:bulletEnabled val="1"/>
        </dgm:presLayoutVars>
      </dgm:prSet>
      <dgm:spPr/>
    </dgm:pt>
    <dgm:pt modelId="{406ABA75-3AE6-42C9-8A60-4172F68D0B19}" type="pres">
      <dgm:prSet presAssocID="{59ED1D92-00AA-4FA8-A361-4B5D8467E8B9}" presName="childComposite" presStyleCnt="0">
        <dgm:presLayoutVars>
          <dgm:chMax val="0"/>
          <dgm:chPref val="0"/>
        </dgm:presLayoutVars>
      </dgm:prSet>
      <dgm:spPr/>
    </dgm:pt>
    <dgm:pt modelId="{D7ADFBA3-EABD-4376-A5A5-4D64FF20D4CC}" type="pres">
      <dgm:prSet presAssocID="{59ED1D92-00AA-4FA8-A361-4B5D8467E8B9}"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0FB45C3D-84C4-459C-AD22-0B5B14935B8E}" type="pres">
      <dgm:prSet presAssocID="{59ED1D92-00AA-4FA8-A361-4B5D8467E8B9}" presName="childText" presStyleLbl="lnNode1" presStyleIdx="1" presStyleCnt="4">
        <dgm:presLayoutVars>
          <dgm:chMax val="0"/>
          <dgm:chPref val="0"/>
          <dgm:bulletEnabled val="1"/>
        </dgm:presLayoutVars>
      </dgm:prSet>
      <dgm:spPr/>
    </dgm:pt>
    <dgm:pt modelId="{66DDD9CD-3A45-487F-AB13-F178A0AC5D60}" type="pres">
      <dgm:prSet presAssocID="{451BB17A-FBBC-4BFC-B040-0093813AB4BB}" presName="root" presStyleCnt="0">
        <dgm:presLayoutVars>
          <dgm:chMax/>
          <dgm:chPref val="4"/>
        </dgm:presLayoutVars>
      </dgm:prSet>
      <dgm:spPr/>
    </dgm:pt>
    <dgm:pt modelId="{CE937E84-04C1-46F6-A40E-31C216103B45}" type="pres">
      <dgm:prSet presAssocID="{451BB17A-FBBC-4BFC-B040-0093813AB4BB}" presName="rootComposite" presStyleCnt="0">
        <dgm:presLayoutVars/>
      </dgm:prSet>
      <dgm:spPr/>
    </dgm:pt>
    <dgm:pt modelId="{645C1FEE-C8E4-4EED-A5A9-1D294E80A4F8}" type="pres">
      <dgm:prSet presAssocID="{451BB17A-FBBC-4BFC-B040-0093813AB4BB}" presName="rootText" presStyleLbl="node0" presStyleIdx="1" presStyleCnt="2">
        <dgm:presLayoutVars>
          <dgm:chMax/>
          <dgm:chPref val="4"/>
        </dgm:presLayoutVars>
      </dgm:prSet>
      <dgm:spPr/>
    </dgm:pt>
    <dgm:pt modelId="{D55185A9-4326-4445-8851-02019A1A53F6}" type="pres">
      <dgm:prSet presAssocID="{451BB17A-FBBC-4BFC-B040-0093813AB4BB}" presName="childShape" presStyleCnt="0">
        <dgm:presLayoutVars>
          <dgm:chMax val="0"/>
          <dgm:chPref val="0"/>
        </dgm:presLayoutVars>
      </dgm:prSet>
      <dgm:spPr/>
    </dgm:pt>
    <dgm:pt modelId="{EBA896F7-4876-49B9-B5C0-6FDCF4D09AC0}" type="pres">
      <dgm:prSet presAssocID="{BE66FD45-6749-4908-AE7F-347F2C2543EC}" presName="childComposite" presStyleCnt="0">
        <dgm:presLayoutVars>
          <dgm:chMax val="0"/>
          <dgm:chPref val="0"/>
        </dgm:presLayoutVars>
      </dgm:prSet>
      <dgm:spPr/>
    </dgm:pt>
    <dgm:pt modelId="{5E27B547-0C18-4A97-886E-7D00D08FF37C}" type="pres">
      <dgm:prSet presAssocID="{BE66FD45-6749-4908-AE7F-347F2C2543EC}" presName="Image"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41000" r="-41000"/>
          </a:stretch>
        </a:blipFill>
      </dgm:spPr>
    </dgm:pt>
    <dgm:pt modelId="{7DE94026-1CE2-45F2-911F-E231D4583419}" type="pres">
      <dgm:prSet presAssocID="{BE66FD45-6749-4908-AE7F-347F2C2543EC}" presName="childText" presStyleLbl="lnNode1" presStyleIdx="2" presStyleCnt="4">
        <dgm:presLayoutVars>
          <dgm:chMax val="0"/>
          <dgm:chPref val="0"/>
          <dgm:bulletEnabled val="1"/>
        </dgm:presLayoutVars>
      </dgm:prSet>
      <dgm:spPr/>
    </dgm:pt>
    <dgm:pt modelId="{103D088F-2425-444C-A81D-CEE6DE53C4DF}" type="pres">
      <dgm:prSet presAssocID="{77DFC34E-DC3A-4E93-95B9-92B4EB466704}" presName="childComposite" presStyleCnt="0">
        <dgm:presLayoutVars>
          <dgm:chMax val="0"/>
          <dgm:chPref val="0"/>
        </dgm:presLayoutVars>
      </dgm:prSet>
      <dgm:spPr/>
    </dgm:pt>
    <dgm:pt modelId="{518615D8-608B-4345-895E-DBDEAD70AD12}" type="pres">
      <dgm:prSet presAssocID="{77DFC34E-DC3A-4E93-95B9-92B4EB466704}"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dgm:spPr>
    </dgm:pt>
    <dgm:pt modelId="{F771CE70-A148-467C-8CE1-5D9369B2850B}" type="pres">
      <dgm:prSet presAssocID="{77DFC34E-DC3A-4E93-95B9-92B4EB466704}" presName="childText" presStyleLbl="lnNode1" presStyleIdx="3" presStyleCnt="4">
        <dgm:presLayoutVars>
          <dgm:chMax val="0"/>
          <dgm:chPref val="0"/>
          <dgm:bulletEnabled val="1"/>
        </dgm:presLayoutVars>
      </dgm:prSet>
      <dgm:spPr/>
    </dgm:pt>
  </dgm:ptLst>
  <dgm:cxnLst>
    <dgm:cxn modelId="{81FC9406-093B-4ED6-81DD-3169F3978C9E}" type="presOf" srcId="{77DFC34E-DC3A-4E93-95B9-92B4EB466704}" destId="{F771CE70-A148-467C-8CE1-5D9369B2850B}" srcOrd="0" destOrd="0" presId="urn:microsoft.com/office/officeart/2008/layout/PictureAccentList"/>
    <dgm:cxn modelId="{E941F21D-2321-400D-9DE3-71F10901C07E}" srcId="{F22D26C8-D682-4214-B830-9C711E0939A1}" destId="{451BB17A-FBBC-4BFC-B040-0093813AB4BB}" srcOrd="1" destOrd="0" parTransId="{A51C2A03-4D8C-4CC8-AD72-CD9532E2D8D2}" sibTransId="{D1266848-E5AB-4CBC-BB99-190D8C401C17}"/>
    <dgm:cxn modelId="{218BD62B-149D-4A9D-9955-0D8DD217C472}" type="presOf" srcId="{33BD00DF-FD61-4397-9251-DE91CC62433E}" destId="{7708AE26-B6AC-4B9A-804F-55E78EE87AD0}" srcOrd="0" destOrd="0" presId="urn:microsoft.com/office/officeart/2008/layout/PictureAccentList"/>
    <dgm:cxn modelId="{658C963A-112B-4EFD-B909-E86D5D4DD613}" type="presOf" srcId="{F22D26C8-D682-4214-B830-9C711E0939A1}" destId="{177382D4-E541-4687-B046-FD9DC2569CA3}" srcOrd="0" destOrd="0" presId="urn:microsoft.com/office/officeart/2008/layout/PictureAccentList"/>
    <dgm:cxn modelId="{C9DE4C3B-062B-45EB-9FBE-18C3AE083958}" type="presOf" srcId="{59ED1D92-00AA-4FA8-A361-4B5D8467E8B9}" destId="{0FB45C3D-84C4-459C-AD22-0B5B14935B8E}" srcOrd="0" destOrd="0" presId="urn:microsoft.com/office/officeart/2008/layout/PictureAccentList"/>
    <dgm:cxn modelId="{B66AB047-C3A9-45DA-84DD-5F3777B58DFF}" srcId="{33BD00DF-FD61-4397-9251-DE91CC62433E}" destId="{59ED1D92-00AA-4FA8-A361-4B5D8467E8B9}" srcOrd="1" destOrd="0" parTransId="{A35F4018-8BFC-4E33-8F18-8C7FFFF744ED}" sibTransId="{B1B39CA9-263D-4CD8-84A5-AE2918477D64}"/>
    <dgm:cxn modelId="{E86E0E55-09B8-4304-9A61-1C50D9A3ED8E}" type="presOf" srcId="{451BB17A-FBBC-4BFC-B040-0093813AB4BB}" destId="{645C1FEE-C8E4-4EED-A5A9-1D294E80A4F8}" srcOrd="0" destOrd="0" presId="urn:microsoft.com/office/officeart/2008/layout/PictureAccentList"/>
    <dgm:cxn modelId="{2822D681-4BD2-4AEE-941D-5A5B614BC99A}" srcId="{33BD00DF-FD61-4397-9251-DE91CC62433E}" destId="{A6B61B09-3636-4120-B475-4177871F4700}" srcOrd="0" destOrd="0" parTransId="{E20334F2-D9EB-44E4-8400-315A01D2AB48}" sibTransId="{62F8893A-154E-4956-8939-8D8E5BF15214}"/>
    <dgm:cxn modelId="{21BB51A1-1F6B-4E60-8382-49A6799DC71C}" srcId="{F22D26C8-D682-4214-B830-9C711E0939A1}" destId="{33BD00DF-FD61-4397-9251-DE91CC62433E}" srcOrd="0" destOrd="0" parTransId="{9D6ADB9E-79E9-4106-8E03-B18B0C74F961}" sibTransId="{03FBF131-7A0B-464D-B2D2-6857729CF0B4}"/>
    <dgm:cxn modelId="{3FDBB8BD-6929-4E1F-B35F-22A8C2D7063A}" type="presOf" srcId="{BE66FD45-6749-4908-AE7F-347F2C2543EC}" destId="{7DE94026-1CE2-45F2-911F-E231D4583419}" srcOrd="0" destOrd="0" presId="urn:microsoft.com/office/officeart/2008/layout/PictureAccentList"/>
    <dgm:cxn modelId="{5BAB2FBE-68A5-42D1-A33D-B698A6E906DC}" srcId="{451BB17A-FBBC-4BFC-B040-0093813AB4BB}" destId="{77DFC34E-DC3A-4E93-95B9-92B4EB466704}" srcOrd="1" destOrd="0" parTransId="{197858D5-EC0E-4F4B-942C-171F8B30602B}" sibTransId="{4A469A7A-EEFA-4782-8636-0CA803C78E88}"/>
    <dgm:cxn modelId="{70EECCCC-F193-487C-AEB6-DAEA60818D97}" srcId="{451BB17A-FBBC-4BFC-B040-0093813AB4BB}" destId="{BE66FD45-6749-4908-AE7F-347F2C2543EC}" srcOrd="0" destOrd="0" parTransId="{AE87061A-94F3-479E-BE8C-F982CB19BE00}" sibTransId="{0004842F-A8DE-43E3-9CE2-A47F62988075}"/>
    <dgm:cxn modelId="{5D9B2EEB-0032-4D7F-8697-CD13ED19E9F2}" type="presOf" srcId="{A6B61B09-3636-4120-B475-4177871F4700}" destId="{D40A83F4-5014-47EF-8401-617D91DE4480}" srcOrd="0" destOrd="0" presId="urn:microsoft.com/office/officeart/2008/layout/PictureAccentList"/>
    <dgm:cxn modelId="{D03D2338-593A-4256-AB88-67A0CBA64F3C}" type="presParOf" srcId="{177382D4-E541-4687-B046-FD9DC2569CA3}" destId="{934BED90-39F6-457D-A57A-2A8154F5CCD3}" srcOrd="0" destOrd="0" presId="urn:microsoft.com/office/officeart/2008/layout/PictureAccentList"/>
    <dgm:cxn modelId="{EB20CBC2-48D4-4FD1-A5E1-49D5BAF66D35}" type="presParOf" srcId="{934BED90-39F6-457D-A57A-2A8154F5CCD3}" destId="{10B2599F-F340-4D85-97DC-AF90CEE62AD0}" srcOrd="0" destOrd="0" presId="urn:microsoft.com/office/officeart/2008/layout/PictureAccentList"/>
    <dgm:cxn modelId="{5CD3A1C4-513E-4B9D-93F4-7D7AE9B348C8}" type="presParOf" srcId="{10B2599F-F340-4D85-97DC-AF90CEE62AD0}" destId="{7708AE26-B6AC-4B9A-804F-55E78EE87AD0}" srcOrd="0" destOrd="0" presId="urn:microsoft.com/office/officeart/2008/layout/PictureAccentList"/>
    <dgm:cxn modelId="{177EB17E-79F0-4E0D-9634-554A8729C370}" type="presParOf" srcId="{934BED90-39F6-457D-A57A-2A8154F5CCD3}" destId="{EB172BEA-6662-4641-BF4F-23E2E70F195B}" srcOrd="1" destOrd="0" presId="urn:microsoft.com/office/officeart/2008/layout/PictureAccentList"/>
    <dgm:cxn modelId="{409C0A5D-514F-4441-A455-F2C7E0E62491}" type="presParOf" srcId="{EB172BEA-6662-4641-BF4F-23E2E70F195B}" destId="{CD7201ED-3543-4CAE-8316-EA36110D4ADD}" srcOrd="0" destOrd="0" presId="urn:microsoft.com/office/officeart/2008/layout/PictureAccentList"/>
    <dgm:cxn modelId="{A299BE8B-FB2F-4CE3-8862-C90F9B04D526}" type="presParOf" srcId="{CD7201ED-3543-4CAE-8316-EA36110D4ADD}" destId="{36A46F51-F516-4DF7-BF0B-0BBA5050B100}" srcOrd="0" destOrd="0" presId="urn:microsoft.com/office/officeart/2008/layout/PictureAccentList"/>
    <dgm:cxn modelId="{FCFA4EE1-AF4C-491B-9CCA-9A7F7842E04A}" type="presParOf" srcId="{CD7201ED-3543-4CAE-8316-EA36110D4ADD}" destId="{D40A83F4-5014-47EF-8401-617D91DE4480}" srcOrd="1" destOrd="0" presId="urn:microsoft.com/office/officeart/2008/layout/PictureAccentList"/>
    <dgm:cxn modelId="{CABC360A-32FC-4F99-9565-E7551CCF96DC}" type="presParOf" srcId="{EB172BEA-6662-4641-BF4F-23E2E70F195B}" destId="{406ABA75-3AE6-42C9-8A60-4172F68D0B19}" srcOrd="1" destOrd="0" presId="urn:microsoft.com/office/officeart/2008/layout/PictureAccentList"/>
    <dgm:cxn modelId="{A48B3248-6A9E-4DFF-8712-C602711E8193}" type="presParOf" srcId="{406ABA75-3AE6-42C9-8A60-4172F68D0B19}" destId="{D7ADFBA3-EABD-4376-A5A5-4D64FF20D4CC}" srcOrd="0" destOrd="0" presId="urn:microsoft.com/office/officeart/2008/layout/PictureAccentList"/>
    <dgm:cxn modelId="{406F72FA-2AB7-422D-BE27-93D97B07F00B}" type="presParOf" srcId="{406ABA75-3AE6-42C9-8A60-4172F68D0B19}" destId="{0FB45C3D-84C4-459C-AD22-0B5B14935B8E}" srcOrd="1" destOrd="0" presId="urn:microsoft.com/office/officeart/2008/layout/PictureAccentList"/>
    <dgm:cxn modelId="{2A3A3EF8-9AFE-4C55-A9C6-26890DEE8F0C}" type="presParOf" srcId="{177382D4-E541-4687-B046-FD9DC2569CA3}" destId="{66DDD9CD-3A45-487F-AB13-F178A0AC5D60}" srcOrd="1" destOrd="0" presId="urn:microsoft.com/office/officeart/2008/layout/PictureAccentList"/>
    <dgm:cxn modelId="{EF65DE1D-1F78-4B3C-B532-E969EB031923}" type="presParOf" srcId="{66DDD9CD-3A45-487F-AB13-F178A0AC5D60}" destId="{CE937E84-04C1-46F6-A40E-31C216103B45}" srcOrd="0" destOrd="0" presId="urn:microsoft.com/office/officeart/2008/layout/PictureAccentList"/>
    <dgm:cxn modelId="{8894B6E2-DC43-4015-A61F-EFBEE6C2DCAD}" type="presParOf" srcId="{CE937E84-04C1-46F6-A40E-31C216103B45}" destId="{645C1FEE-C8E4-4EED-A5A9-1D294E80A4F8}" srcOrd="0" destOrd="0" presId="urn:microsoft.com/office/officeart/2008/layout/PictureAccentList"/>
    <dgm:cxn modelId="{CB1402EE-C871-4175-9045-C79219566687}" type="presParOf" srcId="{66DDD9CD-3A45-487F-AB13-F178A0AC5D60}" destId="{D55185A9-4326-4445-8851-02019A1A53F6}" srcOrd="1" destOrd="0" presId="urn:microsoft.com/office/officeart/2008/layout/PictureAccentList"/>
    <dgm:cxn modelId="{F779335A-93C3-4B3E-9C65-FC883CEE74C2}" type="presParOf" srcId="{D55185A9-4326-4445-8851-02019A1A53F6}" destId="{EBA896F7-4876-49B9-B5C0-6FDCF4D09AC0}" srcOrd="0" destOrd="0" presId="urn:microsoft.com/office/officeart/2008/layout/PictureAccentList"/>
    <dgm:cxn modelId="{D61A9737-6368-4268-BB08-A7B210B835EE}" type="presParOf" srcId="{EBA896F7-4876-49B9-B5C0-6FDCF4D09AC0}" destId="{5E27B547-0C18-4A97-886E-7D00D08FF37C}" srcOrd="0" destOrd="0" presId="urn:microsoft.com/office/officeart/2008/layout/PictureAccentList"/>
    <dgm:cxn modelId="{4E2C64DE-6807-4E43-B241-4FAA020275D4}" type="presParOf" srcId="{EBA896F7-4876-49B9-B5C0-6FDCF4D09AC0}" destId="{7DE94026-1CE2-45F2-911F-E231D4583419}" srcOrd="1" destOrd="0" presId="urn:microsoft.com/office/officeart/2008/layout/PictureAccentList"/>
    <dgm:cxn modelId="{9E25EB7B-A628-4DE0-B115-158D966AB172}" type="presParOf" srcId="{D55185A9-4326-4445-8851-02019A1A53F6}" destId="{103D088F-2425-444C-A81D-CEE6DE53C4DF}" srcOrd="1" destOrd="0" presId="urn:microsoft.com/office/officeart/2008/layout/PictureAccentList"/>
    <dgm:cxn modelId="{09CFB0C0-2B5B-40F0-A9FF-76BBBA5F476A}" type="presParOf" srcId="{103D088F-2425-444C-A81D-CEE6DE53C4DF}" destId="{518615D8-608B-4345-895E-DBDEAD70AD12}" srcOrd="0" destOrd="0" presId="urn:microsoft.com/office/officeart/2008/layout/PictureAccentList"/>
    <dgm:cxn modelId="{A4059C02-1139-4948-80AF-3BC7D0A3BEB4}" type="presParOf" srcId="{103D088F-2425-444C-A81D-CEE6DE53C4DF}" destId="{F771CE70-A148-467C-8CE1-5D9369B2850B}"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7D9E8AD-77E2-43F2-9C2C-19D4A5DF630C}"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CBC97FC8-299B-490E-8CF6-2119A686BEBB}">
      <dgm:prSet phldrT="[Text]"/>
      <dgm:spPr/>
      <dgm:t>
        <a:bodyPr/>
        <a:lstStyle/>
        <a:p>
          <a:r>
            <a:rPr lang="en-US" dirty="0"/>
            <a:t>Issues</a:t>
          </a:r>
        </a:p>
      </dgm:t>
    </dgm:pt>
    <dgm:pt modelId="{5167FD49-6201-4576-B2E3-F6100D3BEF56}" type="parTrans" cxnId="{020EF7A4-F109-4683-8422-38DA2B6283EB}">
      <dgm:prSet/>
      <dgm:spPr/>
      <dgm:t>
        <a:bodyPr/>
        <a:lstStyle/>
        <a:p>
          <a:endParaRPr lang="en-US"/>
        </a:p>
      </dgm:t>
    </dgm:pt>
    <dgm:pt modelId="{C94F6EEA-D2EC-4B3D-A035-FED7FA8F861E}" type="sibTrans" cxnId="{020EF7A4-F109-4683-8422-38DA2B6283EB}">
      <dgm:prSet/>
      <dgm:spPr/>
      <dgm:t>
        <a:bodyPr/>
        <a:lstStyle/>
        <a:p>
          <a:endParaRPr lang="en-US"/>
        </a:p>
      </dgm:t>
    </dgm:pt>
    <dgm:pt modelId="{44D5C656-C7D4-458F-8F49-A48A63CFF658}">
      <dgm:prSet phldrT="[Text]"/>
      <dgm:spPr/>
      <dgm:t>
        <a:bodyPr/>
        <a:lstStyle/>
        <a:p>
          <a:r>
            <a:rPr lang="en-US" dirty="0">
              <a:solidFill>
                <a:srgbClr val="0000FF"/>
              </a:solidFill>
            </a:rPr>
            <a:t>What type of system is being developed?</a:t>
          </a:r>
        </a:p>
        <a:p>
          <a:r>
            <a:rPr lang="en-GB" dirty="0"/>
            <a:t>Plan-driven approaches may be required for systems that require a lot of analysis before implementation </a:t>
          </a:r>
          <a:endParaRPr lang="en-US" dirty="0"/>
        </a:p>
      </dgm:t>
    </dgm:pt>
    <dgm:pt modelId="{97F35B7B-8CD1-4B4B-8530-DAC006DBEC1A}" type="parTrans" cxnId="{4EA93014-BA70-4EB6-9519-ED407F7F550D}">
      <dgm:prSet/>
      <dgm:spPr/>
      <dgm:t>
        <a:bodyPr/>
        <a:lstStyle/>
        <a:p>
          <a:endParaRPr lang="en-US"/>
        </a:p>
      </dgm:t>
    </dgm:pt>
    <dgm:pt modelId="{4D214B30-35FF-438C-B9D0-264EF2C3BA8F}" type="sibTrans" cxnId="{4EA93014-BA70-4EB6-9519-ED407F7F550D}">
      <dgm:prSet/>
      <dgm:spPr/>
      <dgm:t>
        <a:bodyPr/>
        <a:lstStyle/>
        <a:p>
          <a:endParaRPr lang="en-US"/>
        </a:p>
      </dgm:t>
    </dgm:pt>
    <dgm:pt modelId="{FBE9D595-B3B4-4B9F-A8C4-BB91E2C4A4A0}">
      <dgm:prSet phldrT="[Text]"/>
      <dgm:spPr/>
      <dgm:t>
        <a:bodyPr/>
        <a:lstStyle/>
        <a:p>
          <a:r>
            <a:rPr lang="en-US" dirty="0">
              <a:solidFill>
                <a:srgbClr val="0000FF"/>
              </a:solidFill>
            </a:rPr>
            <a:t>What is expected lifetime of the system?</a:t>
          </a:r>
        </a:p>
        <a:p>
          <a:r>
            <a:rPr lang="en-GB" dirty="0"/>
            <a:t>Long-lifetime systems require more design documentation to communicate the original intentions of the system developers to the support team</a:t>
          </a:r>
          <a:endParaRPr lang="en-US" dirty="0"/>
        </a:p>
      </dgm:t>
    </dgm:pt>
    <dgm:pt modelId="{F2849B4F-19D4-4D1C-AF56-B27B3697E064}" type="parTrans" cxnId="{B6C0AEB0-F852-4B66-9BCE-49AE54A33288}">
      <dgm:prSet/>
      <dgm:spPr/>
      <dgm:t>
        <a:bodyPr/>
        <a:lstStyle/>
        <a:p>
          <a:endParaRPr lang="en-US"/>
        </a:p>
      </dgm:t>
    </dgm:pt>
    <dgm:pt modelId="{1CA679D6-3DBF-48B9-82F9-5F48597327ED}" type="sibTrans" cxnId="{B6C0AEB0-F852-4B66-9BCE-49AE54A33288}">
      <dgm:prSet/>
      <dgm:spPr/>
      <dgm:t>
        <a:bodyPr/>
        <a:lstStyle/>
        <a:p>
          <a:endParaRPr lang="en-US"/>
        </a:p>
      </dgm:t>
    </dgm:pt>
    <dgm:pt modelId="{C3753A95-C4DC-4098-917B-AB78E4E4603A}">
      <dgm:prSet phldrT="[Text]"/>
      <dgm:spPr/>
      <dgm:t>
        <a:bodyPr/>
        <a:lstStyle/>
        <a:p>
          <a:r>
            <a:rPr lang="en-US" dirty="0">
              <a:solidFill>
                <a:srgbClr val="0000FF"/>
              </a:solidFill>
            </a:rPr>
            <a:t>What technologies are available and how is team organized?</a:t>
          </a:r>
        </a:p>
        <a:p>
          <a:r>
            <a:rPr lang="en-GB" dirty="0"/>
            <a:t>Agile methods rely on good tools.</a:t>
          </a:r>
        </a:p>
        <a:p>
          <a:r>
            <a:rPr lang="en-GB" dirty="0"/>
            <a:t>If the development team is distributed or if part of the development is being outsourced</a:t>
          </a:r>
          <a:endParaRPr lang="en-US" dirty="0"/>
        </a:p>
      </dgm:t>
    </dgm:pt>
    <dgm:pt modelId="{F22FF0DD-D9B1-48C9-AFAA-2B60C2AAF555}" type="parTrans" cxnId="{3DA95571-08C6-44AF-9547-D83E81BAB050}">
      <dgm:prSet/>
      <dgm:spPr/>
      <dgm:t>
        <a:bodyPr/>
        <a:lstStyle/>
        <a:p>
          <a:endParaRPr lang="en-US"/>
        </a:p>
      </dgm:t>
    </dgm:pt>
    <dgm:pt modelId="{9553726F-3DE6-4D2E-BF81-0E56786CE385}" type="sibTrans" cxnId="{3DA95571-08C6-44AF-9547-D83E81BAB050}">
      <dgm:prSet/>
      <dgm:spPr/>
      <dgm:t>
        <a:bodyPr/>
        <a:lstStyle/>
        <a:p>
          <a:endParaRPr lang="en-US"/>
        </a:p>
      </dgm:t>
    </dgm:pt>
    <dgm:pt modelId="{B7E2A3E7-F05E-447B-A5BB-8170C78B2737}" type="pres">
      <dgm:prSet presAssocID="{37D9E8AD-77E2-43F2-9C2C-19D4A5DF630C}" presName="vert0" presStyleCnt="0">
        <dgm:presLayoutVars>
          <dgm:dir/>
          <dgm:animOne val="branch"/>
          <dgm:animLvl val="lvl"/>
        </dgm:presLayoutVars>
      </dgm:prSet>
      <dgm:spPr/>
    </dgm:pt>
    <dgm:pt modelId="{1748474A-C2C0-4B22-9E2C-524037AAECC1}" type="pres">
      <dgm:prSet presAssocID="{CBC97FC8-299B-490E-8CF6-2119A686BEBB}" presName="thickLine" presStyleLbl="alignNode1" presStyleIdx="0" presStyleCnt="1"/>
      <dgm:spPr/>
    </dgm:pt>
    <dgm:pt modelId="{A31AFD8C-1B74-4343-9F9D-9F15AACD402B}" type="pres">
      <dgm:prSet presAssocID="{CBC97FC8-299B-490E-8CF6-2119A686BEBB}" presName="horz1" presStyleCnt="0"/>
      <dgm:spPr/>
    </dgm:pt>
    <dgm:pt modelId="{3F647B02-C960-413D-AF9E-344B38EE64A2}" type="pres">
      <dgm:prSet presAssocID="{CBC97FC8-299B-490E-8CF6-2119A686BEBB}" presName="tx1" presStyleLbl="revTx" presStyleIdx="0" presStyleCnt="4"/>
      <dgm:spPr/>
    </dgm:pt>
    <dgm:pt modelId="{CD2BE2AF-3D22-4A3A-BEEF-AF7195D64E1A}" type="pres">
      <dgm:prSet presAssocID="{CBC97FC8-299B-490E-8CF6-2119A686BEBB}" presName="vert1" presStyleCnt="0"/>
      <dgm:spPr/>
    </dgm:pt>
    <dgm:pt modelId="{AA7C1410-FA7B-4D89-9FF2-B3A4AE6DE4CC}" type="pres">
      <dgm:prSet presAssocID="{44D5C656-C7D4-458F-8F49-A48A63CFF658}" presName="vertSpace2a" presStyleCnt="0"/>
      <dgm:spPr/>
    </dgm:pt>
    <dgm:pt modelId="{B68BBE5C-0423-481D-AAF2-25312D523441}" type="pres">
      <dgm:prSet presAssocID="{44D5C656-C7D4-458F-8F49-A48A63CFF658}" presName="horz2" presStyleCnt="0"/>
      <dgm:spPr/>
    </dgm:pt>
    <dgm:pt modelId="{EF02C466-1831-44D5-AF24-0BBA1BA3C286}" type="pres">
      <dgm:prSet presAssocID="{44D5C656-C7D4-458F-8F49-A48A63CFF658}" presName="horzSpace2" presStyleCnt="0"/>
      <dgm:spPr/>
    </dgm:pt>
    <dgm:pt modelId="{79C944BD-7440-4A71-B529-90D59C7F3774}" type="pres">
      <dgm:prSet presAssocID="{44D5C656-C7D4-458F-8F49-A48A63CFF658}" presName="tx2" presStyleLbl="revTx" presStyleIdx="1" presStyleCnt="4"/>
      <dgm:spPr/>
    </dgm:pt>
    <dgm:pt modelId="{DBBB66E6-3E53-4EA9-8A2A-096B890EA24A}" type="pres">
      <dgm:prSet presAssocID="{44D5C656-C7D4-458F-8F49-A48A63CFF658}" presName="vert2" presStyleCnt="0"/>
      <dgm:spPr/>
    </dgm:pt>
    <dgm:pt modelId="{41CBD46E-22DE-41AA-86D0-F669ADF6526D}" type="pres">
      <dgm:prSet presAssocID="{44D5C656-C7D4-458F-8F49-A48A63CFF658}" presName="thinLine2b" presStyleLbl="callout" presStyleIdx="0" presStyleCnt="3"/>
      <dgm:spPr/>
    </dgm:pt>
    <dgm:pt modelId="{6CA2217E-088E-4468-8CEC-114F88137D4E}" type="pres">
      <dgm:prSet presAssocID="{44D5C656-C7D4-458F-8F49-A48A63CFF658}" presName="vertSpace2b" presStyleCnt="0"/>
      <dgm:spPr/>
    </dgm:pt>
    <dgm:pt modelId="{F6E5AFEC-257C-47B4-97A7-1C755C063E4F}" type="pres">
      <dgm:prSet presAssocID="{FBE9D595-B3B4-4B9F-A8C4-BB91E2C4A4A0}" presName="horz2" presStyleCnt="0"/>
      <dgm:spPr/>
    </dgm:pt>
    <dgm:pt modelId="{5E739F14-61C5-420A-AE2B-C3A9346BE8C5}" type="pres">
      <dgm:prSet presAssocID="{FBE9D595-B3B4-4B9F-A8C4-BB91E2C4A4A0}" presName="horzSpace2" presStyleCnt="0"/>
      <dgm:spPr/>
    </dgm:pt>
    <dgm:pt modelId="{5F405C34-4AF3-48F4-9E83-5E709D6D5E46}" type="pres">
      <dgm:prSet presAssocID="{FBE9D595-B3B4-4B9F-A8C4-BB91E2C4A4A0}" presName="tx2" presStyleLbl="revTx" presStyleIdx="2" presStyleCnt="4"/>
      <dgm:spPr/>
    </dgm:pt>
    <dgm:pt modelId="{8ADE85A3-AC94-4881-9F30-81D3CB7A24BC}" type="pres">
      <dgm:prSet presAssocID="{FBE9D595-B3B4-4B9F-A8C4-BB91E2C4A4A0}" presName="vert2" presStyleCnt="0"/>
      <dgm:spPr/>
    </dgm:pt>
    <dgm:pt modelId="{E92076B0-EFCA-4B53-B135-A3EFECE5DC01}" type="pres">
      <dgm:prSet presAssocID="{FBE9D595-B3B4-4B9F-A8C4-BB91E2C4A4A0}" presName="thinLine2b" presStyleLbl="callout" presStyleIdx="1" presStyleCnt="3"/>
      <dgm:spPr/>
    </dgm:pt>
    <dgm:pt modelId="{06674625-4534-4D01-A5CB-D39C60A40D7C}" type="pres">
      <dgm:prSet presAssocID="{FBE9D595-B3B4-4B9F-A8C4-BB91E2C4A4A0}" presName="vertSpace2b" presStyleCnt="0"/>
      <dgm:spPr/>
    </dgm:pt>
    <dgm:pt modelId="{F423572B-92FA-4DFB-B87F-D5286EDA4E5A}" type="pres">
      <dgm:prSet presAssocID="{C3753A95-C4DC-4098-917B-AB78E4E4603A}" presName="horz2" presStyleCnt="0"/>
      <dgm:spPr/>
    </dgm:pt>
    <dgm:pt modelId="{A32BC878-A1E7-490E-A11B-96EA3D40B21F}" type="pres">
      <dgm:prSet presAssocID="{C3753A95-C4DC-4098-917B-AB78E4E4603A}" presName="horzSpace2" presStyleCnt="0"/>
      <dgm:spPr/>
    </dgm:pt>
    <dgm:pt modelId="{F3482519-B8D3-4594-9FF6-DCBEC4E925C1}" type="pres">
      <dgm:prSet presAssocID="{C3753A95-C4DC-4098-917B-AB78E4E4603A}" presName="tx2" presStyleLbl="revTx" presStyleIdx="3" presStyleCnt="4"/>
      <dgm:spPr/>
    </dgm:pt>
    <dgm:pt modelId="{74C522B0-1996-4834-A14E-B77B21215246}" type="pres">
      <dgm:prSet presAssocID="{C3753A95-C4DC-4098-917B-AB78E4E4603A}" presName="vert2" presStyleCnt="0"/>
      <dgm:spPr/>
    </dgm:pt>
    <dgm:pt modelId="{0E2F1D43-3AEC-430A-8742-ABCABA6BA341}" type="pres">
      <dgm:prSet presAssocID="{C3753A95-C4DC-4098-917B-AB78E4E4603A}" presName="thinLine2b" presStyleLbl="callout" presStyleIdx="2" presStyleCnt="3"/>
      <dgm:spPr/>
    </dgm:pt>
    <dgm:pt modelId="{34F909AF-074B-47FB-A346-FB356152EDE0}" type="pres">
      <dgm:prSet presAssocID="{C3753A95-C4DC-4098-917B-AB78E4E4603A}" presName="vertSpace2b" presStyleCnt="0"/>
      <dgm:spPr/>
    </dgm:pt>
  </dgm:ptLst>
  <dgm:cxnLst>
    <dgm:cxn modelId="{E5C35D0E-09B5-4438-9597-BBC48A740F85}" type="presOf" srcId="{FBE9D595-B3B4-4B9F-A8C4-BB91E2C4A4A0}" destId="{5F405C34-4AF3-48F4-9E83-5E709D6D5E46}" srcOrd="0" destOrd="0" presId="urn:microsoft.com/office/officeart/2008/layout/LinedList"/>
    <dgm:cxn modelId="{4EA93014-BA70-4EB6-9519-ED407F7F550D}" srcId="{CBC97FC8-299B-490E-8CF6-2119A686BEBB}" destId="{44D5C656-C7D4-458F-8F49-A48A63CFF658}" srcOrd="0" destOrd="0" parTransId="{97F35B7B-8CD1-4B4B-8530-DAC006DBEC1A}" sibTransId="{4D214B30-35FF-438C-B9D0-264EF2C3BA8F}"/>
    <dgm:cxn modelId="{D961EE22-90AC-438A-A1DF-A83E8ACFAF38}" type="presOf" srcId="{44D5C656-C7D4-458F-8F49-A48A63CFF658}" destId="{79C944BD-7440-4A71-B529-90D59C7F3774}" srcOrd="0" destOrd="0" presId="urn:microsoft.com/office/officeart/2008/layout/LinedList"/>
    <dgm:cxn modelId="{67E05D2F-70B8-435C-8131-AFFE8054484B}" type="presOf" srcId="{CBC97FC8-299B-490E-8CF6-2119A686BEBB}" destId="{3F647B02-C960-413D-AF9E-344B38EE64A2}" srcOrd="0" destOrd="0" presId="urn:microsoft.com/office/officeart/2008/layout/LinedList"/>
    <dgm:cxn modelId="{52D6CC43-BAA9-40A1-A773-F484FE46A96B}" type="presOf" srcId="{37D9E8AD-77E2-43F2-9C2C-19D4A5DF630C}" destId="{B7E2A3E7-F05E-447B-A5BB-8170C78B2737}" srcOrd="0" destOrd="0" presId="urn:microsoft.com/office/officeart/2008/layout/LinedList"/>
    <dgm:cxn modelId="{3DA95571-08C6-44AF-9547-D83E81BAB050}" srcId="{CBC97FC8-299B-490E-8CF6-2119A686BEBB}" destId="{C3753A95-C4DC-4098-917B-AB78E4E4603A}" srcOrd="2" destOrd="0" parTransId="{F22FF0DD-D9B1-48C9-AFAA-2B60C2AAF555}" sibTransId="{9553726F-3DE6-4D2E-BF81-0E56786CE385}"/>
    <dgm:cxn modelId="{0DD93398-C5D2-473C-BF84-DAF7FA48225F}" type="presOf" srcId="{C3753A95-C4DC-4098-917B-AB78E4E4603A}" destId="{F3482519-B8D3-4594-9FF6-DCBEC4E925C1}" srcOrd="0" destOrd="0" presId="urn:microsoft.com/office/officeart/2008/layout/LinedList"/>
    <dgm:cxn modelId="{020EF7A4-F109-4683-8422-38DA2B6283EB}" srcId="{37D9E8AD-77E2-43F2-9C2C-19D4A5DF630C}" destId="{CBC97FC8-299B-490E-8CF6-2119A686BEBB}" srcOrd="0" destOrd="0" parTransId="{5167FD49-6201-4576-B2E3-F6100D3BEF56}" sibTransId="{C94F6EEA-D2EC-4B3D-A035-FED7FA8F861E}"/>
    <dgm:cxn modelId="{B6C0AEB0-F852-4B66-9BCE-49AE54A33288}" srcId="{CBC97FC8-299B-490E-8CF6-2119A686BEBB}" destId="{FBE9D595-B3B4-4B9F-A8C4-BB91E2C4A4A0}" srcOrd="1" destOrd="0" parTransId="{F2849B4F-19D4-4D1C-AF56-B27B3697E064}" sibTransId="{1CA679D6-3DBF-48B9-82F9-5F48597327ED}"/>
    <dgm:cxn modelId="{503E00DD-3A98-459A-90F7-CB262F436840}" type="presParOf" srcId="{B7E2A3E7-F05E-447B-A5BB-8170C78B2737}" destId="{1748474A-C2C0-4B22-9E2C-524037AAECC1}" srcOrd="0" destOrd="0" presId="urn:microsoft.com/office/officeart/2008/layout/LinedList"/>
    <dgm:cxn modelId="{54396D4C-C6FA-42D1-981B-C457C2817F73}" type="presParOf" srcId="{B7E2A3E7-F05E-447B-A5BB-8170C78B2737}" destId="{A31AFD8C-1B74-4343-9F9D-9F15AACD402B}" srcOrd="1" destOrd="0" presId="urn:microsoft.com/office/officeart/2008/layout/LinedList"/>
    <dgm:cxn modelId="{43A88A0A-5127-450B-8174-4BD688DF2B76}" type="presParOf" srcId="{A31AFD8C-1B74-4343-9F9D-9F15AACD402B}" destId="{3F647B02-C960-413D-AF9E-344B38EE64A2}" srcOrd="0" destOrd="0" presId="urn:microsoft.com/office/officeart/2008/layout/LinedList"/>
    <dgm:cxn modelId="{57558C25-A501-4310-9291-44A97256BDCA}" type="presParOf" srcId="{A31AFD8C-1B74-4343-9F9D-9F15AACD402B}" destId="{CD2BE2AF-3D22-4A3A-BEEF-AF7195D64E1A}" srcOrd="1" destOrd="0" presId="urn:microsoft.com/office/officeart/2008/layout/LinedList"/>
    <dgm:cxn modelId="{E8ED0C7B-8A37-4D83-878A-3BD331BAB84A}" type="presParOf" srcId="{CD2BE2AF-3D22-4A3A-BEEF-AF7195D64E1A}" destId="{AA7C1410-FA7B-4D89-9FF2-B3A4AE6DE4CC}" srcOrd="0" destOrd="0" presId="urn:microsoft.com/office/officeart/2008/layout/LinedList"/>
    <dgm:cxn modelId="{BC9C9444-8816-4BC1-8E05-A0F7968DBF4D}" type="presParOf" srcId="{CD2BE2AF-3D22-4A3A-BEEF-AF7195D64E1A}" destId="{B68BBE5C-0423-481D-AAF2-25312D523441}" srcOrd="1" destOrd="0" presId="urn:microsoft.com/office/officeart/2008/layout/LinedList"/>
    <dgm:cxn modelId="{34B1E867-803B-4822-B334-457887A473D0}" type="presParOf" srcId="{B68BBE5C-0423-481D-AAF2-25312D523441}" destId="{EF02C466-1831-44D5-AF24-0BBA1BA3C286}" srcOrd="0" destOrd="0" presId="urn:microsoft.com/office/officeart/2008/layout/LinedList"/>
    <dgm:cxn modelId="{E3F8E598-A2CE-4BC4-B565-BA884C2887CB}" type="presParOf" srcId="{B68BBE5C-0423-481D-AAF2-25312D523441}" destId="{79C944BD-7440-4A71-B529-90D59C7F3774}" srcOrd="1" destOrd="0" presId="urn:microsoft.com/office/officeart/2008/layout/LinedList"/>
    <dgm:cxn modelId="{EE0AE6F3-35BD-4F22-A31C-57490A6D76DE}" type="presParOf" srcId="{B68BBE5C-0423-481D-AAF2-25312D523441}" destId="{DBBB66E6-3E53-4EA9-8A2A-096B890EA24A}" srcOrd="2" destOrd="0" presId="urn:microsoft.com/office/officeart/2008/layout/LinedList"/>
    <dgm:cxn modelId="{FB6AF1FF-E811-4318-B24C-F5FC11F0AB0D}" type="presParOf" srcId="{CD2BE2AF-3D22-4A3A-BEEF-AF7195D64E1A}" destId="{41CBD46E-22DE-41AA-86D0-F669ADF6526D}" srcOrd="2" destOrd="0" presId="urn:microsoft.com/office/officeart/2008/layout/LinedList"/>
    <dgm:cxn modelId="{7F8DAD3F-B846-4B53-AB4D-037810002A12}" type="presParOf" srcId="{CD2BE2AF-3D22-4A3A-BEEF-AF7195D64E1A}" destId="{6CA2217E-088E-4468-8CEC-114F88137D4E}" srcOrd="3" destOrd="0" presId="urn:microsoft.com/office/officeart/2008/layout/LinedList"/>
    <dgm:cxn modelId="{B878CECF-BB35-4745-BA97-6C9E361A6484}" type="presParOf" srcId="{CD2BE2AF-3D22-4A3A-BEEF-AF7195D64E1A}" destId="{F6E5AFEC-257C-47B4-97A7-1C755C063E4F}" srcOrd="4" destOrd="0" presId="urn:microsoft.com/office/officeart/2008/layout/LinedList"/>
    <dgm:cxn modelId="{9873316E-91A4-4388-9B19-FB4EA376B241}" type="presParOf" srcId="{F6E5AFEC-257C-47B4-97A7-1C755C063E4F}" destId="{5E739F14-61C5-420A-AE2B-C3A9346BE8C5}" srcOrd="0" destOrd="0" presId="urn:microsoft.com/office/officeart/2008/layout/LinedList"/>
    <dgm:cxn modelId="{8C784717-ED9C-4B96-9598-C9E9F83E8158}" type="presParOf" srcId="{F6E5AFEC-257C-47B4-97A7-1C755C063E4F}" destId="{5F405C34-4AF3-48F4-9E83-5E709D6D5E46}" srcOrd="1" destOrd="0" presId="urn:microsoft.com/office/officeart/2008/layout/LinedList"/>
    <dgm:cxn modelId="{87DD5851-AA57-425E-81D3-540C6DDDF245}" type="presParOf" srcId="{F6E5AFEC-257C-47B4-97A7-1C755C063E4F}" destId="{8ADE85A3-AC94-4881-9F30-81D3CB7A24BC}" srcOrd="2" destOrd="0" presId="urn:microsoft.com/office/officeart/2008/layout/LinedList"/>
    <dgm:cxn modelId="{096988DC-BB1B-4DAB-9028-DD6AB3926D8C}" type="presParOf" srcId="{CD2BE2AF-3D22-4A3A-BEEF-AF7195D64E1A}" destId="{E92076B0-EFCA-4B53-B135-A3EFECE5DC01}" srcOrd="5" destOrd="0" presId="urn:microsoft.com/office/officeart/2008/layout/LinedList"/>
    <dgm:cxn modelId="{E78253E2-4542-4E9E-B983-4671FA8AC012}" type="presParOf" srcId="{CD2BE2AF-3D22-4A3A-BEEF-AF7195D64E1A}" destId="{06674625-4534-4D01-A5CB-D39C60A40D7C}" srcOrd="6" destOrd="0" presId="urn:microsoft.com/office/officeart/2008/layout/LinedList"/>
    <dgm:cxn modelId="{4F5CBE94-A56A-446B-A774-C3D5B164B42D}" type="presParOf" srcId="{CD2BE2AF-3D22-4A3A-BEEF-AF7195D64E1A}" destId="{F423572B-92FA-4DFB-B87F-D5286EDA4E5A}" srcOrd="7" destOrd="0" presId="urn:microsoft.com/office/officeart/2008/layout/LinedList"/>
    <dgm:cxn modelId="{2F70A0A8-C756-478B-AD5E-BA122CF917E5}" type="presParOf" srcId="{F423572B-92FA-4DFB-B87F-D5286EDA4E5A}" destId="{A32BC878-A1E7-490E-A11B-96EA3D40B21F}" srcOrd="0" destOrd="0" presId="urn:microsoft.com/office/officeart/2008/layout/LinedList"/>
    <dgm:cxn modelId="{4A9DC8C0-1AA6-457B-A564-5D22BC6030C8}" type="presParOf" srcId="{F423572B-92FA-4DFB-B87F-D5286EDA4E5A}" destId="{F3482519-B8D3-4594-9FF6-DCBEC4E925C1}" srcOrd="1" destOrd="0" presId="urn:microsoft.com/office/officeart/2008/layout/LinedList"/>
    <dgm:cxn modelId="{4E593B06-BEEA-48ED-BCBE-39B51E373F9C}" type="presParOf" srcId="{F423572B-92FA-4DFB-B87F-D5286EDA4E5A}" destId="{74C522B0-1996-4834-A14E-B77B21215246}" srcOrd="2" destOrd="0" presId="urn:microsoft.com/office/officeart/2008/layout/LinedList"/>
    <dgm:cxn modelId="{ABFD6640-3BDA-454D-8C4D-82972A282F26}" type="presParOf" srcId="{CD2BE2AF-3D22-4A3A-BEEF-AF7195D64E1A}" destId="{0E2F1D43-3AEC-430A-8742-ABCABA6BA341}" srcOrd="8" destOrd="0" presId="urn:microsoft.com/office/officeart/2008/layout/LinedList"/>
    <dgm:cxn modelId="{F51A919A-135A-479B-8823-E098CF9790B7}" type="presParOf" srcId="{CD2BE2AF-3D22-4A3A-BEEF-AF7195D64E1A}" destId="{34F909AF-074B-47FB-A346-FB356152EDE0}"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7D9E8AD-77E2-43F2-9C2C-19D4A5DF630C}" type="doc">
      <dgm:prSet loTypeId="urn:microsoft.com/office/officeart/2008/layout/LinedList" loCatId="list" qsTypeId="urn:microsoft.com/office/officeart/2005/8/quickstyle/simple1" qsCatId="simple" csTypeId="urn:microsoft.com/office/officeart/2005/8/colors/accent2_1" csCatId="accent2" phldr="1"/>
      <dgm:spPr/>
      <dgm:t>
        <a:bodyPr/>
        <a:lstStyle/>
        <a:p>
          <a:endParaRPr lang="en-US"/>
        </a:p>
      </dgm:t>
    </dgm:pt>
    <dgm:pt modelId="{CBC97FC8-299B-490E-8CF6-2119A686BEBB}">
      <dgm:prSet phldrT="[Text]"/>
      <dgm:spPr/>
      <dgm:t>
        <a:bodyPr/>
        <a:lstStyle/>
        <a:p>
          <a:r>
            <a:rPr lang="en-US" dirty="0"/>
            <a:t>Issues</a:t>
          </a:r>
        </a:p>
      </dgm:t>
    </dgm:pt>
    <dgm:pt modelId="{5167FD49-6201-4576-B2E3-F6100D3BEF56}" type="parTrans" cxnId="{020EF7A4-F109-4683-8422-38DA2B6283EB}">
      <dgm:prSet/>
      <dgm:spPr/>
      <dgm:t>
        <a:bodyPr/>
        <a:lstStyle/>
        <a:p>
          <a:endParaRPr lang="en-US"/>
        </a:p>
      </dgm:t>
    </dgm:pt>
    <dgm:pt modelId="{C94F6EEA-D2EC-4B3D-A035-FED7FA8F861E}" type="sibTrans" cxnId="{020EF7A4-F109-4683-8422-38DA2B6283EB}">
      <dgm:prSet/>
      <dgm:spPr/>
      <dgm:t>
        <a:bodyPr/>
        <a:lstStyle/>
        <a:p>
          <a:endParaRPr lang="en-US"/>
        </a:p>
      </dgm:t>
    </dgm:pt>
    <dgm:pt modelId="{44D5C656-C7D4-458F-8F49-A48A63CFF658}">
      <dgm:prSet phldrT="[Text]" custT="1"/>
      <dgm:spPr/>
      <dgm:t>
        <a:bodyPr/>
        <a:lstStyle/>
        <a:p>
          <a:r>
            <a:rPr lang="en-GB" sz="1600" dirty="0">
              <a:solidFill>
                <a:srgbClr val="0000FF"/>
              </a:solidFill>
            </a:rPr>
            <a:t>Are there cultural or organizational issues that may affect the system development? </a:t>
          </a:r>
        </a:p>
        <a:p>
          <a:r>
            <a:rPr lang="en-GB" sz="1500" dirty="0"/>
            <a:t>Traditional engineering organizations have a culture of plan-based development, as this is the norm in engineering</a:t>
          </a:r>
          <a:endParaRPr lang="en-US" sz="1500" dirty="0"/>
        </a:p>
      </dgm:t>
    </dgm:pt>
    <dgm:pt modelId="{97F35B7B-8CD1-4B4B-8530-DAC006DBEC1A}" type="parTrans" cxnId="{4EA93014-BA70-4EB6-9519-ED407F7F550D}">
      <dgm:prSet/>
      <dgm:spPr/>
      <dgm:t>
        <a:bodyPr/>
        <a:lstStyle/>
        <a:p>
          <a:endParaRPr lang="en-US"/>
        </a:p>
      </dgm:t>
    </dgm:pt>
    <dgm:pt modelId="{4D214B30-35FF-438C-B9D0-264EF2C3BA8F}" type="sibTrans" cxnId="{4EA93014-BA70-4EB6-9519-ED407F7F550D}">
      <dgm:prSet/>
      <dgm:spPr/>
      <dgm:t>
        <a:bodyPr/>
        <a:lstStyle/>
        <a:p>
          <a:endParaRPr lang="en-US"/>
        </a:p>
      </dgm:t>
    </dgm:pt>
    <dgm:pt modelId="{FBE9D595-B3B4-4B9F-A8C4-BB91E2C4A4A0}">
      <dgm:prSet phldrT="[Text]" custT="1"/>
      <dgm:spPr/>
      <dgm:t>
        <a:bodyPr/>
        <a:lstStyle/>
        <a:p>
          <a:r>
            <a:rPr lang="en-GB" sz="1600" dirty="0">
              <a:solidFill>
                <a:srgbClr val="0000FF"/>
              </a:solidFill>
            </a:rPr>
            <a:t>How good are the designers and programmers in the development team?</a:t>
          </a:r>
        </a:p>
        <a:p>
          <a:r>
            <a:rPr lang="en-GB" sz="1500" dirty="0"/>
            <a:t>It is sometimes argued that agile methods require higher skill levels than plan-based approaches in which programmers simply translate a detailed design into code.</a:t>
          </a:r>
          <a:endParaRPr lang="en-US" sz="1500" dirty="0"/>
        </a:p>
      </dgm:t>
    </dgm:pt>
    <dgm:pt modelId="{F2849B4F-19D4-4D1C-AF56-B27B3697E064}" type="parTrans" cxnId="{B6C0AEB0-F852-4B66-9BCE-49AE54A33288}">
      <dgm:prSet/>
      <dgm:spPr/>
      <dgm:t>
        <a:bodyPr/>
        <a:lstStyle/>
        <a:p>
          <a:endParaRPr lang="en-US"/>
        </a:p>
      </dgm:t>
    </dgm:pt>
    <dgm:pt modelId="{1CA679D6-3DBF-48B9-82F9-5F48597327ED}" type="sibTrans" cxnId="{B6C0AEB0-F852-4B66-9BCE-49AE54A33288}">
      <dgm:prSet/>
      <dgm:spPr/>
      <dgm:t>
        <a:bodyPr/>
        <a:lstStyle/>
        <a:p>
          <a:endParaRPr lang="en-US"/>
        </a:p>
      </dgm:t>
    </dgm:pt>
    <dgm:pt modelId="{C3753A95-C4DC-4098-917B-AB78E4E4603A}">
      <dgm:prSet phldrT="[Text]" custT="1"/>
      <dgm:spPr/>
      <dgm:t>
        <a:bodyPr/>
        <a:lstStyle/>
        <a:p>
          <a:r>
            <a:rPr lang="en-GB" sz="1600" dirty="0">
              <a:solidFill>
                <a:srgbClr val="0000FF"/>
              </a:solidFill>
            </a:rPr>
            <a:t>Is the system subject to external regulation? </a:t>
          </a:r>
        </a:p>
        <a:p>
          <a:r>
            <a:rPr lang="en-GB" sz="1500" dirty="0"/>
            <a:t>If a system has to be approved by an external regulator (e.g. the FAA approve software that is critical to the operation of an aircraft) then you will probably be required to produce detailed documentation as part of the system safety case.</a:t>
          </a:r>
          <a:endParaRPr lang="en-US" sz="1500" dirty="0"/>
        </a:p>
      </dgm:t>
    </dgm:pt>
    <dgm:pt modelId="{F22FF0DD-D9B1-48C9-AFAA-2B60C2AAF555}" type="parTrans" cxnId="{3DA95571-08C6-44AF-9547-D83E81BAB050}">
      <dgm:prSet/>
      <dgm:spPr/>
      <dgm:t>
        <a:bodyPr/>
        <a:lstStyle/>
        <a:p>
          <a:endParaRPr lang="en-US"/>
        </a:p>
      </dgm:t>
    </dgm:pt>
    <dgm:pt modelId="{9553726F-3DE6-4D2E-BF81-0E56786CE385}" type="sibTrans" cxnId="{3DA95571-08C6-44AF-9547-D83E81BAB050}">
      <dgm:prSet/>
      <dgm:spPr/>
      <dgm:t>
        <a:bodyPr/>
        <a:lstStyle/>
        <a:p>
          <a:endParaRPr lang="en-US"/>
        </a:p>
      </dgm:t>
    </dgm:pt>
    <dgm:pt modelId="{B7E2A3E7-F05E-447B-A5BB-8170C78B2737}" type="pres">
      <dgm:prSet presAssocID="{37D9E8AD-77E2-43F2-9C2C-19D4A5DF630C}" presName="vert0" presStyleCnt="0">
        <dgm:presLayoutVars>
          <dgm:dir/>
          <dgm:animOne val="branch"/>
          <dgm:animLvl val="lvl"/>
        </dgm:presLayoutVars>
      </dgm:prSet>
      <dgm:spPr/>
    </dgm:pt>
    <dgm:pt modelId="{1748474A-C2C0-4B22-9E2C-524037AAECC1}" type="pres">
      <dgm:prSet presAssocID="{CBC97FC8-299B-490E-8CF6-2119A686BEBB}" presName="thickLine" presStyleLbl="alignNode1" presStyleIdx="0" presStyleCnt="1"/>
      <dgm:spPr/>
    </dgm:pt>
    <dgm:pt modelId="{A31AFD8C-1B74-4343-9F9D-9F15AACD402B}" type="pres">
      <dgm:prSet presAssocID="{CBC97FC8-299B-490E-8CF6-2119A686BEBB}" presName="horz1" presStyleCnt="0"/>
      <dgm:spPr/>
    </dgm:pt>
    <dgm:pt modelId="{3F647B02-C960-413D-AF9E-344B38EE64A2}" type="pres">
      <dgm:prSet presAssocID="{CBC97FC8-299B-490E-8CF6-2119A686BEBB}" presName="tx1" presStyleLbl="revTx" presStyleIdx="0" presStyleCnt="4"/>
      <dgm:spPr/>
    </dgm:pt>
    <dgm:pt modelId="{CD2BE2AF-3D22-4A3A-BEEF-AF7195D64E1A}" type="pres">
      <dgm:prSet presAssocID="{CBC97FC8-299B-490E-8CF6-2119A686BEBB}" presName="vert1" presStyleCnt="0"/>
      <dgm:spPr/>
    </dgm:pt>
    <dgm:pt modelId="{AA7C1410-FA7B-4D89-9FF2-B3A4AE6DE4CC}" type="pres">
      <dgm:prSet presAssocID="{44D5C656-C7D4-458F-8F49-A48A63CFF658}" presName="vertSpace2a" presStyleCnt="0"/>
      <dgm:spPr/>
    </dgm:pt>
    <dgm:pt modelId="{B68BBE5C-0423-481D-AAF2-25312D523441}" type="pres">
      <dgm:prSet presAssocID="{44D5C656-C7D4-458F-8F49-A48A63CFF658}" presName="horz2" presStyleCnt="0"/>
      <dgm:spPr/>
    </dgm:pt>
    <dgm:pt modelId="{EF02C466-1831-44D5-AF24-0BBA1BA3C286}" type="pres">
      <dgm:prSet presAssocID="{44D5C656-C7D4-458F-8F49-A48A63CFF658}" presName="horzSpace2" presStyleCnt="0"/>
      <dgm:spPr/>
    </dgm:pt>
    <dgm:pt modelId="{79C944BD-7440-4A71-B529-90D59C7F3774}" type="pres">
      <dgm:prSet presAssocID="{44D5C656-C7D4-458F-8F49-A48A63CFF658}" presName="tx2" presStyleLbl="revTx" presStyleIdx="1" presStyleCnt="4"/>
      <dgm:spPr/>
    </dgm:pt>
    <dgm:pt modelId="{DBBB66E6-3E53-4EA9-8A2A-096B890EA24A}" type="pres">
      <dgm:prSet presAssocID="{44D5C656-C7D4-458F-8F49-A48A63CFF658}" presName="vert2" presStyleCnt="0"/>
      <dgm:spPr/>
    </dgm:pt>
    <dgm:pt modelId="{41CBD46E-22DE-41AA-86D0-F669ADF6526D}" type="pres">
      <dgm:prSet presAssocID="{44D5C656-C7D4-458F-8F49-A48A63CFF658}" presName="thinLine2b" presStyleLbl="callout" presStyleIdx="0" presStyleCnt="3"/>
      <dgm:spPr/>
    </dgm:pt>
    <dgm:pt modelId="{6CA2217E-088E-4468-8CEC-114F88137D4E}" type="pres">
      <dgm:prSet presAssocID="{44D5C656-C7D4-458F-8F49-A48A63CFF658}" presName="vertSpace2b" presStyleCnt="0"/>
      <dgm:spPr/>
    </dgm:pt>
    <dgm:pt modelId="{F6E5AFEC-257C-47B4-97A7-1C755C063E4F}" type="pres">
      <dgm:prSet presAssocID="{FBE9D595-B3B4-4B9F-A8C4-BB91E2C4A4A0}" presName="horz2" presStyleCnt="0"/>
      <dgm:spPr/>
    </dgm:pt>
    <dgm:pt modelId="{5E739F14-61C5-420A-AE2B-C3A9346BE8C5}" type="pres">
      <dgm:prSet presAssocID="{FBE9D595-B3B4-4B9F-A8C4-BB91E2C4A4A0}" presName="horzSpace2" presStyleCnt="0"/>
      <dgm:spPr/>
    </dgm:pt>
    <dgm:pt modelId="{5F405C34-4AF3-48F4-9E83-5E709D6D5E46}" type="pres">
      <dgm:prSet presAssocID="{FBE9D595-B3B4-4B9F-A8C4-BB91E2C4A4A0}" presName="tx2" presStyleLbl="revTx" presStyleIdx="2" presStyleCnt="4"/>
      <dgm:spPr/>
    </dgm:pt>
    <dgm:pt modelId="{8ADE85A3-AC94-4881-9F30-81D3CB7A24BC}" type="pres">
      <dgm:prSet presAssocID="{FBE9D595-B3B4-4B9F-A8C4-BB91E2C4A4A0}" presName="vert2" presStyleCnt="0"/>
      <dgm:spPr/>
    </dgm:pt>
    <dgm:pt modelId="{E92076B0-EFCA-4B53-B135-A3EFECE5DC01}" type="pres">
      <dgm:prSet presAssocID="{FBE9D595-B3B4-4B9F-A8C4-BB91E2C4A4A0}" presName="thinLine2b" presStyleLbl="callout" presStyleIdx="1" presStyleCnt="3"/>
      <dgm:spPr/>
    </dgm:pt>
    <dgm:pt modelId="{06674625-4534-4D01-A5CB-D39C60A40D7C}" type="pres">
      <dgm:prSet presAssocID="{FBE9D595-B3B4-4B9F-A8C4-BB91E2C4A4A0}" presName="vertSpace2b" presStyleCnt="0"/>
      <dgm:spPr/>
    </dgm:pt>
    <dgm:pt modelId="{F423572B-92FA-4DFB-B87F-D5286EDA4E5A}" type="pres">
      <dgm:prSet presAssocID="{C3753A95-C4DC-4098-917B-AB78E4E4603A}" presName="horz2" presStyleCnt="0"/>
      <dgm:spPr/>
    </dgm:pt>
    <dgm:pt modelId="{A32BC878-A1E7-490E-A11B-96EA3D40B21F}" type="pres">
      <dgm:prSet presAssocID="{C3753A95-C4DC-4098-917B-AB78E4E4603A}" presName="horzSpace2" presStyleCnt="0"/>
      <dgm:spPr/>
    </dgm:pt>
    <dgm:pt modelId="{F3482519-B8D3-4594-9FF6-DCBEC4E925C1}" type="pres">
      <dgm:prSet presAssocID="{C3753A95-C4DC-4098-917B-AB78E4E4603A}" presName="tx2" presStyleLbl="revTx" presStyleIdx="3" presStyleCnt="4"/>
      <dgm:spPr/>
    </dgm:pt>
    <dgm:pt modelId="{74C522B0-1996-4834-A14E-B77B21215246}" type="pres">
      <dgm:prSet presAssocID="{C3753A95-C4DC-4098-917B-AB78E4E4603A}" presName="vert2" presStyleCnt="0"/>
      <dgm:spPr/>
    </dgm:pt>
    <dgm:pt modelId="{0E2F1D43-3AEC-430A-8742-ABCABA6BA341}" type="pres">
      <dgm:prSet presAssocID="{C3753A95-C4DC-4098-917B-AB78E4E4603A}" presName="thinLine2b" presStyleLbl="callout" presStyleIdx="2" presStyleCnt="3"/>
      <dgm:spPr/>
    </dgm:pt>
    <dgm:pt modelId="{34F909AF-074B-47FB-A346-FB356152EDE0}" type="pres">
      <dgm:prSet presAssocID="{C3753A95-C4DC-4098-917B-AB78E4E4603A}" presName="vertSpace2b" presStyleCnt="0"/>
      <dgm:spPr/>
    </dgm:pt>
  </dgm:ptLst>
  <dgm:cxnLst>
    <dgm:cxn modelId="{4EA93014-BA70-4EB6-9519-ED407F7F550D}" srcId="{CBC97FC8-299B-490E-8CF6-2119A686BEBB}" destId="{44D5C656-C7D4-458F-8F49-A48A63CFF658}" srcOrd="0" destOrd="0" parTransId="{97F35B7B-8CD1-4B4B-8530-DAC006DBEC1A}" sibTransId="{4D214B30-35FF-438C-B9D0-264EF2C3BA8F}"/>
    <dgm:cxn modelId="{B82D4734-B7E6-4758-A3E1-EAC8A0E01BE3}" type="presOf" srcId="{37D9E8AD-77E2-43F2-9C2C-19D4A5DF630C}" destId="{B7E2A3E7-F05E-447B-A5BB-8170C78B2737}" srcOrd="0" destOrd="0" presId="urn:microsoft.com/office/officeart/2008/layout/LinedList"/>
    <dgm:cxn modelId="{3DA95571-08C6-44AF-9547-D83E81BAB050}" srcId="{CBC97FC8-299B-490E-8CF6-2119A686BEBB}" destId="{C3753A95-C4DC-4098-917B-AB78E4E4603A}" srcOrd="2" destOrd="0" parTransId="{F22FF0DD-D9B1-48C9-AFAA-2B60C2AAF555}" sibTransId="{9553726F-3DE6-4D2E-BF81-0E56786CE385}"/>
    <dgm:cxn modelId="{9D9F1C8B-E655-433B-94FD-17B763FFC238}" type="presOf" srcId="{CBC97FC8-299B-490E-8CF6-2119A686BEBB}" destId="{3F647B02-C960-413D-AF9E-344B38EE64A2}" srcOrd="0" destOrd="0" presId="urn:microsoft.com/office/officeart/2008/layout/LinedList"/>
    <dgm:cxn modelId="{020EF7A4-F109-4683-8422-38DA2B6283EB}" srcId="{37D9E8AD-77E2-43F2-9C2C-19D4A5DF630C}" destId="{CBC97FC8-299B-490E-8CF6-2119A686BEBB}" srcOrd="0" destOrd="0" parTransId="{5167FD49-6201-4576-B2E3-F6100D3BEF56}" sibTransId="{C94F6EEA-D2EC-4B3D-A035-FED7FA8F861E}"/>
    <dgm:cxn modelId="{C3B0C1AE-A04B-4F30-8754-4CCD3F7839A3}" type="presOf" srcId="{C3753A95-C4DC-4098-917B-AB78E4E4603A}" destId="{F3482519-B8D3-4594-9FF6-DCBEC4E925C1}" srcOrd="0" destOrd="0" presId="urn:microsoft.com/office/officeart/2008/layout/LinedList"/>
    <dgm:cxn modelId="{B6C0AEB0-F852-4B66-9BCE-49AE54A33288}" srcId="{CBC97FC8-299B-490E-8CF6-2119A686BEBB}" destId="{FBE9D595-B3B4-4B9F-A8C4-BB91E2C4A4A0}" srcOrd="1" destOrd="0" parTransId="{F2849B4F-19D4-4D1C-AF56-B27B3697E064}" sibTransId="{1CA679D6-3DBF-48B9-82F9-5F48597327ED}"/>
    <dgm:cxn modelId="{49C4F8F2-F882-4995-B12A-C5573849BD6E}" type="presOf" srcId="{FBE9D595-B3B4-4B9F-A8C4-BB91E2C4A4A0}" destId="{5F405C34-4AF3-48F4-9E83-5E709D6D5E46}" srcOrd="0" destOrd="0" presId="urn:microsoft.com/office/officeart/2008/layout/LinedList"/>
    <dgm:cxn modelId="{CAC068FE-7AEA-4D75-97A9-23B463E7C02E}" type="presOf" srcId="{44D5C656-C7D4-458F-8F49-A48A63CFF658}" destId="{79C944BD-7440-4A71-B529-90D59C7F3774}" srcOrd="0" destOrd="0" presId="urn:microsoft.com/office/officeart/2008/layout/LinedList"/>
    <dgm:cxn modelId="{BD1DEDE9-0E66-433A-B067-87E6123EA85D}" type="presParOf" srcId="{B7E2A3E7-F05E-447B-A5BB-8170C78B2737}" destId="{1748474A-C2C0-4B22-9E2C-524037AAECC1}" srcOrd="0" destOrd="0" presId="urn:microsoft.com/office/officeart/2008/layout/LinedList"/>
    <dgm:cxn modelId="{C20A5EC6-AD05-4910-A27F-96026462DEB0}" type="presParOf" srcId="{B7E2A3E7-F05E-447B-A5BB-8170C78B2737}" destId="{A31AFD8C-1B74-4343-9F9D-9F15AACD402B}" srcOrd="1" destOrd="0" presId="urn:microsoft.com/office/officeart/2008/layout/LinedList"/>
    <dgm:cxn modelId="{A73DBBAC-780D-42C0-A7D0-805630FEC2BE}" type="presParOf" srcId="{A31AFD8C-1B74-4343-9F9D-9F15AACD402B}" destId="{3F647B02-C960-413D-AF9E-344B38EE64A2}" srcOrd="0" destOrd="0" presId="urn:microsoft.com/office/officeart/2008/layout/LinedList"/>
    <dgm:cxn modelId="{188E73CE-E60C-4D4F-8313-8A05B5F8FAED}" type="presParOf" srcId="{A31AFD8C-1B74-4343-9F9D-9F15AACD402B}" destId="{CD2BE2AF-3D22-4A3A-BEEF-AF7195D64E1A}" srcOrd="1" destOrd="0" presId="urn:microsoft.com/office/officeart/2008/layout/LinedList"/>
    <dgm:cxn modelId="{5ADA0A70-7347-47EC-9783-89634A88EDAD}" type="presParOf" srcId="{CD2BE2AF-3D22-4A3A-BEEF-AF7195D64E1A}" destId="{AA7C1410-FA7B-4D89-9FF2-B3A4AE6DE4CC}" srcOrd="0" destOrd="0" presId="urn:microsoft.com/office/officeart/2008/layout/LinedList"/>
    <dgm:cxn modelId="{E6B24225-33F0-4FE7-9E14-B013D937E38D}" type="presParOf" srcId="{CD2BE2AF-3D22-4A3A-BEEF-AF7195D64E1A}" destId="{B68BBE5C-0423-481D-AAF2-25312D523441}" srcOrd="1" destOrd="0" presId="urn:microsoft.com/office/officeart/2008/layout/LinedList"/>
    <dgm:cxn modelId="{14BDBC14-3719-4019-905E-618C8AFBB9BB}" type="presParOf" srcId="{B68BBE5C-0423-481D-AAF2-25312D523441}" destId="{EF02C466-1831-44D5-AF24-0BBA1BA3C286}" srcOrd="0" destOrd="0" presId="urn:microsoft.com/office/officeart/2008/layout/LinedList"/>
    <dgm:cxn modelId="{60A5BFA8-E9A0-43CC-ACEB-71A0027BDFAE}" type="presParOf" srcId="{B68BBE5C-0423-481D-AAF2-25312D523441}" destId="{79C944BD-7440-4A71-B529-90D59C7F3774}" srcOrd="1" destOrd="0" presId="urn:microsoft.com/office/officeart/2008/layout/LinedList"/>
    <dgm:cxn modelId="{F5163F7C-71F9-4C43-A384-927FB117F625}" type="presParOf" srcId="{B68BBE5C-0423-481D-AAF2-25312D523441}" destId="{DBBB66E6-3E53-4EA9-8A2A-096B890EA24A}" srcOrd="2" destOrd="0" presId="urn:microsoft.com/office/officeart/2008/layout/LinedList"/>
    <dgm:cxn modelId="{63BFA04B-AEAB-4C38-B90E-559E7930D9A2}" type="presParOf" srcId="{CD2BE2AF-3D22-4A3A-BEEF-AF7195D64E1A}" destId="{41CBD46E-22DE-41AA-86D0-F669ADF6526D}" srcOrd="2" destOrd="0" presId="urn:microsoft.com/office/officeart/2008/layout/LinedList"/>
    <dgm:cxn modelId="{974DA23C-0091-4E7F-88B5-044B89930690}" type="presParOf" srcId="{CD2BE2AF-3D22-4A3A-BEEF-AF7195D64E1A}" destId="{6CA2217E-088E-4468-8CEC-114F88137D4E}" srcOrd="3" destOrd="0" presId="urn:microsoft.com/office/officeart/2008/layout/LinedList"/>
    <dgm:cxn modelId="{AC61642B-7332-4DBB-9567-757CA3ACE32C}" type="presParOf" srcId="{CD2BE2AF-3D22-4A3A-BEEF-AF7195D64E1A}" destId="{F6E5AFEC-257C-47B4-97A7-1C755C063E4F}" srcOrd="4" destOrd="0" presId="urn:microsoft.com/office/officeart/2008/layout/LinedList"/>
    <dgm:cxn modelId="{44591C8F-E467-4798-82EE-0E1E18D596B3}" type="presParOf" srcId="{F6E5AFEC-257C-47B4-97A7-1C755C063E4F}" destId="{5E739F14-61C5-420A-AE2B-C3A9346BE8C5}" srcOrd="0" destOrd="0" presId="urn:microsoft.com/office/officeart/2008/layout/LinedList"/>
    <dgm:cxn modelId="{D4CA3282-D88A-4B34-9FCD-0A4F030D1704}" type="presParOf" srcId="{F6E5AFEC-257C-47B4-97A7-1C755C063E4F}" destId="{5F405C34-4AF3-48F4-9E83-5E709D6D5E46}" srcOrd="1" destOrd="0" presId="urn:microsoft.com/office/officeart/2008/layout/LinedList"/>
    <dgm:cxn modelId="{64597B59-0DB6-47A9-BE37-49B355B06942}" type="presParOf" srcId="{F6E5AFEC-257C-47B4-97A7-1C755C063E4F}" destId="{8ADE85A3-AC94-4881-9F30-81D3CB7A24BC}" srcOrd="2" destOrd="0" presId="urn:microsoft.com/office/officeart/2008/layout/LinedList"/>
    <dgm:cxn modelId="{41C56E0F-8A49-4BC8-AAE8-0BBAD7936218}" type="presParOf" srcId="{CD2BE2AF-3D22-4A3A-BEEF-AF7195D64E1A}" destId="{E92076B0-EFCA-4B53-B135-A3EFECE5DC01}" srcOrd="5" destOrd="0" presId="urn:microsoft.com/office/officeart/2008/layout/LinedList"/>
    <dgm:cxn modelId="{BA1B0709-D596-4B71-B4C1-B9F146F0DDC0}" type="presParOf" srcId="{CD2BE2AF-3D22-4A3A-BEEF-AF7195D64E1A}" destId="{06674625-4534-4D01-A5CB-D39C60A40D7C}" srcOrd="6" destOrd="0" presId="urn:microsoft.com/office/officeart/2008/layout/LinedList"/>
    <dgm:cxn modelId="{BEBA4384-F0B0-4E77-AC98-B44327A8D3C1}" type="presParOf" srcId="{CD2BE2AF-3D22-4A3A-BEEF-AF7195D64E1A}" destId="{F423572B-92FA-4DFB-B87F-D5286EDA4E5A}" srcOrd="7" destOrd="0" presId="urn:microsoft.com/office/officeart/2008/layout/LinedList"/>
    <dgm:cxn modelId="{D4CC3344-5781-4E8F-9333-F26594F7AABE}" type="presParOf" srcId="{F423572B-92FA-4DFB-B87F-D5286EDA4E5A}" destId="{A32BC878-A1E7-490E-A11B-96EA3D40B21F}" srcOrd="0" destOrd="0" presId="urn:microsoft.com/office/officeart/2008/layout/LinedList"/>
    <dgm:cxn modelId="{5A70F821-284C-41CB-9B40-287603809A55}" type="presParOf" srcId="{F423572B-92FA-4DFB-B87F-D5286EDA4E5A}" destId="{F3482519-B8D3-4594-9FF6-DCBEC4E925C1}" srcOrd="1" destOrd="0" presId="urn:microsoft.com/office/officeart/2008/layout/LinedList"/>
    <dgm:cxn modelId="{95C0E331-D08F-473A-943E-E4D5ED698186}" type="presParOf" srcId="{F423572B-92FA-4DFB-B87F-D5286EDA4E5A}" destId="{74C522B0-1996-4834-A14E-B77B21215246}" srcOrd="2" destOrd="0" presId="urn:microsoft.com/office/officeart/2008/layout/LinedList"/>
    <dgm:cxn modelId="{F65A96CB-C0A6-44F6-8FD2-66CF3BE153CB}" type="presParOf" srcId="{CD2BE2AF-3D22-4A3A-BEEF-AF7195D64E1A}" destId="{0E2F1D43-3AEC-430A-8742-ABCABA6BA341}" srcOrd="8" destOrd="0" presId="urn:microsoft.com/office/officeart/2008/layout/LinedList"/>
    <dgm:cxn modelId="{6C12654A-14F8-4498-86CE-CDC262EB9284}" type="presParOf" srcId="{CD2BE2AF-3D22-4A3A-BEEF-AF7195D64E1A}" destId="{34F909AF-074B-47FB-A346-FB356152EDE0}"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EAB3BB-9424-47E6-90AF-0CDBF93E644D}"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971C8396-5ABC-409D-9DB2-B2DD03A05C32}">
      <dgm:prSet phldrT="[Text]"/>
      <dgm:spPr/>
      <dgm:t>
        <a:bodyPr/>
        <a:lstStyle/>
        <a:p>
          <a:r>
            <a:rPr lang="en-US" dirty="0"/>
            <a:t>Agile Methods</a:t>
          </a:r>
        </a:p>
      </dgm:t>
    </dgm:pt>
    <dgm:pt modelId="{15EBFC8C-F63C-4D53-ABD3-1FB5559883B3}" type="parTrans" cxnId="{510D3665-965C-45FA-A9E2-B8C54B7AA003}">
      <dgm:prSet/>
      <dgm:spPr/>
      <dgm:t>
        <a:bodyPr/>
        <a:lstStyle/>
        <a:p>
          <a:endParaRPr lang="en-US"/>
        </a:p>
      </dgm:t>
    </dgm:pt>
    <dgm:pt modelId="{F41D0E25-5B2E-48E7-BAC3-7C89E51A03AD}" type="sibTrans" cxnId="{510D3665-965C-45FA-A9E2-B8C54B7AA003}">
      <dgm:prSet/>
      <dgm:spPr/>
      <dgm:t>
        <a:bodyPr/>
        <a:lstStyle/>
        <a:p>
          <a:endParaRPr lang="en-US"/>
        </a:p>
      </dgm:t>
    </dgm:pt>
    <dgm:pt modelId="{91136F65-7805-4B2E-A220-DA5B6075B928}">
      <dgm:prSet phldrT="[Text]"/>
      <dgm:spPr>
        <a:solidFill>
          <a:srgbClr val="00B050">
            <a:alpha val="90000"/>
          </a:srgbClr>
        </a:solidFill>
      </dgm:spPr>
      <dgm:t>
        <a:bodyPr/>
        <a:lstStyle/>
        <a:p>
          <a:r>
            <a:rPr lang="en-US" dirty="0"/>
            <a:t>Extreme Programming</a:t>
          </a:r>
        </a:p>
      </dgm:t>
    </dgm:pt>
    <dgm:pt modelId="{FB999EFC-BF08-4B9D-A657-6966C4C3D5E7}" type="parTrans" cxnId="{93936024-15F4-4788-B540-0B433099EFCD}">
      <dgm:prSet/>
      <dgm:spPr/>
      <dgm:t>
        <a:bodyPr/>
        <a:lstStyle/>
        <a:p>
          <a:endParaRPr lang="en-US"/>
        </a:p>
      </dgm:t>
    </dgm:pt>
    <dgm:pt modelId="{1A9C47EF-ECCF-4315-A79D-1940E5800049}" type="sibTrans" cxnId="{93936024-15F4-4788-B540-0B433099EFCD}">
      <dgm:prSet/>
      <dgm:spPr/>
      <dgm:t>
        <a:bodyPr/>
        <a:lstStyle/>
        <a:p>
          <a:endParaRPr lang="en-US"/>
        </a:p>
      </dgm:t>
    </dgm:pt>
    <dgm:pt modelId="{0F3D6599-D205-44C1-B254-2E7B3DC5736D}">
      <dgm:prSet phldrT="[Text]"/>
      <dgm:spPr/>
      <dgm:t>
        <a:bodyPr/>
        <a:lstStyle/>
        <a:p>
          <a:r>
            <a:rPr lang="en-US" dirty="0"/>
            <a:t>Scrum</a:t>
          </a:r>
        </a:p>
      </dgm:t>
    </dgm:pt>
    <dgm:pt modelId="{432D923C-0711-4432-B089-0F727A425FEA}" type="parTrans" cxnId="{32BE23E2-07CA-4950-8DE5-E9C794E36E8A}">
      <dgm:prSet/>
      <dgm:spPr/>
      <dgm:t>
        <a:bodyPr/>
        <a:lstStyle/>
        <a:p>
          <a:endParaRPr lang="en-US"/>
        </a:p>
      </dgm:t>
    </dgm:pt>
    <dgm:pt modelId="{C712E234-0EF9-4E05-B3D2-5AC33DBA4EE2}" type="sibTrans" cxnId="{32BE23E2-07CA-4950-8DE5-E9C794E36E8A}">
      <dgm:prSet/>
      <dgm:spPr/>
      <dgm:t>
        <a:bodyPr/>
        <a:lstStyle/>
        <a:p>
          <a:endParaRPr lang="en-US"/>
        </a:p>
      </dgm:t>
    </dgm:pt>
    <dgm:pt modelId="{9BDF6D9B-D5B6-49C3-87BF-DAC974EB34D6}" type="pres">
      <dgm:prSet presAssocID="{55EAB3BB-9424-47E6-90AF-0CDBF93E644D}" presName="hierChild1" presStyleCnt="0">
        <dgm:presLayoutVars>
          <dgm:chPref val="1"/>
          <dgm:dir/>
          <dgm:animOne val="branch"/>
          <dgm:animLvl val="lvl"/>
          <dgm:resizeHandles/>
        </dgm:presLayoutVars>
      </dgm:prSet>
      <dgm:spPr/>
    </dgm:pt>
    <dgm:pt modelId="{E6DAF3E5-F597-49A4-BC46-66F12B2D0F24}" type="pres">
      <dgm:prSet presAssocID="{971C8396-5ABC-409D-9DB2-B2DD03A05C32}" presName="hierRoot1" presStyleCnt="0"/>
      <dgm:spPr/>
    </dgm:pt>
    <dgm:pt modelId="{3F2D834A-568C-42EE-AABF-D11457D592A6}" type="pres">
      <dgm:prSet presAssocID="{971C8396-5ABC-409D-9DB2-B2DD03A05C32}" presName="composite" presStyleCnt="0"/>
      <dgm:spPr/>
    </dgm:pt>
    <dgm:pt modelId="{45188E80-659E-4B7B-AC2F-17D09649D9F3}" type="pres">
      <dgm:prSet presAssocID="{971C8396-5ABC-409D-9DB2-B2DD03A05C32}" presName="background" presStyleLbl="node0" presStyleIdx="0" presStyleCnt="1"/>
      <dgm:spPr/>
    </dgm:pt>
    <dgm:pt modelId="{8E945D58-08F3-4B22-8AAB-2C0DB58C477D}" type="pres">
      <dgm:prSet presAssocID="{971C8396-5ABC-409D-9DB2-B2DD03A05C32}" presName="text" presStyleLbl="fgAcc0" presStyleIdx="0" presStyleCnt="1">
        <dgm:presLayoutVars>
          <dgm:chPref val="3"/>
        </dgm:presLayoutVars>
      </dgm:prSet>
      <dgm:spPr/>
    </dgm:pt>
    <dgm:pt modelId="{B907979F-97AB-4023-8339-A3F667E93808}" type="pres">
      <dgm:prSet presAssocID="{971C8396-5ABC-409D-9DB2-B2DD03A05C32}" presName="hierChild2" presStyleCnt="0"/>
      <dgm:spPr/>
    </dgm:pt>
    <dgm:pt modelId="{7EEDE22E-69D0-4381-B65A-60C0E7335577}" type="pres">
      <dgm:prSet presAssocID="{FB999EFC-BF08-4B9D-A657-6966C4C3D5E7}" presName="Name10" presStyleLbl="parChTrans1D2" presStyleIdx="0" presStyleCnt="2"/>
      <dgm:spPr/>
    </dgm:pt>
    <dgm:pt modelId="{6F0739DC-0F7F-447B-895A-B7FBC79122A0}" type="pres">
      <dgm:prSet presAssocID="{91136F65-7805-4B2E-A220-DA5B6075B928}" presName="hierRoot2" presStyleCnt="0"/>
      <dgm:spPr/>
    </dgm:pt>
    <dgm:pt modelId="{1AA00113-3486-48CA-A364-EAE5A1B1C369}" type="pres">
      <dgm:prSet presAssocID="{91136F65-7805-4B2E-A220-DA5B6075B928}" presName="composite2" presStyleCnt="0"/>
      <dgm:spPr/>
    </dgm:pt>
    <dgm:pt modelId="{FCD6C86C-2F11-472A-9EA5-946C38F02682}" type="pres">
      <dgm:prSet presAssocID="{91136F65-7805-4B2E-A220-DA5B6075B928}" presName="background2" presStyleLbl="node2" presStyleIdx="0" presStyleCnt="2"/>
      <dgm:spPr/>
    </dgm:pt>
    <dgm:pt modelId="{5A9508DC-1D49-42D8-B3CA-69CDC1947606}" type="pres">
      <dgm:prSet presAssocID="{91136F65-7805-4B2E-A220-DA5B6075B928}" presName="text2" presStyleLbl="fgAcc2" presStyleIdx="0" presStyleCnt="2">
        <dgm:presLayoutVars>
          <dgm:chPref val="3"/>
        </dgm:presLayoutVars>
      </dgm:prSet>
      <dgm:spPr/>
    </dgm:pt>
    <dgm:pt modelId="{137110A2-13D9-4486-80B9-A56DA2597A0E}" type="pres">
      <dgm:prSet presAssocID="{91136F65-7805-4B2E-A220-DA5B6075B928}" presName="hierChild3" presStyleCnt="0"/>
      <dgm:spPr/>
    </dgm:pt>
    <dgm:pt modelId="{3573AC3C-77D7-4953-84F8-2521E00F04FD}" type="pres">
      <dgm:prSet presAssocID="{432D923C-0711-4432-B089-0F727A425FEA}" presName="Name10" presStyleLbl="parChTrans1D2" presStyleIdx="1" presStyleCnt="2"/>
      <dgm:spPr/>
    </dgm:pt>
    <dgm:pt modelId="{FA7AFF09-7869-438F-97C1-4045F89491D4}" type="pres">
      <dgm:prSet presAssocID="{0F3D6599-D205-44C1-B254-2E7B3DC5736D}" presName="hierRoot2" presStyleCnt="0"/>
      <dgm:spPr/>
    </dgm:pt>
    <dgm:pt modelId="{5A127A90-6B97-40A4-A72A-A7ACE3494EF9}" type="pres">
      <dgm:prSet presAssocID="{0F3D6599-D205-44C1-B254-2E7B3DC5736D}" presName="composite2" presStyleCnt="0"/>
      <dgm:spPr/>
    </dgm:pt>
    <dgm:pt modelId="{11C0B8B1-848F-4F64-A8EB-349759FAD974}" type="pres">
      <dgm:prSet presAssocID="{0F3D6599-D205-44C1-B254-2E7B3DC5736D}" presName="background2" presStyleLbl="node2" presStyleIdx="1" presStyleCnt="2"/>
      <dgm:spPr/>
    </dgm:pt>
    <dgm:pt modelId="{D5D53A9A-94BB-4F19-B205-37F2CCE0F2EF}" type="pres">
      <dgm:prSet presAssocID="{0F3D6599-D205-44C1-B254-2E7B3DC5736D}" presName="text2" presStyleLbl="fgAcc2" presStyleIdx="1" presStyleCnt="2">
        <dgm:presLayoutVars>
          <dgm:chPref val="3"/>
        </dgm:presLayoutVars>
      </dgm:prSet>
      <dgm:spPr/>
    </dgm:pt>
    <dgm:pt modelId="{EEFDF75E-591A-4081-8505-7448B424A36E}" type="pres">
      <dgm:prSet presAssocID="{0F3D6599-D205-44C1-B254-2E7B3DC5736D}" presName="hierChild3" presStyleCnt="0"/>
      <dgm:spPr/>
    </dgm:pt>
  </dgm:ptLst>
  <dgm:cxnLst>
    <dgm:cxn modelId="{93936024-15F4-4788-B540-0B433099EFCD}" srcId="{971C8396-5ABC-409D-9DB2-B2DD03A05C32}" destId="{91136F65-7805-4B2E-A220-DA5B6075B928}" srcOrd="0" destOrd="0" parTransId="{FB999EFC-BF08-4B9D-A657-6966C4C3D5E7}" sibTransId="{1A9C47EF-ECCF-4315-A79D-1940E5800049}"/>
    <dgm:cxn modelId="{B508273C-0790-4B9A-9200-EA08458AADC8}" type="presOf" srcId="{91136F65-7805-4B2E-A220-DA5B6075B928}" destId="{5A9508DC-1D49-42D8-B3CA-69CDC1947606}" srcOrd="0" destOrd="0" presId="urn:microsoft.com/office/officeart/2005/8/layout/hierarchy1"/>
    <dgm:cxn modelId="{510D3665-965C-45FA-A9E2-B8C54B7AA003}" srcId="{55EAB3BB-9424-47E6-90AF-0CDBF93E644D}" destId="{971C8396-5ABC-409D-9DB2-B2DD03A05C32}" srcOrd="0" destOrd="0" parTransId="{15EBFC8C-F63C-4D53-ABD3-1FB5559883B3}" sibTransId="{F41D0E25-5B2E-48E7-BAC3-7C89E51A03AD}"/>
    <dgm:cxn modelId="{AC7E3847-3265-4CF0-B2F5-A47A96206610}" type="presOf" srcId="{971C8396-5ABC-409D-9DB2-B2DD03A05C32}" destId="{8E945D58-08F3-4B22-8AAB-2C0DB58C477D}" srcOrd="0" destOrd="0" presId="urn:microsoft.com/office/officeart/2005/8/layout/hierarchy1"/>
    <dgm:cxn modelId="{F9A49D99-0756-4B3B-AE66-1AF01856C62B}" type="presOf" srcId="{432D923C-0711-4432-B089-0F727A425FEA}" destId="{3573AC3C-77D7-4953-84F8-2521E00F04FD}" srcOrd="0" destOrd="0" presId="urn:microsoft.com/office/officeart/2005/8/layout/hierarchy1"/>
    <dgm:cxn modelId="{69F6D8C8-EFFE-49B6-940E-08928D4DC1E9}" type="presOf" srcId="{55EAB3BB-9424-47E6-90AF-0CDBF93E644D}" destId="{9BDF6D9B-D5B6-49C3-87BF-DAC974EB34D6}" srcOrd="0" destOrd="0" presId="urn:microsoft.com/office/officeart/2005/8/layout/hierarchy1"/>
    <dgm:cxn modelId="{D31047D0-A02D-4E51-9A64-F760E932F548}" type="presOf" srcId="{0F3D6599-D205-44C1-B254-2E7B3DC5736D}" destId="{D5D53A9A-94BB-4F19-B205-37F2CCE0F2EF}" srcOrd="0" destOrd="0" presId="urn:microsoft.com/office/officeart/2005/8/layout/hierarchy1"/>
    <dgm:cxn modelId="{32BE23E2-07CA-4950-8DE5-E9C794E36E8A}" srcId="{971C8396-5ABC-409D-9DB2-B2DD03A05C32}" destId="{0F3D6599-D205-44C1-B254-2E7B3DC5736D}" srcOrd="1" destOrd="0" parTransId="{432D923C-0711-4432-B089-0F727A425FEA}" sibTransId="{C712E234-0EF9-4E05-B3D2-5AC33DBA4EE2}"/>
    <dgm:cxn modelId="{9E9C06E6-31C0-4A48-BDF5-28087910B649}" type="presOf" srcId="{FB999EFC-BF08-4B9D-A657-6966C4C3D5E7}" destId="{7EEDE22E-69D0-4381-B65A-60C0E7335577}" srcOrd="0" destOrd="0" presId="urn:microsoft.com/office/officeart/2005/8/layout/hierarchy1"/>
    <dgm:cxn modelId="{6852627A-190A-47D4-AAFC-0FB32F4D08FC}" type="presParOf" srcId="{9BDF6D9B-D5B6-49C3-87BF-DAC974EB34D6}" destId="{E6DAF3E5-F597-49A4-BC46-66F12B2D0F24}" srcOrd="0" destOrd="0" presId="urn:microsoft.com/office/officeart/2005/8/layout/hierarchy1"/>
    <dgm:cxn modelId="{8BDDFCFC-1960-4D39-A262-DCE917FCEB9B}" type="presParOf" srcId="{E6DAF3E5-F597-49A4-BC46-66F12B2D0F24}" destId="{3F2D834A-568C-42EE-AABF-D11457D592A6}" srcOrd="0" destOrd="0" presId="urn:microsoft.com/office/officeart/2005/8/layout/hierarchy1"/>
    <dgm:cxn modelId="{984534EA-5C37-4147-AAA2-04216A133EC7}" type="presParOf" srcId="{3F2D834A-568C-42EE-AABF-D11457D592A6}" destId="{45188E80-659E-4B7B-AC2F-17D09649D9F3}" srcOrd="0" destOrd="0" presId="urn:microsoft.com/office/officeart/2005/8/layout/hierarchy1"/>
    <dgm:cxn modelId="{B467588F-CD86-4E31-BFFD-C2EC6993B4C5}" type="presParOf" srcId="{3F2D834A-568C-42EE-AABF-D11457D592A6}" destId="{8E945D58-08F3-4B22-8AAB-2C0DB58C477D}" srcOrd="1" destOrd="0" presId="urn:microsoft.com/office/officeart/2005/8/layout/hierarchy1"/>
    <dgm:cxn modelId="{44A5F9F5-1813-4086-8D4C-5F6905F14DC4}" type="presParOf" srcId="{E6DAF3E5-F597-49A4-BC46-66F12B2D0F24}" destId="{B907979F-97AB-4023-8339-A3F667E93808}" srcOrd="1" destOrd="0" presId="urn:microsoft.com/office/officeart/2005/8/layout/hierarchy1"/>
    <dgm:cxn modelId="{30B09012-07DB-45C8-A357-478426470D41}" type="presParOf" srcId="{B907979F-97AB-4023-8339-A3F667E93808}" destId="{7EEDE22E-69D0-4381-B65A-60C0E7335577}" srcOrd="0" destOrd="0" presId="urn:microsoft.com/office/officeart/2005/8/layout/hierarchy1"/>
    <dgm:cxn modelId="{E29BE1AA-56D9-4B4F-8FC0-712F2DE7AA41}" type="presParOf" srcId="{B907979F-97AB-4023-8339-A3F667E93808}" destId="{6F0739DC-0F7F-447B-895A-B7FBC79122A0}" srcOrd="1" destOrd="0" presId="urn:microsoft.com/office/officeart/2005/8/layout/hierarchy1"/>
    <dgm:cxn modelId="{6A69343C-86AF-4277-9E08-057E7B2CFB4A}" type="presParOf" srcId="{6F0739DC-0F7F-447B-895A-B7FBC79122A0}" destId="{1AA00113-3486-48CA-A364-EAE5A1B1C369}" srcOrd="0" destOrd="0" presId="urn:microsoft.com/office/officeart/2005/8/layout/hierarchy1"/>
    <dgm:cxn modelId="{A2AEED4A-5D09-4240-AA55-1FD26882DC70}" type="presParOf" srcId="{1AA00113-3486-48CA-A364-EAE5A1B1C369}" destId="{FCD6C86C-2F11-472A-9EA5-946C38F02682}" srcOrd="0" destOrd="0" presId="urn:microsoft.com/office/officeart/2005/8/layout/hierarchy1"/>
    <dgm:cxn modelId="{9EF2B552-9180-40FC-9FD0-031D93BD4E7F}" type="presParOf" srcId="{1AA00113-3486-48CA-A364-EAE5A1B1C369}" destId="{5A9508DC-1D49-42D8-B3CA-69CDC1947606}" srcOrd="1" destOrd="0" presId="urn:microsoft.com/office/officeart/2005/8/layout/hierarchy1"/>
    <dgm:cxn modelId="{1A26841A-52F5-4110-9A19-8602DE1F8DC9}" type="presParOf" srcId="{6F0739DC-0F7F-447B-895A-B7FBC79122A0}" destId="{137110A2-13D9-4486-80B9-A56DA2597A0E}" srcOrd="1" destOrd="0" presId="urn:microsoft.com/office/officeart/2005/8/layout/hierarchy1"/>
    <dgm:cxn modelId="{A8716D80-D816-47ED-AC41-9250A7E67532}" type="presParOf" srcId="{B907979F-97AB-4023-8339-A3F667E93808}" destId="{3573AC3C-77D7-4953-84F8-2521E00F04FD}" srcOrd="2" destOrd="0" presId="urn:microsoft.com/office/officeart/2005/8/layout/hierarchy1"/>
    <dgm:cxn modelId="{9B2A91E5-7391-4FCB-9450-8BB45E2EAB95}" type="presParOf" srcId="{B907979F-97AB-4023-8339-A3F667E93808}" destId="{FA7AFF09-7869-438F-97C1-4045F89491D4}" srcOrd="3" destOrd="0" presId="urn:microsoft.com/office/officeart/2005/8/layout/hierarchy1"/>
    <dgm:cxn modelId="{6E01586A-80EB-4786-8F67-88F8D39CABAD}" type="presParOf" srcId="{FA7AFF09-7869-438F-97C1-4045F89491D4}" destId="{5A127A90-6B97-40A4-A72A-A7ACE3494EF9}" srcOrd="0" destOrd="0" presId="urn:microsoft.com/office/officeart/2005/8/layout/hierarchy1"/>
    <dgm:cxn modelId="{2AC3630C-C5D9-477E-BB57-5D50822B79D2}" type="presParOf" srcId="{5A127A90-6B97-40A4-A72A-A7ACE3494EF9}" destId="{11C0B8B1-848F-4F64-A8EB-349759FAD974}" srcOrd="0" destOrd="0" presId="urn:microsoft.com/office/officeart/2005/8/layout/hierarchy1"/>
    <dgm:cxn modelId="{A548F2E5-0FAC-488D-A7FA-B0D5461DC225}" type="presParOf" srcId="{5A127A90-6B97-40A4-A72A-A7ACE3494EF9}" destId="{D5D53A9A-94BB-4F19-B205-37F2CCE0F2EF}" srcOrd="1" destOrd="0" presId="urn:microsoft.com/office/officeart/2005/8/layout/hierarchy1"/>
    <dgm:cxn modelId="{9D9B0229-465F-41F4-A945-B365E0ABB659}" type="presParOf" srcId="{FA7AFF09-7869-438F-97C1-4045F89491D4}" destId="{EEFDF75E-591A-4081-8505-7448B424A36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1CB9800-44AD-4393-BBDD-3298332DCDC0}"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1EA943CB-BD0D-457C-858B-F6B32165BBFC}">
      <dgm:prSet phldrT="[Text]"/>
      <dgm:spPr/>
      <dgm:t>
        <a:bodyPr/>
        <a:lstStyle/>
        <a:p>
          <a:r>
            <a:rPr lang="en-US" dirty="0"/>
            <a:t> </a:t>
          </a:r>
        </a:p>
      </dgm:t>
    </dgm:pt>
    <dgm:pt modelId="{D8E02C07-22EF-4764-97CC-5AE352CE6BC9}" type="sibTrans" cxnId="{3743B19F-1F3C-4AAB-ADD7-7D6064606159}">
      <dgm:prSet/>
      <dgm:spPr/>
      <dgm:t>
        <a:bodyPr/>
        <a:lstStyle/>
        <a:p>
          <a:endParaRPr lang="en-US"/>
        </a:p>
      </dgm:t>
    </dgm:pt>
    <dgm:pt modelId="{F0706415-7E42-4280-B023-1A62524946FE}" type="parTrans" cxnId="{3743B19F-1F3C-4AAB-ADD7-7D6064606159}">
      <dgm:prSet/>
      <dgm:spPr/>
      <dgm:t>
        <a:bodyPr/>
        <a:lstStyle/>
        <a:p>
          <a:endParaRPr lang="en-US"/>
        </a:p>
      </dgm:t>
    </dgm:pt>
    <dgm:pt modelId="{C43E58B4-F1D1-4D58-BA94-D0C4A2A0E944}" type="pres">
      <dgm:prSet presAssocID="{91CB9800-44AD-4393-BBDD-3298332DCDC0}" presName="Name0" presStyleCnt="0">
        <dgm:presLayoutVars>
          <dgm:chMax val="7"/>
          <dgm:chPref val="7"/>
          <dgm:dir/>
          <dgm:animLvl val="lvl"/>
        </dgm:presLayoutVars>
      </dgm:prSet>
      <dgm:spPr/>
    </dgm:pt>
    <dgm:pt modelId="{56895ABA-4DED-4811-B3D8-6E3434E29D6C}" type="pres">
      <dgm:prSet presAssocID="{1EA943CB-BD0D-457C-858B-F6B32165BBFC}" presName="Accent1" presStyleCnt="0"/>
      <dgm:spPr/>
    </dgm:pt>
    <dgm:pt modelId="{97FAD0DA-5C94-48C7-8797-90068BAF2528}" type="pres">
      <dgm:prSet presAssocID="{1EA943CB-BD0D-457C-858B-F6B32165BBFC}" presName="Accent" presStyleLbl="node1" presStyleIdx="0" presStyleCnt="1" custAng="10800000" custFlipHor="1" custScaleX="97005" custScaleY="97355"/>
      <dgm:spPr>
        <a:blipFill rotWithShape="0">
          <a:blip xmlns:r="http://schemas.openxmlformats.org/officeDocument/2006/relationships" r:embed="rId1"/>
          <a:stretch>
            <a:fillRect/>
          </a:stretch>
        </a:blipFill>
        <a:ln>
          <a:solidFill>
            <a:srgbClr val="4F81BD"/>
          </a:solidFill>
        </a:ln>
      </dgm:spPr>
    </dgm:pt>
    <dgm:pt modelId="{F947F8F9-FD5A-4914-94CA-678C478F3B56}" type="pres">
      <dgm:prSet presAssocID="{1EA943CB-BD0D-457C-858B-F6B32165BBFC}" presName="Parent1" presStyleLbl="revTx" presStyleIdx="0" presStyleCnt="1">
        <dgm:presLayoutVars>
          <dgm:chMax val="1"/>
          <dgm:chPref val="1"/>
          <dgm:bulletEnabled val="1"/>
        </dgm:presLayoutVars>
      </dgm:prSet>
      <dgm:spPr/>
    </dgm:pt>
  </dgm:ptLst>
  <dgm:cxnLst>
    <dgm:cxn modelId="{3DA4CC6A-A826-403C-BE6D-824E7482E07B}" type="presOf" srcId="{91CB9800-44AD-4393-BBDD-3298332DCDC0}" destId="{C43E58B4-F1D1-4D58-BA94-D0C4A2A0E944}" srcOrd="0" destOrd="0" presId="urn:microsoft.com/office/officeart/2009/layout/CircleArrowProcess"/>
    <dgm:cxn modelId="{3743B19F-1F3C-4AAB-ADD7-7D6064606159}" srcId="{91CB9800-44AD-4393-BBDD-3298332DCDC0}" destId="{1EA943CB-BD0D-457C-858B-F6B32165BBFC}" srcOrd="0" destOrd="0" parTransId="{F0706415-7E42-4280-B023-1A62524946FE}" sibTransId="{D8E02C07-22EF-4764-97CC-5AE352CE6BC9}"/>
    <dgm:cxn modelId="{BE9113B8-69FD-476F-A382-7DB2AA47B54A}" type="presOf" srcId="{1EA943CB-BD0D-457C-858B-F6B32165BBFC}" destId="{F947F8F9-FD5A-4914-94CA-678C478F3B56}" srcOrd="0" destOrd="0" presId="urn:microsoft.com/office/officeart/2009/layout/CircleArrowProcess"/>
    <dgm:cxn modelId="{86AFE257-A8FF-41D9-99B9-0D501BBF7F40}" type="presParOf" srcId="{C43E58B4-F1D1-4D58-BA94-D0C4A2A0E944}" destId="{56895ABA-4DED-4811-B3D8-6E3434E29D6C}" srcOrd="0" destOrd="0" presId="urn:microsoft.com/office/officeart/2009/layout/CircleArrowProcess"/>
    <dgm:cxn modelId="{1445E14A-F7E9-445C-87AC-CE877D944E70}" type="presParOf" srcId="{56895ABA-4DED-4811-B3D8-6E3434E29D6C}" destId="{97FAD0DA-5C94-48C7-8797-90068BAF2528}" srcOrd="0" destOrd="0" presId="urn:microsoft.com/office/officeart/2009/layout/CircleArrowProcess"/>
    <dgm:cxn modelId="{E19816CF-AFB5-4D36-ADF7-73DACB3F5006}" type="presParOf" srcId="{C43E58B4-F1D1-4D58-BA94-D0C4A2A0E944}" destId="{F947F8F9-FD5A-4914-94CA-678C478F3B56}" srcOrd="1"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E9C9A39-ADFC-4FD5-A240-79E4B7805924}"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en-US"/>
        </a:p>
      </dgm:t>
    </dgm:pt>
    <dgm:pt modelId="{CA3434A1-A9DE-41A8-87D0-E367FDB234F2}">
      <dgm:prSet phldrT="[Text]"/>
      <dgm:spPr/>
      <dgm:t>
        <a:bodyPr/>
        <a:lstStyle/>
        <a:p>
          <a:r>
            <a:rPr lang="en-US" dirty="0"/>
            <a:t> </a:t>
          </a:r>
        </a:p>
      </dgm:t>
    </dgm:pt>
    <dgm:pt modelId="{63DD1B18-B075-4AB8-91C9-6962D79E5C37}" type="parTrans" cxnId="{AB200753-F754-4390-ACBC-8962F2D2EEC0}">
      <dgm:prSet/>
      <dgm:spPr/>
      <dgm:t>
        <a:bodyPr/>
        <a:lstStyle/>
        <a:p>
          <a:endParaRPr lang="en-US"/>
        </a:p>
      </dgm:t>
    </dgm:pt>
    <dgm:pt modelId="{4267F8DA-1A86-4825-9C95-449D9C755FEE}" type="sibTrans" cxnId="{AB200753-F754-4390-ACBC-8962F2D2EEC0}">
      <dgm:prSet/>
      <dgm:spPr/>
      <dgm:t>
        <a:bodyPr/>
        <a:lstStyle/>
        <a:p>
          <a:endParaRPr lang="en-US"/>
        </a:p>
      </dgm:t>
    </dgm:pt>
    <dgm:pt modelId="{35F45F8F-2B62-4929-8BDA-B6E0CED246BC}" type="pres">
      <dgm:prSet presAssocID="{5E9C9A39-ADFC-4FD5-A240-79E4B7805924}" presName="Name0" presStyleCnt="0">
        <dgm:presLayoutVars>
          <dgm:chMax val="7"/>
          <dgm:chPref val="7"/>
          <dgm:dir/>
          <dgm:animLvl val="lvl"/>
        </dgm:presLayoutVars>
      </dgm:prSet>
      <dgm:spPr/>
    </dgm:pt>
    <dgm:pt modelId="{3672C585-9125-48F5-931F-FCF574AE3656}" type="pres">
      <dgm:prSet presAssocID="{CA3434A1-A9DE-41A8-87D0-E367FDB234F2}" presName="Accent1" presStyleCnt="0"/>
      <dgm:spPr/>
    </dgm:pt>
    <dgm:pt modelId="{25F44B2D-075F-4063-88F7-AAA9AF0DC488}" type="pres">
      <dgm:prSet presAssocID="{CA3434A1-A9DE-41A8-87D0-E367FDB234F2}" presName="Accent" presStyleLbl="node1" presStyleIdx="0" presStyleCnt="1" custAng="10355182" custFlipHor="1" custScaleX="81180" custScaleY="84560"/>
      <dgm:spPr/>
    </dgm:pt>
    <dgm:pt modelId="{16D353C6-3A1B-4886-A84E-8EA71A046CB7}" type="pres">
      <dgm:prSet presAssocID="{CA3434A1-A9DE-41A8-87D0-E367FDB234F2}" presName="Parent1" presStyleLbl="revTx" presStyleIdx="0" presStyleCnt="1">
        <dgm:presLayoutVars>
          <dgm:chMax val="1"/>
          <dgm:chPref val="1"/>
          <dgm:bulletEnabled val="1"/>
        </dgm:presLayoutVars>
      </dgm:prSet>
      <dgm:spPr/>
    </dgm:pt>
  </dgm:ptLst>
  <dgm:cxnLst>
    <dgm:cxn modelId="{AB200753-F754-4390-ACBC-8962F2D2EEC0}" srcId="{5E9C9A39-ADFC-4FD5-A240-79E4B7805924}" destId="{CA3434A1-A9DE-41A8-87D0-E367FDB234F2}" srcOrd="0" destOrd="0" parTransId="{63DD1B18-B075-4AB8-91C9-6962D79E5C37}" sibTransId="{4267F8DA-1A86-4825-9C95-449D9C755FEE}"/>
    <dgm:cxn modelId="{034170A4-7B23-4C16-AB00-CC1F9496BDFC}" type="presOf" srcId="{5E9C9A39-ADFC-4FD5-A240-79E4B7805924}" destId="{35F45F8F-2B62-4929-8BDA-B6E0CED246BC}" srcOrd="0" destOrd="0" presId="urn:microsoft.com/office/officeart/2009/layout/CircleArrowProcess"/>
    <dgm:cxn modelId="{A2BE1EB3-CA8C-4CC0-BBA8-5E943624BD50}" type="presOf" srcId="{CA3434A1-A9DE-41A8-87D0-E367FDB234F2}" destId="{16D353C6-3A1B-4886-A84E-8EA71A046CB7}" srcOrd="0" destOrd="0" presId="urn:microsoft.com/office/officeart/2009/layout/CircleArrowProcess"/>
    <dgm:cxn modelId="{CCB83A85-8917-4107-944A-CC1320720C70}" type="presParOf" srcId="{35F45F8F-2B62-4929-8BDA-B6E0CED246BC}" destId="{3672C585-9125-48F5-931F-FCF574AE3656}" srcOrd="0" destOrd="0" presId="urn:microsoft.com/office/officeart/2009/layout/CircleArrowProcess"/>
    <dgm:cxn modelId="{8E03625B-567E-4B5E-9644-5994E61F45D4}" type="presParOf" srcId="{3672C585-9125-48F5-931F-FCF574AE3656}" destId="{25F44B2D-075F-4063-88F7-AAA9AF0DC488}" srcOrd="0" destOrd="0" presId="urn:microsoft.com/office/officeart/2009/layout/CircleArrowProcess"/>
    <dgm:cxn modelId="{77D7BAA4-AACD-4369-8357-0A9BE6DE9E52}" type="presParOf" srcId="{35F45F8F-2B62-4929-8BDA-B6E0CED246BC}" destId="{16D353C6-3A1B-4886-A84E-8EA71A046CB7}" srcOrd="1" destOrd="0" presId="urn:microsoft.com/office/officeart/2009/layout/CircleArrowProces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5C52C-ECDC-41E0-A739-E232EFB7300E}">
      <dsp:nvSpPr>
        <dsp:cNvPr id="0" name=""/>
        <dsp:cNvSpPr/>
      </dsp:nvSpPr>
      <dsp:spPr>
        <a:xfrm>
          <a:off x="2930478" y="2676946"/>
          <a:ext cx="484540" cy="310759"/>
        </a:xfrm>
        <a:custGeom>
          <a:avLst/>
          <a:gdLst/>
          <a:ahLst/>
          <a:cxnLst/>
          <a:rect l="0" t="0" r="0" b="0"/>
          <a:pathLst>
            <a:path>
              <a:moveTo>
                <a:pt x="0" y="0"/>
              </a:moveTo>
              <a:lnTo>
                <a:pt x="242270" y="0"/>
              </a:lnTo>
              <a:lnTo>
                <a:pt x="242270" y="310759"/>
              </a:lnTo>
              <a:lnTo>
                <a:pt x="484540" y="310759"/>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8357" y="2817935"/>
        <a:ext cx="28781" cy="28781"/>
      </dsp:txXfrm>
    </dsp:sp>
    <dsp:sp modelId="{7A89AE61-F0D2-4573-82ED-CDD7C20D02AD}">
      <dsp:nvSpPr>
        <dsp:cNvPr id="0" name=""/>
        <dsp:cNvSpPr/>
      </dsp:nvSpPr>
      <dsp:spPr>
        <a:xfrm>
          <a:off x="2930478" y="2421436"/>
          <a:ext cx="484540" cy="255510"/>
        </a:xfrm>
        <a:custGeom>
          <a:avLst/>
          <a:gdLst/>
          <a:ahLst/>
          <a:cxnLst/>
          <a:rect l="0" t="0" r="0" b="0"/>
          <a:pathLst>
            <a:path>
              <a:moveTo>
                <a:pt x="0" y="255510"/>
              </a:moveTo>
              <a:lnTo>
                <a:pt x="242270" y="255510"/>
              </a:lnTo>
              <a:lnTo>
                <a:pt x="242270" y="0"/>
              </a:lnTo>
              <a:lnTo>
                <a:pt x="484540"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9053" y="2535496"/>
        <a:ext cx="27389" cy="27389"/>
      </dsp:txXfrm>
    </dsp:sp>
    <dsp:sp modelId="{B75E55CC-9B2C-4D94-8852-34FF4C7BA3DF}">
      <dsp:nvSpPr>
        <dsp:cNvPr id="0" name=""/>
        <dsp:cNvSpPr/>
      </dsp:nvSpPr>
      <dsp:spPr>
        <a:xfrm>
          <a:off x="417119" y="2124236"/>
          <a:ext cx="484540" cy="552710"/>
        </a:xfrm>
        <a:custGeom>
          <a:avLst/>
          <a:gdLst/>
          <a:ahLst/>
          <a:cxnLst/>
          <a:rect l="0" t="0" r="0" b="0"/>
          <a:pathLst>
            <a:path>
              <a:moveTo>
                <a:pt x="0" y="0"/>
              </a:moveTo>
              <a:lnTo>
                <a:pt x="242270" y="0"/>
              </a:lnTo>
              <a:lnTo>
                <a:pt x="242270" y="552710"/>
              </a:lnTo>
              <a:lnTo>
                <a:pt x="484540" y="55271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1013" y="2382215"/>
        <a:ext cx="36751" cy="36751"/>
      </dsp:txXfrm>
    </dsp:sp>
    <dsp:sp modelId="{FC21BCB6-7ED5-4ABC-A870-65A2DD7272E0}">
      <dsp:nvSpPr>
        <dsp:cNvPr id="0" name=""/>
        <dsp:cNvSpPr/>
      </dsp:nvSpPr>
      <dsp:spPr>
        <a:xfrm>
          <a:off x="2972318" y="1575592"/>
          <a:ext cx="484540" cy="280457"/>
        </a:xfrm>
        <a:custGeom>
          <a:avLst/>
          <a:gdLst/>
          <a:ahLst/>
          <a:cxnLst/>
          <a:rect l="0" t="0" r="0" b="0"/>
          <a:pathLst>
            <a:path>
              <a:moveTo>
                <a:pt x="0" y="0"/>
              </a:moveTo>
              <a:lnTo>
                <a:pt x="242270" y="0"/>
              </a:lnTo>
              <a:lnTo>
                <a:pt x="242270" y="280457"/>
              </a:lnTo>
              <a:lnTo>
                <a:pt x="484540" y="280457"/>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0591" y="1701824"/>
        <a:ext cx="27992" cy="27992"/>
      </dsp:txXfrm>
    </dsp:sp>
    <dsp:sp modelId="{4A11BF04-23B8-4557-B153-541EC4BF925C}">
      <dsp:nvSpPr>
        <dsp:cNvPr id="0" name=""/>
        <dsp:cNvSpPr/>
      </dsp:nvSpPr>
      <dsp:spPr>
        <a:xfrm>
          <a:off x="2972318" y="1320964"/>
          <a:ext cx="484540" cy="254627"/>
        </a:xfrm>
        <a:custGeom>
          <a:avLst/>
          <a:gdLst/>
          <a:ahLst/>
          <a:cxnLst/>
          <a:rect l="0" t="0" r="0" b="0"/>
          <a:pathLst>
            <a:path>
              <a:moveTo>
                <a:pt x="0" y="254627"/>
              </a:moveTo>
              <a:lnTo>
                <a:pt x="242270" y="254627"/>
              </a:lnTo>
              <a:lnTo>
                <a:pt x="242270" y="0"/>
              </a:lnTo>
              <a:lnTo>
                <a:pt x="484540" y="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00903" y="1434594"/>
        <a:ext cx="27368" cy="27368"/>
      </dsp:txXfrm>
    </dsp:sp>
    <dsp:sp modelId="{456009F2-6DDE-4DC0-BA18-FD0DD3A81419}">
      <dsp:nvSpPr>
        <dsp:cNvPr id="0" name=""/>
        <dsp:cNvSpPr/>
      </dsp:nvSpPr>
      <dsp:spPr>
        <a:xfrm>
          <a:off x="417119" y="1575592"/>
          <a:ext cx="484540" cy="548643"/>
        </a:xfrm>
        <a:custGeom>
          <a:avLst/>
          <a:gdLst/>
          <a:ahLst/>
          <a:cxnLst/>
          <a:rect l="0" t="0" r="0" b="0"/>
          <a:pathLst>
            <a:path>
              <a:moveTo>
                <a:pt x="0" y="548643"/>
              </a:moveTo>
              <a:lnTo>
                <a:pt x="242270" y="548643"/>
              </a:lnTo>
              <a:lnTo>
                <a:pt x="242270" y="0"/>
              </a:lnTo>
              <a:lnTo>
                <a:pt x="484540" y="0"/>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1090" y="1831614"/>
        <a:ext cx="36598" cy="36598"/>
      </dsp:txXfrm>
    </dsp:sp>
    <dsp:sp modelId="{60A0D928-F9F2-431F-A84B-44B86F4938A4}">
      <dsp:nvSpPr>
        <dsp:cNvPr id="0" name=""/>
        <dsp:cNvSpPr/>
      </dsp:nvSpPr>
      <dsp:spPr>
        <a:xfrm rot="16200000">
          <a:off x="-1450210" y="1915787"/>
          <a:ext cx="3317763" cy="416896"/>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Continuum</a:t>
          </a:r>
        </a:p>
      </dsp:txBody>
      <dsp:txXfrm>
        <a:off x="-1450210" y="1915787"/>
        <a:ext cx="3317763" cy="416896"/>
      </dsp:txXfrm>
    </dsp:sp>
    <dsp:sp modelId="{96DC924C-F4C7-40BA-BFE0-7F95B5763C67}">
      <dsp:nvSpPr>
        <dsp:cNvPr id="0" name=""/>
        <dsp:cNvSpPr/>
      </dsp:nvSpPr>
      <dsp:spPr>
        <a:xfrm>
          <a:off x="901659" y="1400249"/>
          <a:ext cx="2070658" cy="350685"/>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Very controlled</a:t>
          </a:r>
        </a:p>
      </dsp:txBody>
      <dsp:txXfrm>
        <a:off x="901659" y="1400249"/>
        <a:ext cx="2070658" cy="350685"/>
      </dsp:txXfrm>
    </dsp:sp>
    <dsp:sp modelId="{DAB20403-A1E9-4AE8-9EB5-6D0D134B61FD}">
      <dsp:nvSpPr>
        <dsp:cNvPr id="0" name=""/>
        <dsp:cNvSpPr/>
      </dsp:nvSpPr>
      <dsp:spPr>
        <a:xfrm>
          <a:off x="3456858" y="1132836"/>
          <a:ext cx="2059295" cy="37625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Communication and control</a:t>
          </a:r>
        </a:p>
      </dsp:txBody>
      <dsp:txXfrm>
        <a:off x="3456858" y="1132836"/>
        <a:ext cx="2059295" cy="376257"/>
      </dsp:txXfrm>
    </dsp:sp>
    <dsp:sp modelId="{CFB79F84-DB3F-4D7D-984B-F7EABFF9DF1A}">
      <dsp:nvSpPr>
        <dsp:cNvPr id="0" name=""/>
        <dsp:cNvSpPr/>
      </dsp:nvSpPr>
      <dsp:spPr>
        <a:xfrm>
          <a:off x="3456858" y="1693750"/>
          <a:ext cx="2038097" cy="324597"/>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predictive</a:t>
          </a:r>
        </a:p>
      </dsp:txBody>
      <dsp:txXfrm>
        <a:off x="3456858" y="1693750"/>
        <a:ext cx="2038097" cy="324597"/>
      </dsp:txXfrm>
    </dsp:sp>
    <dsp:sp modelId="{B9A5958E-2870-4249-B06D-3FD3539ACEB3}">
      <dsp:nvSpPr>
        <dsp:cNvPr id="0" name=""/>
        <dsp:cNvSpPr/>
      </dsp:nvSpPr>
      <dsp:spPr>
        <a:xfrm>
          <a:off x="901659" y="2505669"/>
          <a:ext cx="2028818" cy="342553"/>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Very agile</a:t>
          </a:r>
        </a:p>
      </dsp:txBody>
      <dsp:txXfrm>
        <a:off x="901659" y="2505669"/>
        <a:ext cx="2028818" cy="342553"/>
      </dsp:txXfrm>
    </dsp:sp>
    <dsp:sp modelId="{BEDA6F3B-609C-4613-B739-60E4A45194AC}">
      <dsp:nvSpPr>
        <dsp:cNvPr id="0" name=""/>
        <dsp:cNvSpPr/>
      </dsp:nvSpPr>
      <dsp:spPr>
        <a:xfrm>
          <a:off x="3415018" y="2203005"/>
          <a:ext cx="2062687" cy="436861"/>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Informal information communication</a:t>
          </a:r>
        </a:p>
      </dsp:txBody>
      <dsp:txXfrm>
        <a:off x="3415018" y="2203005"/>
        <a:ext cx="2062687" cy="436861"/>
      </dsp:txXfrm>
    </dsp:sp>
    <dsp:sp modelId="{6A75BD9C-5A56-43F2-B79B-0C0976E611B5}">
      <dsp:nvSpPr>
        <dsp:cNvPr id="0" name=""/>
        <dsp:cNvSpPr/>
      </dsp:nvSpPr>
      <dsp:spPr>
        <a:xfrm>
          <a:off x="3415018" y="2824524"/>
          <a:ext cx="2044275" cy="326362"/>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adaptive</a:t>
          </a:r>
        </a:p>
      </dsp:txBody>
      <dsp:txXfrm>
        <a:off x="3415018" y="2824524"/>
        <a:ext cx="2044275" cy="3263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83D7D-0E24-4381-8BA9-B9843B6CEE30}">
      <dsp:nvSpPr>
        <dsp:cNvPr id="0" name=""/>
        <dsp:cNvSpPr/>
      </dsp:nvSpPr>
      <dsp:spPr>
        <a:xfrm>
          <a:off x="27522"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2659" y="812072"/>
        <a:ext cx="340501" cy="165113"/>
      </dsp:txXfrm>
    </dsp:sp>
    <dsp:sp modelId="{D70AE870-D544-47D2-B1EF-C023DD049E72}">
      <dsp:nvSpPr>
        <dsp:cNvPr id="0" name=""/>
        <dsp:cNvSpPr/>
      </dsp:nvSpPr>
      <dsp:spPr>
        <a:xfrm rot="16874489">
          <a:off x="88580" y="532839"/>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459" y="523668"/>
        <a:ext cx="35987" cy="35987"/>
      </dsp:txXfrm>
    </dsp:sp>
    <dsp:sp modelId="{8C351950-DC18-4BFC-A92D-B616D32AE99E}">
      <dsp:nvSpPr>
        <dsp:cNvPr id="0" name=""/>
        <dsp:cNvSpPr/>
      </dsp:nvSpPr>
      <dsp:spPr>
        <a:xfrm>
          <a:off x="518607" y="10100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106137"/>
        <a:ext cx="340501" cy="165113"/>
      </dsp:txXfrm>
    </dsp:sp>
    <dsp:sp modelId="{FC19980D-A061-401D-A56A-EC1ACE75782E}">
      <dsp:nvSpPr>
        <dsp:cNvPr id="0" name=""/>
        <dsp:cNvSpPr/>
      </dsp:nvSpPr>
      <dsp:spPr>
        <a:xfrm rot="19457599">
          <a:off x="853141" y="12944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33950"/>
        <a:ext cx="8639" cy="8639"/>
      </dsp:txXfrm>
    </dsp:sp>
    <dsp:sp modelId="{40BF3E38-56A0-4660-9996-7B2331A120CB}">
      <dsp:nvSpPr>
        <dsp:cNvPr id="0" name=""/>
        <dsp:cNvSpPr/>
      </dsp:nvSpPr>
      <dsp:spPr>
        <a:xfrm>
          <a:off x="1009693" y="15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5289"/>
        <a:ext cx="340501" cy="165113"/>
      </dsp:txXfrm>
    </dsp:sp>
    <dsp:sp modelId="{5D0EBB2C-AEFB-4B5F-AC47-F59C9149E25E}">
      <dsp:nvSpPr>
        <dsp:cNvPr id="0" name=""/>
        <dsp:cNvSpPr/>
      </dsp:nvSpPr>
      <dsp:spPr>
        <a:xfrm rot="2142401">
          <a:off x="853141" y="23029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234798"/>
        <a:ext cx="8639" cy="8639"/>
      </dsp:txXfrm>
    </dsp:sp>
    <dsp:sp modelId="{93A2B2FA-0B7A-4BEA-9A5C-720DA09DF420}">
      <dsp:nvSpPr>
        <dsp:cNvPr id="0" name=""/>
        <dsp:cNvSpPr/>
      </dsp:nvSpPr>
      <dsp:spPr>
        <a:xfrm>
          <a:off x="1009693" y="20184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206985"/>
        <a:ext cx="340501" cy="165113"/>
      </dsp:txXfrm>
    </dsp:sp>
    <dsp:sp modelId="{2FFB6B31-3CA7-4775-A907-8B6653A274DF}">
      <dsp:nvSpPr>
        <dsp:cNvPr id="0" name=""/>
        <dsp:cNvSpPr/>
      </dsp:nvSpPr>
      <dsp:spPr>
        <a:xfrm rot="17350740">
          <a:off x="234904" y="684111"/>
          <a:ext cx="427096" cy="17644"/>
        </a:xfrm>
        <a:custGeom>
          <a:avLst/>
          <a:gdLst/>
          <a:ahLst/>
          <a:cxnLst/>
          <a:rect l="0" t="0" r="0" b="0"/>
          <a:pathLst>
            <a:path>
              <a:moveTo>
                <a:pt x="0" y="8822"/>
              </a:moveTo>
              <a:lnTo>
                <a:pt x="42709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7775" y="682256"/>
        <a:ext cx="21354" cy="21354"/>
      </dsp:txXfrm>
    </dsp:sp>
    <dsp:sp modelId="{5C0D7AF9-DBB9-4408-9588-6E3332F9326C}">
      <dsp:nvSpPr>
        <dsp:cNvPr id="0" name=""/>
        <dsp:cNvSpPr/>
      </dsp:nvSpPr>
      <dsp:spPr>
        <a:xfrm>
          <a:off x="518607"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408681"/>
        <a:ext cx="340501" cy="165113"/>
      </dsp:txXfrm>
    </dsp:sp>
    <dsp:sp modelId="{7A28BE1F-9E93-41B1-97B2-6B7BC04A34FE}">
      <dsp:nvSpPr>
        <dsp:cNvPr id="0" name=""/>
        <dsp:cNvSpPr/>
      </dsp:nvSpPr>
      <dsp:spPr>
        <a:xfrm>
          <a:off x="869382"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030" y="487730"/>
        <a:ext cx="7015" cy="7015"/>
      </dsp:txXfrm>
    </dsp:sp>
    <dsp:sp modelId="{8F44EC99-CC0C-4CB6-85A5-0E0CB2467689}">
      <dsp:nvSpPr>
        <dsp:cNvPr id="0" name=""/>
        <dsp:cNvSpPr/>
      </dsp:nvSpPr>
      <dsp:spPr>
        <a:xfrm>
          <a:off x="1009693"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408681"/>
        <a:ext cx="340501" cy="165113"/>
      </dsp:txXfrm>
    </dsp:sp>
    <dsp:sp modelId="{7657328B-330E-4BA0-9347-64D852C46B7A}">
      <dsp:nvSpPr>
        <dsp:cNvPr id="0" name=""/>
        <dsp:cNvSpPr/>
      </dsp:nvSpPr>
      <dsp:spPr>
        <a:xfrm>
          <a:off x="1360468"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7115" y="487730"/>
        <a:ext cx="7015" cy="7015"/>
      </dsp:txXfrm>
    </dsp:sp>
    <dsp:sp modelId="{6582E2C1-1DF7-4A5C-A92F-2B45A4563C70}">
      <dsp:nvSpPr>
        <dsp:cNvPr id="0" name=""/>
        <dsp:cNvSpPr/>
      </dsp:nvSpPr>
      <dsp:spPr>
        <a:xfrm>
          <a:off x="1500778"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505915" y="408681"/>
        <a:ext cx="340501" cy="165113"/>
      </dsp:txXfrm>
    </dsp:sp>
    <dsp:sp modelId="{3DFE3EE1-5D82-4AEF-943D-BB1ACA33791F}">
      <dsp:nvSpPr>
        <dsp:cNvPr id="0" name=""/>
        <dsp:cNvSpPr/>
      </dsp:nvSpPr>
      <dsp:spPr>
        <a:xfrm rot="18289469">
          <a:off x="325603" y="784959"/>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10" y="787639"/>
        <a:ext cx="12284" cy="12284"/>
      </dsp:txXfrm>
    </dsp:sp>
    <dsp:sp modelId="{42483694-8737-4EDC-B4C4-CDF82542E89B}">
      <dsp:nvSpPr>
        <dsp:cNvPr id="0" name=""/>
        <dsp:cNvSpPr/>
      </dsp:nvSpPr>
      <dsp:spPr>
        <a:xfrm>
          <a:off x="518607" y="60524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610377"/>
        <a:ext cx="340501" cy="165113"/>
      </dsp:txXfrm>
    </dsp:sp>
    <dsp:sp modelId="{28DB57AB-7E0E-48A2-8CC6-FEB8C9B8900C}">
      <dsp:nvSpPr>
        <dsp:cNvPr id="0" name=""/>
        <dsp:cNvSpPr/>
      </dsp:nvSpPr>
      <dsp:spPr>
        <a:xfrm>
          <a:off x="378297" y="885807"/>
          <a:ext cx="140310" cy="17644"/>
        </a:xfrm>
        <a:custGeom>
          <a:avLst/>
          <a:gdLst/>
          <a:ahLst/>
          <a:cxnLst/>
          <a:rect l="0" t="0" r="0" b="0"/>
          <a:pathLst>
            <a:path>
              <a:moveTo>
                <a:pt x="0" y="8822"/>
              </a:moveTo>
              <a:lnTo>
                <a:pt x="140310"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945" y="891121"/>
        <a:ext cx="7015" cy="7015"/>
      </dsp:txXfrm>
    </dsp:sp>
    <dsp:sp modelId="{200A6C9F-9961-4584-BF16-AF2782E1E3AF}">
      <dsp:nvSpPr>
        <dsp:cNvPr id="0" name=""/>
        <dsp:cNvSpPr/>
      </dsp:nvSpPr>
      <dsp:spPr>
        <a:xfrm>
          <a:off x="518607"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812072"/>
        <a:ext cx="340501" cy="165113"/>
      </dsp:txXfrm>
    </dsp:sp>
    <dsp:sp modelId="{DD8D54AE-C487-438F-934F-D1F85CB2536F}">
      <dsp:nvSpPr>
        <dsp:cNvPr id="0" name=""/>
        <dsp:cNvSpPr/>
      </dsp:nvSpPr>
      <dsp:spPr>
        <a:xfrm rot="3310531">
          <a:off x="32560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10" y="989334"/>
        <a:ext cx="12284" cy="12284"/>
      </dsp:txXfrm>
    </dsp:sp>
    <dsp:sp modelId="{A3CD4098-D6C3-4F8B-969D-22766CA73524}">
      <dsp:nvSpPr>
        <dsp:cNvPr id="0" name=""/>
        <dsp:cNvSpPr/>
      </dsp:nvSpPr>
      <dsp:spPr>
        <a:xfrm>
          <a:off x="518607"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1013768"/>
        <a:ext cx="340501" cy="165113"/>
      </dsp:txXfrm>
    </dsp:sp>
    <dsp:sp modelId="{D722B0CA-C1ED-4F3F-98D7-A36F9478AA71}">
      <dsp:nvSpPr>
        <dsp:cNvPr id="0" name=""/>
        <dsp:cNvSpPr/>
      </dsp:nvSpPr>
      <dsp:spPr>
        <a:xfrm rot="18289469">
          <a:off x="816688"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3395" y="989334"/>
        <a:ext cx="12284" cy="12284"/>
      </dsp:txXfrm>
    </dsp:sp>
    <dsp:sp modelId="{8BA5C372-7299-4F18-832A-4946BF03179C}">
      <dsp:nvSpPr>
        <dsp:cNvPr id="0" name=""/>
        <dsp:cNvSpPr/>
      </dsp:nvSpPr>
      <dsp:spPr>
        <a:xfrm>
          <a:off x="1009693"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812072"/>
        <a:ext cx="340501" cy="165113"/>
      </dsp:txXfrm>
    </dsp:sp>
    <dsp:sp modelId="{4383A38C-01B3-4A0B-93BC-E5EC6E6C7854}">
      <dsp:nvSpPr>
        <dsp:cNvPr id="0" name=""/>
        <dsp:cNvSpPr/>
      </dsp:nvSpPr>
      <dsp:spPr>
        <a:xfrm>
          <a:off x="869382"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030" y="1092817"/>
        <a:ext cx="7015" cy="7015"/>
      </dsp:txXfrm>
    </dsp:sp>
    <dsp:sp modelId="{BD885B09-6D7F-41F7-87B7-1D1B6901BB1C}">
      <dsp:nvSpPr>
        <dsp:cNvPr id="0" name=""/>
        <dsp:cNvSpPr/>
      </dsp:nvSpPr>
      <dsp:spPr>
        <a:xfrm>
          <a:off x="1009693"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013768"/>
        <a:ext cx="340501" cy="165113"/>
      </dsp:txXfrm>
    </dsp:sp>
    <dsp:sp modelId="{C4B9131D-A29B-450B-A8CA-9B4835363D03}">
      <dsp:nvSpPr>
        <dsp:cNvPr id="0" name=""/>
        <dsp:cNvSpPr/>
      </dsp:nvSpPr>
      <dsp:spPr>
        <a:xfrm rot="18289469">
          <a:off x="130777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480" y="989334"/>
        <a:ext cx="12284" cy="12284"/>
      </dsp:txXfrm>
    </dsp:sp>
    <dsp:sp modelId="{D1786CFA-D318-46FB-832C-CD7072B9728C}">
      <dsp:nvSpPr>
        <dsp:cNvPr id="0" name=""/>
        <dsp:cNvSpPr/>
      </dsp:nvSpPr>
      <dsp:spPr>
        <a:xfrm>
          <a:off x="1500778"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812072"/>
        <a:ext cx="340501" cy="165113"/>
      </dsp:txXfrm>
    </dsp:sp>
    <dsp:sp modelId="{2D2F05C1-2A94-42E4-806F-ACCAC319A989}">
      <dsp:nvSpPr>
        <dsp:cNvPr id="0" name=""/>
        <dsp:cNvSpPr/>
      </dsp:nvSpPr>
      <dsp:spPr>
        <a:xfrm>
          <a:off x="1360468"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7115" y="1092817"/>
        <a:ext cx="7015" cy="7015"/>
      </dsp:txXfrm>
    </dsp:sp>
    <dsp:sp modelId="{3897E8B6-D64E-484F-918A-DD82659B9F68}">
      <dsp:nvSpPr>
        <dsp:cNvPr id="0" name=""/>
        <dsp:cNvSpPr/>
      </dsp:nvSpPr>
      <dsp:spPr>
        <a:xfrm>
          <a:off x="1500778"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1013768"/>
        <a:ext cx="340501" cy="165113"/>
      </dsp:txXfrm>
    </dsp:sp>
    <dsp:sp modelId="{7B8FE184-C806-4E40-9E6E-A2A39E8F923F}">
      <dsp:nvSpPr>
        <dsp:cNvPr id="0" name=""/>
        <dsp:cNvSpPr/>
      </dsp:nvSpPr>
      <dsp:spPr>
        <a:xfrm rot="3310531">
          <a:off x="1307773"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480" y="1191030"/>
        <a:ext cx="12284" cy="12284"/>
      </dsp:txXfrm>
    </dsp:sp>
    <dsp:sp modelId="{F4B471D1-DADC-472C-A309-A79F3DCA9541}">
      <dsp:nvSpPr>
        <dsp:cNvPr id="0" name=""/>
        <dsp:cNvSpPr/>
      </dsp:nvSpPr>
      <dsp:spPr>
        <a:xfrm>
          <a:off x="1500778"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1215464"/>
        <a:ext cx="340501" cy="165113"/>
      </dsp:txXfrm>
    </dsp:sp>
    <dsp:sp modelId="{77E88FA6-92EC-4EC3-AA5E-094257A5FE1C}">
      <dsp:nvSpPr>
        <dsp:cNvPr id="0" name=""/>
        <dsp:cNvSpPr/>
      </dsp:nvSpPr>
      <dsp:spPr>
        <a:xfrm rot="3310531">
          <a:off x="816688"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3395" y="1191030"/>
        <a:ext cx="12284" cy="12284"/>
      </dsp:txXfrm>
    </dsp:sp>
    <dsp:sp modelId="{ADCBEEE7-AC7C-4129-A474-873096F2238B}">
      <dsp:nvSpPr>
        <dsp:cNvPr id="0" name=""/>
        <dsp:cNvSpPr/>
      </dsp:nvSpPr>
      <dsp:spPr>
        <a:xfrm>
          <a:off x="1009693"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215464"/>
        <a:ext cx="340501" cy="165113"/>
      </dsp:txXfrm>
    </dsp:sp>
    <dsp:sp modelId="{26214E23-17E7-41A4-AE50-8574C9413E91}">
      <dsp:nvSpPr>
        <dsp:cNvPr id="0" name=""/>
        <dsp:cNvSpPr/>
      </dsp:nvSpPr>
      <dsp:spPr>
        <a:xfrm rot="4725511">
          <a:off x="88580" y="1238774"/>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459" y="1229603"/>
        <a:ext cx="35987" cy="35987"/>
      </dsp:txXfrm>
    </dsp:sp>
    <dsp:sp modelId="{5A05837F-BB44-4DAA-8475-A0AEA38EB5CF}">
      <dsp:nvSpPr>
        <dsp:cNvPr id="0" name=""/>
        <dsp:cNvSpPr/>
      </dsp:nvSpPr>
      <dsp:spPr>
        <a:xfrm>
          <a:off x="518607" y="151287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1518007"/>
        <a:ext cx="340501" cy="165113"/>
      </dsp:txXfrm>
    </dsp:sp>
    <dsp:sp modelId="{E21981DE-FED0-4EC3-A4AF-B0DC8318BB2D}">
      <dsp:nvSpPr>
        <dsp:cNvPr id="0" name=""/>
        <dsp:cNvSpPr/>
      </dsp:nvSpPr>
      <dsp:spPr>
        <a:xfrm rot="19457599">
          <a:off x="853141" y="154131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545820"/>
        <a:ext cx="8639" cy="8639"/>
      </dsp:txXfrm>
    </dsp:sp>
    <dsp:sp modelId="{808AC9DB-88CF-4A62-8C73-BED21CFB06F4}">
      <dsp:nvSpPr>
        <dsp:cNvPr id="0" name=""/>
        <dsp:cNvSpPr/>
      </dsp:nvSpPr>
      <dsp:spPr>
        <a:xfrm>
          <a:off x="1009693" y="141202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1417159"/>
        <a:ext cx="340501" cy="165113"/>
      </dsp:txXfrm>
    </dsp:sp>
    <dsp:sp modelId="{56279BCA-9F2A-4679-BBE4-6028B973F2A6}">
      <dsp:nvSpPr>
        <dsp:cNvPr id="0" name=""/>
        <dsp:cNvSpPr/>
      </dsp:nvSpPr>
      <dsp:spPr>
        <a:xfrm rot="2142401">
          <a:off x="853141" y="164216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646668"/>
        <a:ext cx="8639" cy="8639"/>
      </dsp:txXfrm>
    </dsp:sp>
    <dsp:sp modelId="{8ECBACD1-0A4A-48B7-8D63-2B7810818CC6}">
      <dsp:nvSpPr>
        <dsp:cNvPr id="0" name=""/>
        <dsp:cNvSpPr/>
      </dsp:nvSpPr>
      <dsp:spPr>
        <a:xfrm>
          <a:off x="1009693" y="161371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618855"/>
        <a:ext cx="340501" cy="1651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683D7D-0E24-4381-8BA9-B9843B6CEE30}">
      <dsp:nvSpPr>
        <dsp:cNvPr id="0" name=""/>
        <dsp:cNvSpPr/>
      </dsp:nvSpPr>
      <dsp:spPr>
        <a:xfrm>
          <a:off x="27522"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32659" y="812072"/>
        <a:ext cx="340501" cy="165113"/>
      </dsp:txXfrm>
    </dsp:sp>
    <dsp:sp modelId="{D70AE870-D544-47D2-B1EF-C023DD049E72}">
      <dsp:nvSpPr>
        <dsp:cNvPr id="0" name=""/>
        <dsp:cNvSpPr/>
      </dsp:nvSpPr>
      <dsp:spPr>
        <a:xfrm rot="16874489">
          <a:off x="88580" y="532839"/>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459" y="523668"/>
        <a:ext cx="35987" cy="35987"/>
      </dsp:txXfrm>
    </dsp:sp>
    <dsp:sp modelId="{8C351950-DC18-4BFC-A92D-B616D32AE99E}">
      <dsp:nvSpPr>
        <dsp:cNvPr id="0" name=""/>
        <dsp:cNvSpPr/>
      </dsp:nvSpPr>
      <dsp:spPr>
        <a:xfrm>
          <a:off x="518607" y="10100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106137"/>
        <a:ext cx="340501" cy="165113"/>
      </dsp:txXfrm>
    </dsp:sp>
    <dsp:sp modelId="{FC19980D-A061-401D-A56A-EC1ACE75782E}">
      <dsp:nvSpPr>
        <dsp:cNvPr id="0" name=""/>
        <dsp:cNvSpPr/>
      </dsp:nvSpPr>
      <dsp:spPr>
        <a:xfrm rot="19457599">
          <a:off x="853141" y="12944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33950"/>
        <a:ext cx="8639" cy="8639"/>
      </dsp:txXfrm>
    </dsp:sp>
    <dsp:sp modelId="{40BF3E38-56A0-4660-9996-7B2331A120CB}">
      <dsp:nvSpPr>
        <dsp:cNvPr id="0" name=""/>
        <dsp:cNvSpPr/>
      </dsp:nvSpPr>
      <dsp:spPr>
        <a:xfrm>
          <a:off x="1009693" y="15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5289"/>
        <a:ext cx="340501" cy="165113"/>
      </dsp:txXfrm>
    </dsp:sp>
    <dsp:sp modelId="{5D0EBB2C-AEFB-4B5F-AC47-F59C9149E25E}">
      <dsp:nvSpPr>
        <dsp:cNvPr id="0" name=""/>
        <dsp:cNvSpPr/>
      </dsp:nvSpPr>
      <dsp:spPr>
        <a:xfrm rot="2142401">
          <a:off x="853141" y="23029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234798"/>
        <a:ext cx="8639" cy="8639"/>
      </dsp:txXfrm>
    </dsp:sp>
    <dsp:sp modelId="{93A2B2FA-0B7A-4BEA-9A5C-720DA09DF420}">
      <dsp:nvSpPr>
        <dsp:cNvPr id="0" name=""/>
        <dsp:cNvSpPr/>
      </dsp:nvSpPr>
      <dsp:spPr>
        <a:xfrm>
          <a:off x="1009693" y="20184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206985"/>
        <a:ext cx="340501" cy="165113"/>
      </dsp:txXfrm>
    </dsp:sp>
    <dsp:sp modelId="{2FFB6B31-3CA7-4775-A907-8B6653A274DF}">
      <dsp:nvSpPr>
        <dsp:cNvPr id="0" name=""/>
        <dsp:cNvSpPr/>
      </dsp:nvSpPr>
      <dsp:spPr>
        <a:xfrm rot="17350740">
          <a:off x="234904" y="684111"/>
          <a:ext cx="427096" cy="17644"/>
        </a:xfrm>
        <a:custGeom>
          <a:avLst/>
          <a:gdLst/>
          <a:ahLst/>
          <a:cxnLst/>
          <a:rect l="0" t="0" r="0" b="0"/>
          <a:pathLst>
            <a:path>
              <a:moveTo>
                <a:pt x="0" y="8822"/>
              </a:moveTo>
              <a:lnTo>
                <a:pt x="427096"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7775" y="682256"/>
        <a:ext cx="21354" cy="21354"/>
      </dsp:txXfrm>
    </dsp:sp>
    <dsp:sp modelId="{5C0D7AF9-DBB9-4408-9588-6E3332F9326C}">
      <dsp:nvSpPr>
        <dsp:cNvPr id="0" name=""/>
        <dsp:cNvSpPr/>
      </dsp:nvSpPr>
      <dsp:spPr>
        <a:xfrm>
          <a:off x="518607"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408681"/>
        <a:ext cx="340501" cy="165113"/>
      </dsp:txXfrm>
    </dsp:sp>
    <dsp:sp modelId="{7A28BE1F-9E93-41B1-97B2-6B7BC04A34FE}">
      <dsp:nvSpPr>
        <dsp:cNvPr id="0" name=""/>
        <dsp:cNvSpPr/>
      </dsp:nvSpPr>
      <dsp:spPr>
        <a:xfrm>
          <a:off x="869382"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030" y="487730"/>
        <a:ext cx="7015" cy="7015"/>
      </dsp:txXfrm>
    </dsp:sp>
    <dsp:sp modelId="{8F44EC99-CC0C-4CB6-85A5-0E0CB2467689}">
      <dsp:nvSpPr>
        <dsp:cNvPr id="0" name=""/>
        <dsp:cNvSpPr/>
      </dsp:nvSpPr>
      <dsp:spPr>
        <a:xfrm>
          <a:off x="1009693"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408681"/>
        <a:ext cx="340501" cy="165113"/>
      </dsp:txXfrm>
    </dsp:sp>
    <dsp:sp modelId="{7657328B-330E-4BA0-9347-64D852C46B7A}">
      <dsp:nvSpPr>
        <dsp:cNvPr id="0" name=""/>
        <dsp:cNvSpPr/>
      </dsp:nvSpPr>
      <dsp:spPr>
        <a:xfrm>
          <a:off x="1360468" y="482416"/>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7115" y="487730"/>
        <a:ext cx="7015" cy="7015"/>
      </dsp:txXfrm>
    </dsp:sp>
    <dsp:sp modelId="{6582E2C1-1DF7-4A5C-A92F-2B45A4563C70}">
      <dsp:nvSpPr>
        <dsp:cNvPr id="0" name=""/>
        <dsp:cNvSpPr/>
      </dsp:nvSpPr>
      <dsp:spPr>
        <a:xfrm>
          <a:off x="1500778" y="403544"/>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505915" y="408681"/>
        <a:ext cx="340501" cy="165113"/>
      </dsp:txXfrm>
    </dsp:sp>
    <dsp:sp modelId="{3DFE3EE1-5D82-4AEF-943D-BB1ACA33791F}">
      <dsp:nvSpPr>
        <dsp:cNvPr id="0" name=""/>
        <dsp:cNvSpPr/>
      </dsp:nvSpPr>
      <dsp:spPr>
        <a:xfrm rot="18289469">
          <a:off x="325603" y="784959"/>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10" y="787639"/>
        <a:ext cx="12284" cy="12284"/>
      </dsp:txXfrm>
    </dsp:sp>
    <dsp:sp modelId="{42483694-8737-4EDC-B4C4-CDF82542E89B}">
      <dsp:nvSpPr>
        <dsp:cNvPr id="0" name=""/>
        <dsp:cNvSpPr/>
      </dsp:nvSpPr>
      <dsp:spPr>
        <a:xfrm>
          <a:off x="518607" y="60524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610377"/>
        <a:ext cx="340501" cy="165113"/>
      </dsp:txXfrm>
    </dsp:sp>
    <dsp:sp modelId="{28DB57AB-7E0E-48A2-8CC6-FEB8C9B8900C}">
      <dsp:nvSpPr>
        <dsp:cNvPr id="0" name=""/>
        <dsp:cNvSpPr/>
      </dsp:nvSpPr>
      <dsp:spPr>
        <a:xfrm>
          <a:off x="378297" y="885807"/>
          <a:ext cx="140310" cy="17644"/>
        </a:xfrm>
        <a:custGeom>
          <a:avLst/>
          <a:gdLst/>
          <a:ahLst/>
          <a:cxnLst/>
          <a:rect l="0" t="0" r="0" b="0"/>
          <a:pathLst>
            <a:path>
              <a:moveTo>
                <a:pt x="0" y="8822"/>
              </a:moveTo>
              <a:lnTo>
                <a:pt x="140310"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4945" y="891121"/>
        <a:ext cx="7015" cy="7015"/>
      </dsp:txXfrm>
    </dsp:sp>
    <dsp:sp modelId="{200A6C9F-9961-4584-BF16-AF2782E1E3AF}">
      <dsp:nvSpPr>
        <dsp:cNvPr id="0" name=""/>
        <dsp:cNvSpPr/>
      </dsp:nvSpPr>
      <dsp:spPr>
        <a:xfrm>
          <a:off x="518607"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812072"/>
        <a:ext cx="340501" cy="165113"/>
      </dsp:txXfrm>
    </dsp:sp>
    <dsp:sp modelId="{DD8D54AE-C487-438F-934F-D1F85CB2536F}">
      <dsp:nvSpPr>
        <dsp:cNvPr id="0" name=""/>
        <dsp:cNvSpPr/>
      </dsp:nvSpPr>
      <dsp:spPr>
        <a:xfrm rot="3310531">
          <a:off x="32560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2310" y="989334"/>
        <a:ext cx="12284" cy="12284"/>
      </dsp:txXfrm>
    </dsp:sp>
    <dsp:sp modelId="{A3CD4098-D6C3-4F8B-969D-22766CA73524}">
      <dsp:nvSpPr>
        <dsp:cNvPr id="0" name=""/>
        <dsp:cNvSpPr/>
      </dsp:nvSpPr>
      <dsp:spPr>
        <a:xfrm>
          <a:off x="518607"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523744" y="1013768"/>
        <a:ext cx="340501" cy="165113"/>
      </dsp:txXfrm>
    </dsp:sp>
    <dsp:sp modelId="{D722B0CA-C1ED-4F3F-98D7-A36F9478AA71}">
      <dsp:nvSpPr>
        <dsp:cNvPr id="0" name=""/>
        <dsp:cNvSpPr/>
      </dsp:nvSpPr>
      <dsp:spPr>
        <a:xfrm rot="18289469">
          <a:off x="816688"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3395" y="989334"/>
        <a:ext cx="12284" cy="12284"/>
      </dsp:txXfrm>
    </dsp:sp>
    <dsp:sp modelId="{8BA5C372-7299-4F18-832A-4946BF03179C}">
      <dsp:nvSpPr>
        <dsp:cNvPr id="0" name=""/>
        <dsp:cNvSpPr/>
      </dsp:nvSpPr>
      <dsp:spPr>
        <a:xfrm>
          <a:off x="1009693"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812072"/>
        <a:ext cx="340501" cy="165113"/>
      </dsp:txXfrm>
    </dsp:sp>
    <dsp:sp modelId="{4383A38C-01B3-4A0B-93BC-E5EC6E6C7854}">
      <dsp:nvSpPr>
        <dsp:cNvPr id="0" name=""/>
        <dsp:cNvSpPr/>
      </dsp:nvSpPr>
      <dsp:spPr>
        <a:xfrm>
          <a:off x="869382"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6030" y="1092817"/>
        <a:ext cx="7015" cy="7015"/>
      </dsp:txXfrm>
    </dsp:sp>
    <dsp:sp modelId="{BD885B09-6D7F-41F7-87B7-1D1B6901BB1C}">
      <dsp:nvSpPr>
        <dsp:cNvPr id="0" name=""/>
        <dsp:cNvSpPr/>
      </dsp:nvSpPr>
      <dsp:spPr>
        <a:xfrm>
          <a:off x="1009693"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013768"/>
        <a:ext cx="340501" cy="165113"/>
      </dsp:txXfrm>
    </dsp:sp>
    <dsp:sp modelId="{C4B9131D-A29B-450B-A8CA-9B4835363D03}">
      <dsp:nvSpPr>
        <dsp:cNvPr id="0" name=""/>
        <dsp:cNvSpPr/>
      </dsp:nvSpPr>
      <dsp:spPr>
        <a:xfrm rot="18289469">
          <a:off x="1307773" y="986655"/>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480" y="989334"/>
        <a:ext cx="12284" cy="12284"/>
      </dsp:txXfrm>
    </dsp:sp>
    <dsp:sp modelId="{D1786CFA-D318-46FB-832C-CD7072B9728C}">
      <dsp:nvSpPr>
        <dsp:cNvPr id="0" name=""/>
        <dsp:cNvSpPr/>
      </dsp:nvSpPr>
      <dsp:spPr>
        <a:xfrm>
          <a:off x="1500778" y="806935"/>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812072"/>
        <a:ext cx="340501" cy="165113"/>
      </dsp:txXfrm>
    </dsp:sp>
    <dsp:sp modelId="{2D2F05C1-2A94-42E4-806F-ACCAC319A989}">
      <dsp:nvSpPr>
        <dsp:cNvPr id="0" name=""/>
        <dsp:cNvSpPr/>
      </dsp:nvSpPr>
      <dsp:spPr>
        <a:xfrm>
          <a:off x="1360468" y="1087503"/>
          <a:ext cx="140310" cy="17644"/>
        </a:xfrm>
        <a:custGeom>
          <a:avLst/>
          <a:gdLst/>
          <a:ahLst/>
          <a:cxnLst/>
          <a:rect l="0" t="0" r="0" b="0"/>
          <a:pathLst>
            <a:path>
              <a:moveTo>
                <a:pt x="0" y="8822"/>
              </a:moveTo>
              <a:lnTo>
                <a:pt x="140310"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7115" y="1092817"/>
        <a:ext cx="7015" cy="7015"/>
      </dsp:txXfrm>
    </dsp:sp>
    <dsp:sp modelId="{3897E8B6-D64E-484F-918A-DD82659B9F68}">
      <dsp:nvSpPr>
        <dsp:cNvPr id="0" name=""/>
        <dsp:cNvSpPr/>
      </dsp:nvSpPr>
      <dsp:spPr>
        <a:xfrm>
          <a:off x="1500778" y="1008631"/>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1013768"/>
        <a:ext cx="340501" cy="165113"/>
      </dsp:txXfrm>
    </dsp:sp>
    <dsp:sp modelId="{7B8FE184-C806-4E40-9E6E-A2A39E8F923F}">
      <dsp:nvSpPr>
        <dsp:cNvPr id="0" name=""/>
        <dsp:cNvSpPr/>
      </dsp:nvSpPr>
      <dsp:spPr>
        <a:xfrm rot="3310531">
          <a:off x="1307773"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24480" y="1191030"/>
        <a:ext cx="12284" cy="12284"/>
      </dsp:txXfrm>
    </dsp:sp>
    <dsp:sp modelId="{F4B471D1-DADC-472C-A309-A79F3DCA9541}">
      <dsp:nvSpPr>
        <dsp:cNvPr id="0" name=""/>
        <dsp:cNvSpPr/>
      </dsp:nvSpPr>
      <dsp:spPr>
        <a:xfrm>
          <a:off x="1500778"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505915" y="1215464"/>
        <a:ext cx="340501" cy="165113"/>
      </dsp:txXfrm>
    </dsp:sp>
    <dsp:sp modelId="{77E88FA6-92EC-4EC3-AA5E-094257A5FE1C}">
      <dsp:nvSpPr>
        <dsp:cNvPr id="0" name=""/>
        <dsp:cNvSpPr/>
      </dsp:nvSpPr>
      <dsp:spPr>
        <a:xfrm rot="3310531">
          <a:off x="816688" y="1188351"/>
          <a:ext cx="245699" cy="17644"/>
        </a:xfrm>
        <a:custGeom>
          <a:avLst/>
          <a:gdLst/>
          <a:ahLst/>
          <a:cxnLst/>
          <a:rect l="0" t="0" r="0" b="0"/>
          <a:pathLst>
            <a:path>
              <a:moveTo>
                <a:pt x="0" y="8822"/>
              </a:moveTo>
              <a:lnTo>
                <a:pt x="245699"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3395" y="1191030"/>
        <a:ext cx="12284" cy="12284"/>
      </dsp:txXfrm>
    </dsp:sp>
    <dsp:sp modelId="{ADCBEEE7-AC7C-4129-A474-873096F2238B}">
      <dsp:nvSpPr>
        <dsp:cNvPr id="0" name=""/>
        <dsp:cNvSpPr/>
      </dsp:nvSpPr>
      <dsp:spPr>
        <a:xfrm>
          <a:off x="1009693" y="1210327"/>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215464"/>
        <a:ext cx="340501" cy="165113"/>
      </dsp:txXfrm>
    </dsp:sp>
    <dsp:sp modelId="{26214E23-17E7-41A4-AE50-8574C9413E91}">
      <dsp:nvSpPr>
        <dsp:cNvPr id="0" name=""/>
        <dsp:cNvSpPr/>
      </dsp:nvSpPr>
      <dsp:spPr>
        <a:xfrm rot="4725511">
          <a:off x="88580" y="1238774"/>
          <a:ext cx="719743" cy="17644"/>
        </a:xfrm>
        <a:custGeom>
          <a:avLst/>
          <a:gdLst/>
          <a:ahLst/>
          <a:cxnLst/>
          <a:rect l="0" t="0" r="0" b="0"/>
          <a:pathLst>
            <a:path>
              <a:moveTo>
                <a:pt x="0" y="8822"/>
              </a:moveTo>
              <a:lnTo>
                <a:pt x="719743" y="88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0459" y="1229603"/>
        <a:ext cx="35987" cy="35987"/>
      </dsp:txXfrm>
    </dsp:sp>
    <dsp:sp modelId="{5A05837F-BB44-4DAA-8475-A0AEA38EB5CF}">
      <dsp:nvSpPr>
        <dsp:cNvPr id="0" name=""/>
        <dsp:cNvSpPr/>
      </dsp:nvSpPr>
      <dsp:spPr>
        <a:xfrm>
          <a:off x="518607" y="1512870"/>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523744" y="1518007"/>
        <a:ext cx="340501" cy="165113"/>
      </dsp:txXfrm>
    </dsp:sp>
    <dsp:sp modelId="{E21981DE-FED0-4EC3-A4AF-B0DC8318BB2D}">
      <dsp:nvSpPr>
        <dsp:cNvPr id="0" name=""/>
        <dsp:cNvSpPr/>
      </dsp:nvSpPr>
      <dsp:spPr>
        <a:xfrm rot="19457599">
          <a:off x="853141" y="1541318"/>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545820"/>
        <a:ext cx="8639" cy="8639"/>
      </dsp:txXfrm>
    </dsp:sp>
    <dsp:sp modelId="{808AC9DB-88CF-4A62-8C73-BED21CFB06F4}">
      <dsp:nvSpPr>
        <dsp:cNvPr id="0" name=""/>
        <dsp:cNvSpPr/>
      </dsp:nvSpPr>
      <dsp:spPr>
        <a:xfrm>
          <a:off x="1009693" y="1412022"/>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US" sz="1000" kern="1200" dirty="0"/>
        </a:p>
      </dsp:txBody>
      <dsp:txXfrm>
        <a:off x="1014830" y="1417159"/>
        <a:ext cx="340501" cy="165113"/>
      </dsp:txXfrm>
    </dsp:sp>
    <dsp:sp modelId="{56279BCA-9F2A-4679-BBE4-6028B973F2A6}">
      <dsp:nvSpPr>
        <dsp:cNvPr id="0" name=""/>
        <dsp:cNvSpPr/>
      </dsp:nvSpPr>
      <dsp:spPr>
        <a:xfrm rot="2142401">
          <a:off x="853141" y="1642166"/>
          <a:ext cx="172792" cy="17644"/>
        </a:xfrm>
        <a:custGeom>
          <a:avLst/>
          <a:gdLst/>
          <a:ahLst/>
          <a:cxnLst/>
          <a:rect l="0" t="0" r="0" b="0"/>
          <a:pathLst>
            <a:path>
              <a:moveTo>
                <a:pt x="0" y="8822"/>
              </a:moveTo>
              <a:lnTo>
                <a:pt x="172792" y="88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35218" y="1646668"/>
        <a:ext cx="8639" cy="8639"/>
      </dsp:txXfrm>
    </dsp:sp>
    <dsp:sp modelId="{8ECBACD1-0A4A-48B7-8D63-2B7810818CC6}">
      <dsp:nvSpPr>
        <dsp:cNvPr id="0" name=""/>
        <dsp:cNvSpPr/>
      </dsp:nvSpPr>
      <dsp:spPr>
        <a:xfrm>
          <a:off x="1009693" y="1613718"/>
          <a:ext cx="350775" cy="1753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  </a:t>
          </a:r>
        </a:p>
      </dsp:txBody>
      <dsp:txXfrm>
        <a:off x="1014830" y="1618855"/>
        <a:ext cx="340501" cy="16511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084967-97AD-494C-8F3D-451D95BDEDC2}">
      <dsp:nvSpPr>
        <dsp:cNvPr id="0" name=""/>
        <dsp:cNvSpPr/>
      </dsp:nvSpPr>
      <dsp:spPr>
        <a:xfrm>
          <a:off x="-5116967" y="-783865"/>
          <a:ext cx="6093694" cy="6093694"/>
        </a:xfrm>
        <a:prstGeom prst="blockArc">
          <a:avLst>
            <a:gd name="adj1" fmla="val 18900000"/>
            <a:gd name="adj2" fmla="val 2700000"/>
            <a:gd name="adj3" fmla="val 354"/>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4E9FA-AC21-462F-B680-202DB5504922}">
      <dsp:nvSpPr>
        <dsp:cNvPr id="0" name=""/>
        <dsp:cNvSpPr/>
      </dsp:nvSpPr>
      <dsp:spPr>
        <a:xfrm>
          <a:off x="628203" y="452596"/>
          <a:ext cx="7538938" cy="90519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Planning and architecture:</a:t>
          </a:r>
        </a:p>
      </dsp:txBody>
      <dsp:txXfrm>
        <a:off x="628203" y="452596"/>
        <a:ext cx="7538938" cy="905192"/>
      </dsp:txXfrm>
    </dsp:sp>
    <dsp:sp modelId="{02EB1A60-6C86-4790-B911-59FEA047574A}">
      <dsp:nvSpPr>
        <dsp:cNvPr id="0" name=""/>
        <dsp:cNvSpPr/>
      </dsp:nvSpPr>
      <dsp:spPr>
        <a:xfrm>
          <a:off x="62458" y="339447"/>
          <a:ext cx="1131490" cy="1131490"/>
        </a:xfrm>
        <a:prstGeom prst="ellipse">
          <a:avLst/>
        </a:prstGeom>
        <a:blipFill rotWithShape="0">
          <a:blip xmlns:r="http://schemas.openxmlformats.org/officeDocument/2006/relationships" r:embed="rId1"/>
          <a:stretch>
            <a:fillRect/>
          </a:stretch>
        </a:blip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1987C3-E7C5-4BBB-92FF-18DBE17F16EC}">
      <dsp:nvSpPr>
        <dsp:cNvPr id="0" name=""/>
        <dsp:cNvSpPr/>
      </dsp:nvSpPr>
      <dsp:spPr>
        <a:xfrm>
          <a:off x="957241" y="1810385"/>
          <a:ext cx="7209900" cy="905192"/>
        </a:xfrm>
        <a:prstGeom prst="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Sprint cycles:</a:t>
          </a:r>
        </a:p>
      </dsp:txBody>
      <dsp:txXfrm>
        <a:off x="957241" y="1810385"/>
        <a:ext cx="7209900" cy="905192"/>
      </dsp:txXfrm>
    </dsp:sp>
    <dsp:sp modelId="{A463A7D4-D67E-4DB5-8A62-31988673D318}">
      <dsp:nvSpPr>
        <dsp:cNvPr id="0" name=""/>
        <dsp:cNvSpPr/>
      </dsp:nvSpPr>
      <dsp:spPr>
        <a:xfrm>
          <a:off x="391495" y="1697236"/>
          <a:ext cx="1131490" cy="1131490"/>
        </a:xfrm>
        <a:prstGeom prst="ellipse">
          <a:avLst/>
        </a:prstGeom>
        <a:blipFill rotWithShape="0">
          <a:blip xmlns:r="http://schemas.openxmlformats.org/officeDocument/2006/relationships" r:embed="rId2"/>
          <a:stretch>
            <a:fillRect/>
          </a:stretch>
        </a:blipFill>
        <a:ln w="25400" cap="flat" cmpd="sng" algn="ctr">
          <a:solidFill>
            <a:schemeClr val="accent4">
              <a:hueOff val="-2232385"/>
              <a:satOff val="13449"/>
              <a:lumOff val="1078"/>
              <a:alphaOff val="0"/>
            </a:schemeClr>
          </a:solidFill>
          <a:prstDash val="solid"/>
        </a:ln>
        <a:effectLst/>
      </dsp:spPr>
      <dsp:style>
        <a:lnRef idx="2">
          <a:scrgbClr r="0" g="0" b="0"/>
        </a:lnRef>
        <a:fillRef idx="1">
          <a:scrgbClr r="0" g="0" b="0"/>
        </a:fillRef>
        <a:effectRef idx="0">
          <a:scrgbClr r="0" g="0" b="0"/>
        </a:effectRef>
        <a:fontRef idx="minor"/>
      </dsp:style>
    </dsp:sp>
    <dsp:sp modelId="{85FAFCDA-C553-481F-97DC-5DF3BDFB6024}">
      <dsp:nvSpPr>
        <dsp:cNvPr id="0" name=""/>
        <dsp:cNvSpPr/>
      </dsp:nvSpPr>
      <dsp:spPr>
        <a:xfrm>
          <a:off x="628203" y="3168174"/>
          <a:ext cx="7538938" cy="905192"/>
        </a:xfrm>
        <a:prstGeom prst="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8497"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Closure:</a:t>
          </a:r>
        </a:p>
      </dsp:txBody>
      <dsp:txXfrm>
        <a:off x="628203" y="3168174"/>
        <a:ext cx="7538938" cy="905192"/>
      </dsp:txXfrm>
    </dsp:sp>
    <dsp:sp modelId="{74B92DD0-1175-4E41-8D4D-49F2F2A115C7}">
      <dsp:nvSpPr>
        <dsp:cNvPr id="0" name=""/>
        <dsp:cNvSpPr/>
      </dsp:nvSpPr>
      <dsp:spPr>
        <a:xfrm>
          <a:off x="62458" y="3055025"/>
          <a:ext cx="1131490" cy="1131490"/>
        </a:xfrm>
        <a:prstGeom prst="ellipse">
          <a:avLst/>
        </a:prstGeom>
        <a:blipFill rotWithShape="0">
          <a:blip xmlns:r="http://schemas.openxmlformats.org/officeDocument/2006/relationships" r:embed="rId3"/>
          <a:stretch>
            <a:fillRect/>
          </a:stretch>
        </a:blipFill>
        <a:ln w="25400" cap="flat" cmpd="sng" algn="ctr">
          <a:solidFill>
            <a:schemeClr val="accent4">
              <a:hueOff val="-4464770"/>
              <a:satOff val="26899"/>
              <a:lumOff val="2156"/>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49BA4-D964-431B-845B-9F43A10A7D8A}">
      <dsp:nvSpPr>
        <dsp:cNvPr id="0" name=""/>
        <dsp:cNvSpPr/>
      </dsp:nvSpPr>
      <dsp:spPr>
        <a:xfrm>
          <a:off x="2997946" y="1648"/>
          <a:ext cx="5046736" cy="892287"/>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Normally 2-4 weeks</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Corresponds to a release development of XP</a:t>
          </a:r>
        </a:p>
      </dsp:txBody>
      <dsp:txXfrm>
        <a:off x="2997946" y="113184"/>
        <a:ext cx="4712128" cy="669215"/>
      </dsp:txXfrm>
    </dsp:sp>
    <dsp:sp modelId="{1DAB9B5F-15D8-4550-B74A-DECB55206D00}">
      <dsp:nvSpPr>
        <dsp:cNvPr id="0" name=""/>
        <dsp:cNvSpPr/>
      </dsp:nvSpPr>
      <dsp:spPr>
        <a:xfrm>
          <a:off x="366544" y="37812"/>
          <a:ext cx="2631402" cy="819958"/>
        </a:xfrm>
        <a:prstGeom prst="round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Length</a:t>
          </a:r>
        </a:p>
      </dsp:txBody>
      <dsp:txXfrm>
        <a:off x="406571" y="77839"/>
        <a:ext cx="2551348" cy="739904"/>
      </dsp:txXfrm>
    </dsp:sp>
    <dsp:sp modelId="{97FF4047-D7BE-46DA-B222-FF6D1325F969}">
      <dsp:nvSpPr>
        <dsp:cNvPr id="0" name=""/>
        <dsp:cNvSpPr/>
      </dsp:nvSpPr>
      <dsp:spPr>
        <a:xfrm>
          <a:off x="3022221" y="983163"/>
          <a:ext cx="5046736" cy="892287"/>
        </a:xfrm>
        <a:prstGeom prst="rightArrow">
          <a:avLst>
            <a:gd name="adj1" fmla="val 75000"/>
            <a:gd name="adj2" fmla="val 50000"/>
          </a:avLst>
        </a:prstGeom>
        <a:solidFill>
          <a:schemeClr val="accent4">
            <a:tint val="40000"/>
            <a:alpha val="90000"/>
            <a:hueOff val="-986427"/>
            <a:satOff val="5539"/>
            <a:lumOff val="352"/>
            <a:alphaOff val="0"/>
          </a:schemeClr>
        </a:solidFill>
        <a:ln w="25400" cap="flat" cmpd="sng" algn="ctr">
          <a:solidFill>
            <a:schemeClr val="accent4">
              <a:tint val="40000"/>
              <a:alpha val="90000"/>
              <a:hueOff val="-986427"/>
              <a:satOff val="5539"/>
              <a:lumOff val="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Start point: backlog of product</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Backlog is a list of work to be done</a:t>
          </a:r>
        </a:p>
      </dsp:txBody>
      <dsp:txXfrm>
        <a:off x="3022221" y="1094699"/>
        <a:ext cx="4712128" cy="669215"/>
      </dsp:txXfrm>
    </dsp:sp>
    <dsp:sp modelId="{097B92DE-28FE-4458-8989-8B13FE029953}">
      <dsp:nvSpPr>
        <dsp:cNvPr id="0" name=""/>
        <dsp:cNvSpPr/>
      </dsp:nvSpPr>
      <dsp:spPr>
        <a:xfrm>
          <a:off x="342269" y="1061395"/>
          <a:ext cx="2679951" cy="735824"/>
        </a:xfrm>
        <a:prstGeom prst="roundRect">
          <a:avLst/>
        </a:prstGeom>
        <a:solidFill>
          <a:schemeClr val="accent4">
            <a:hueOff val="-1116192"/>
            <a:satOff val="6725"/>
            <a:lumOff val="53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Adjust</a:t>
          </a:r>
        </a:p>
      </dsp:txBody>
      <dsp:txXfrm>
        <a:off x="378189" y="1097315"/>
        <a:ext cx="2608111" cy="663984"/>
      </dsp:txXfrm>
    </dsp:sp>
    <dsp:sp modelId="{2C994DBB-A43D-4728-968C-45139FBA47E2}">
      <dsp:nvSpPr>
        <dsp:cNvPr id="0" name=""/>
        <dsp:cNvSpPr/>
      </dsp:nvSpPr>
      <dsp:spPr>
        <a:xfrm>
          <a:off x="3034350" y="1964679"/>
          <a:ext cx="5046736" cy="892287"/>
        </a:xfrm>
        <a:prstGeom prst="rightArrow">
          <a:avLst>
            <a:gd name="adj1" fmla="val 75000"/>
            <a:gd name="adj2" fmla="val 50000"/>
          </a:avLst>
        </a:prstGeom>
        <a:solidFill>
          <a:schemeClr val="accent4">
            <a:tint val="40000"/>
            <a:alpha val="90000"/>
            <a:hueOff val="-1972855"/>
            <a:satOff val="11079"/>
            <a:lumOff val="704"/>
            <a:alphaOff val="0"/>
          </a:schemeClr>
        </a:solidFill>
        <a:ln w="25400" cap="flat" cmpd="sng" algn="ctr">
          <a:solidFill>
            <a:schemeClr val="accent4">
              <a:tint val="40000"/>
              <a:alpha val="90000"/>
              <a:hueOff val="-1972855"/>
              <a:satOff val="11079"/>
              <a:lumOff val="7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Involves project team to select features etc.</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Develop functionality</a:t>
          </a:r>
        </a:p>
      </dsp:txBody>
      <dsp:txXfrm>
        <a:off x="3034350" y="2076215"/>
        <a:ext cx="4712128" cy="669215"/>
      </dsp:txXfrm>
    </dsp:sp>
    <dsp:sp modelId="{F4222002-B35A-4792-AE4E-1D0691E36EFE}">
      <dsp:nvSpPr>
        <dsp:cNvPr id="0" name=""/>
        <dsp:cNvSpPr/>
      </dsp:nvSpPr>
      <dsp:spPr>
        <a:xfrm>
          <a:off x="330140" y="2034871"/>
          <a:ext cx="2704209" cy="751903"/>
        </a:xfrm>
        <a:prstGeom prst="roundRect">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Select</a:t>
          </a:r>
        </a:p>
      </dsp:txBody>
      <dsp:txXfrm>
        <a:off x="366845" y="2071576"/>
        <a:ext cx="2630799" cy="678493"/>
      </dsp:txXfrm>
    </dsp:sp>
    <dsp:sp modelId="{52E329C0-E3E9-43AF-9E8D-BACC616259DB}">
      <dsp:nvSpPr>
        <dsp:cNvPr id="0" name=""/>
        <dsp:cNvSpPr/>
      </dsp:nvSpPr>
      <dsp:spPr>
        <a:xfrm>
          <a:off x="3022221" y="2946195"/>
          <a:ext cx="5046736" cy="892287"/>
        </a:xfrm>
        <a:prstGeom prst="rightArrow">
          <a:avLst>
            <a:gd name="adj1" fmla="val 75000"/>
            <a:gd name="adj2" fmla="val 50000"/>
          </a:avLst>
        </a:prstGeom>
        <a:solidFill>
          <a:schemeClr val="accent4">
            <a:tint val="40000"/>
            <a:alpha val="90000"/>
            <a:hueOff val="-2959282"/>
            <a:satOff val="16618"/>
            <a:lumOff val="1056"/>
            <a:alphaOff val="0"/>
          </a:schemeClr>
        </a:solidFill>
        <a:ln w="25400" cap="flat" cmpd="sng" algn="ctr">
          <a:solidFill>
            <a:schemeClr val="accent4">
              <a:tint val="40000"/>
              <a:alpha val="90000"/>
              <a:hueOff val="-2959282"/>
              <a:satOff val="16618"/>
              <a:lumOff val="10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Reviewed and shown to stakeholders</a:t>
          </a:r>
        </a:p>
        <a:p>
          <a:pPr marL="171450" lvl="1" indent="-171450" algn="l" defTabSz="800100">
            <a:lnSpc>
              <a:spcPct val="90000"/>
            </a:lnSpc>
            <a:spcBef>
              <a:spcPct val="0"/>
            </a:spcBef>
            <a:spcAft>
              <a:spcPct val="15000"/>
            </a:spcAft>
            <a:buChar char="•"/>
          </a:pPr>
          <a:r>
            <a:rPr lang="en-US" sz="1800" kern="1200" dirty="0">
              <a:latin typeface="Arial" panose="020B0604020202020204" pitchFamily="34" charset="0"/>
              <a:cs typeface="Arial" panose="020B0604020202020204" pitchFamily="34" charset="0"/>
            </a:rPr>
            <a:t>Next cycle begins</a:t>
          </a:r>
        </a:p>
      </dsp:txBody>
      <dsp:txXfrm>
        <a:off x="3022221" y="3057731"/>
        <a:ext cx="4712128" cy="669215"/>
      </dsp:txXfrm>
    </dsp:sp>
    <dsp:sp modelId="{FDAD265D-77AB-4EB7-A5C0-504D3B643EF1}">
      <dsp:nvSpPr>
        <dsp:cNvPr id="0" name=""/>
        <dsp:cNvSpPr/>
      </dsp:nvSpPr>
      <dsp:spPr>
        <a:xfrm>
          <a:off x="342269" y="3033394"/>
          <a:ext cx="2679951" cy="717889"/>
        </a:xfrm>
        <a:prstGeom prst="roundRect">
          <a:avLst/>
        </a:prstGeom>
        <a:solidFill>
          <a:schemeClr val="accent4">
            <a:hueOff val="-3348577"/>
            <a:satOff val="20174"/>
            <a:lumOff val="161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Review</a:t>
          </a:r>
        </a:p>
      </dsp:txBody>
      <dsp:txXfrm>
        <a:off x="377313" y="3068438"/>
        <a:ext cx="2609863" cy="647801"/>
      </dsp:txXfrm>
    </dsp:sp>
    <dsp:sp modelId="{4850CF9D-B8BC-42A3-92A6-A9D93F63AACD}">
      <dsp:nvSpPr>
        <dsp:cNvPr id="0" name=""/>
        <dsp:cNvSpPr/>
      </dsp:nvSpPr>
      <dsp:spPr>
        <a:xfrm>
          <a:off x="2984606" y="3927711"/>
          <a:ext cx="5046736" cy="892287"/>
        </a:xfrm>
        <a:prstGeom prst="rightArrow">
          <a:avLst>
            <a:gd name="adj1" fmla="val 75000"/>
            <a:gd name="adj2" fmla="val 50000"/>
          </a:avLst>
        </a:prstGeom>
        <a:solidFill>
          <a:schemeClr val="accent4">
            <a:tint val="40000"/>
            <a:alpha val="90000"/>
            <a:hueOff val="-3945710"/>
            <a:satOff val="22157"/>
            <a:lumOff val="1408"/>
            <a:alphaOff val="0"/>
          </a:schemeClr>
        </a:solidFill>
        <a:ln w="25400" cap="flat" cmpd="sng" algn="ctr">
          <a:solidFill>
            <a:schemeClr val="accent4">
              <a:tint val="40000"/>
              <a:alpha val="90000"/>
              <a:hueOff val="-3945710"/>
              <a:satOff val="22157"/>
              <a:lumOff val="14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Arial" pitchFamily="34" charset="0"/>
              <a:cs typeface="Arial" pitchFamily="34" charset="0"/>
            </a:rPr>
            <a:t>Manage all communication</a:t>
          </a:r>
        </a:p>
        <a:p>
          <a:pPr marL="171450" lvl="1" indent="-171450" algn="l" defTabSz="800100">
            <a:lnSpc>
              <a:spcPct val="90000"/>
            </a:lnSpc>
            <a:spcBef>
              <a:spcPct val="0"/>
            </a:spcBef>
            <a:spcAft>
              <a:spcPct val="15000"/>
            </a:spcAft>
            <a:buChar char="•"/>
          </a:pPr>
          <a:r>
            <a:rPr lang="en-US" sz="1800" kern="1200" dirty="0">
              <a:latin typeface="Arial" pitchFamily="34" charset="0"/>
              <a:cs typeface="Arial" pitchFamily="34" charset="0"/>
            </a:rPr>
            <a:t>Protect from external distraction</a:t>
          </a:r>
        </a:p>
      </dsp:txBody>
      <dsp:txXfrm>
        <a:off x="2984606" y="4039247"/>
        <a:ext cx="4712128" cy="669215"/>
      </dsp:txXfrm>
    </dsp:sp>
    <dsp:sp modelId="{984FA1C2-A51D-4714-8A21-54492EBB0721}">
      <dsp:nvSpPr>
        <dsp:cNvPr id="0" name=""/>
        <dsp:cNvSpPr/>
      </dsp:nvSpPr>
      <dsp:spPr>
        <a:xfrm>
          <a:off x="379884" y="4016338"/>
          <a:ext cx="2604721" cy="715034"/>
        </a:xfrm>
        <a:prstGeom prst="roundRect">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Master</a:t>
          </a:r>
        </a:p>
      </dsp:txBody>
      <dsp:txXfrm>
        <a:off x="414789" y="4051243"/>
        <a:ext cx="2534911" cy="64522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7AED1-B342-4476-AC94-4CF69AD28D1B}">
      <dsp:nvSpPr>
        <dsp:cNvPr id="0" name=""/>
        <dsp:cNvSpPr/>
      </dsp:nvSpPr>
      <dsp:spPr>
        <a:xfrm>
          <a:off x="224145" y="893"/>
          <a:ext cx="1508058" cy="754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Scrum master</a:t>
          </a:r>
        </a:p>
      </dsp:txBody>
      <dsp:txXfrm>
        <a:off x="246230" y="22978"/>
        <a:ext cx="1463888" cy="709859"/>
      </dsp:txXfrm>
    </dsp:sp>
    <dsp:sp modelId="{6634FB3A-BBA8-478C-AAD4-43E1A14A2945}">
      <dsp:nvSpPr>
        <dsp:cNvPr id="0" name=""/>
        <dsp:cNvSpPr/>
      </dsp:nvSpPr>
      <dsp:spPr>
        <a:xfrm>
          <a:off x="374951" y="754922"/>
          <a:ext cx="150805" cy="565521"/>
        </a:xfrm>
        <a:custGeom>
          <a:avLst/>
          <a:gdLst/>
          <a:ahLst/>
          <a:cxnLst/>
          <a:rect l="0" t="0" r="0" b="0"/>
          <a:pathLst>
            <a:path>
              <a:moveTo>
                <a:pt x="0" y="0"/>
              </a:moveTo>
              <a:lnTo>
                <a:pt x="0" y="565521"/>
              </a:lnTo>
              <a:lnTo>
                <a:pt x="150805" y="5655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794AE58-DF3F-45AE-AF51-1EB02B033BD1}">
      <dsp:nvSpPr>
        <dsp:cNvPr id="0" name=""/>
        <dsp:cNvSpPr/>
      </dsp:nvSpPr>
      <dsp:spPr>
        <a:xfrm>
          <a:off x="525757" y="94343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Works as facilitator</a:t>
          </a:r>
        </a:p>
      </dsp:txBody>
      <dsp:txXfrm>
        <a:off x="547842" y="965515"/>
        <a:ext cx="1162276" cy="709859"/>
      </dsp:txXfrm>
    </dsp:sp>
    <dsp:sp modelId="{36ADA8BB-ABF1-487D-B1BA-BC5D20A5AFD0}">
      <dsp:nvSpPr>
        <dsp:cNvPr id="0" name=""/>
        <dsp:cNvSpPr/>
      </dsp:nvSpPr>
      <dsp:spPr>
        <a:xfrm>
          <a:off x="374951" y="754922"/>
          <a:ext cx="150805" cy="1508058"/>
        </a:xfrm>
        <a:custGeom>
          <a:avLst/>
          <a:gdLst/>
          <a:ahLst/>
          <a:cxnLst/>
          <a:rect l="0" t="0" r="0" b="0"/>
          <a:pathLst>
            <a:path>
              <a:moveTo>
                <a:pt x="0" y="0"/>
              </a:moveTo>
              <a:lnTo>
                <a:pt x="0" y="1508058"/>
              </a:lnTo>
              <a:lnTo>
                <a:pt x="150805" y="15080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5175AA-C4C8-4BC4-A808-BBE7469D129E}">
      <dsp:nvSpPr>
        <dsp:cNvPr id="0" name=""/>
        <dsp:cNvSpPr/>
      </dsp:nvSpPr>
      <dsp:spPr>
        <a:xfrm>
          <a:off x="525757" y="1885966"/>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Arranges meetings</a:t>
          </a:r>
        </a:p>
      </dsp:txBody>
      <dsp:txXfrm>
        <a:off x="547842" y="1908051"/>
        <a:ext cx="1162276" cy="709859"/>
      </dsp:txXfrm>
    </dsp:sp>
    <dsp:sp modelId="{F700A974-80B0-4D31-9AAC-76CC1676D09B}">
      <dsp:nvSpPr>
        <dsp:cNvPr id="0" name=""/>
        <dsp:cNvSpPr/>
      </dsp:nvSpPr>
      <dsp:spPr>
        <a:xfrm>
          <a:off x="374951" y="754922"/>
          <a:ext cx="150805" cy="2450595"/>
        </a:xfrm>
        <a:custGeom>
          <a:avLst/>
          <a:gdLst/>
          <a:ahLst/>
          <a:cxnLst/>
          <a:rect l="0" t="0" r="0" b="0"/>
          <a:pathLst>
            <a:path>
              <a:moveTo>
                <a:pt x="0" y="0"/>
              </a:moveTo>
              <a:lnTo>
                <a:pt x="0" y="2450595"/>
              </a:lnTo>
              <a:lnTo>
                <a:pt x="150805" y="24505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39D009-D21E-48FC-8D70-C7349D13E910}">
      <dsp:nvSpPr>
        <dsp:cNvPr id="0" name=""/>
        <dsp:cNvSpPr/>
      </dsp:nvSpPr>
      <dsp:spPr>
        <a:xfrm>
          <a:off x="525757" y="2828503"/>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Tracks backlog</a:t>
          </a:r>
        </a:p>
      </dsp:txBody>
      <dsp:txXfrm>
        <a:off x="547842" y="2850588"/>
        <a:ext cx="1162276" cy="709859"/>
      </dsp:txXfrm>
    </dsp:sp>
    <dsp:sp modelId="{2B3EFFB6-40B7-498D-9542-F09111DE6AE5}">
      <dsp:nvSpPr>
        <dsp:cNvPr id="0" name=""/>
        <dsp:cNvSpPr/>
      </dsp:nvSpPr>
      <dsp:spPr>
        <a:xfrm>
          <a:off x="374951" y="754922"/>
          <a:ext cx="150805" cy="3393131"/>
        </a:xfrm>
        <a:custGeom>
          <a:avLst/>
          <a:gdLst/>
          <a:ahLst/>
          <a:cxnLst/>
          <a:rect l="0" t="0" r="0" b="0"/>
          <a:pathLst>
            <a:path>
              <a:moveTo>
                <a:pt x="0" y="0"/>
              </a:moveTo>
              <a:lnTo>
                <a:pt x="0" y="3393131"/>
              </a:lnTo>
              <a:lnTo>
                <a:pt x="150805" y="33931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39A297-212D-46B2-834E-C2785930E5D2}">
      <dsp:nvSpPr>
        <dsp:cNvPr id="0" name=""/>
        <dsp:cNvSpPr/>
      </dsp:nvSpPr>
      <dsp:spPr>
        <a:xfrm>
          <a:off x="525757" y="377104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And manages communication with outer world</a:t>
          </a:r>
        </a:p>
      </dsp:txBody>
      <dsp:txXfrm>
        <a:off x="547842" y="3793125"/>
        <a:ext cx="1162276" cy="709859"/>
      </dsp:txXfrm>
    </dsp:sp>
    <dsp:sp modelId="{FC7309EB-1F6F-4F34-B524-98742FC9C578}">
      <dsp:nvSpPr>
        <dsp:cNvPr id="0" name=""/>
        <dsp:cNvSpPr/>
      </dsp:nvSpPr>
      <dsp:spPr>
        <a:xfrm>
          <a:off x="2109218" y="893"/>
          <a:ext cx="1508058" cy="75402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Team members</a:t>
          </a:r>
        </a:p>
      </dsp:txBody>
      <dsp:txXfrm>
        <a:off x="2131303" y="22978"/>
        <a:ext cx="1463888" cy="709859"/>
      </dsp:txXfrm>
    </dsp:sp>
    <dsp:sp modelId="{8E97534F-7419-475E-90D3-A0077F1A1C6F}">
      <dsp:nvSpPr>
        <dsp:cNvPr id="0" name=""/>
        <dsp:cNvSpPr/>
      </dsp:nvSpPr>
      <dsp:spPr>
        <a:xfrm>
          <a:off x="2260024" y="754922"/>
          <a:ext cx="150805" cy="565521"/>
        </a:xfrm>
        <a:custGeom>
          <a:avLst/>
          <a:gdLst/>
          <a:ahLst/>
          <a:cxnLst/>
          <a:rect l="0" t="0" r="0" b="0"/>
          <a:pathLst>
            <a:path>
              <a:moveTo>
                <a:pt x="0" y="0"/>
              </a:moveTo>
              <a:lnTo>
                <a:pt x="0" y="565521"/>
              </a:lnTo>
              <a:lnTo>
                <a:pt x="150805" y="56552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F2B6F-096B-45EA-ACFC-4EBCFB2EBF87}">
      <dsp:nvSpPr>
        <dsp:cNvPr id="0" name=""/>
        <dsp:cNvSpPr/>
      </dsp:nvSpPr>
      <dsp:spPr>
        <a:xfrm>
          <a:off x="2410830" y="94343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Attends meetings</a:t>
          </a:r>
        </a:p>
      </dsp:txBody>
      <dsp:txXfrm>
        <a:off x="2432915" y="965515"/>
        <a:ext cx="1162276" cy="709859"/>
      </dsp:txXfrm>
    </dsp:sp>
    <dsp:sp modelId="{27D25B79-B016-4CCA-9475-7A1DFCB81C27}">
      <dsp:nvSpPr>
        <dsp:cNvPr id="0" name=""/>
        <dsp:cNvSpPr/>
      </dsp:nvSpPr>
      <dsp:spPr>
        <a:xfrm>
          <a:off x="2260024" y="754922"/>
          <a:ext cx="150805" cy="1508058"/>
        </a:xfrm>
        <a:custGeom>
          <a:avLst/>
          <a:gdLst/>
          <a:ahLst/>
          <a:cxnLst/>
          <a:rect l="0" t="0" r="0" b="0"/>
          <a:pathLst>
            <a:path>
              <a:moveTo>
                <a:pt x="0" y="0"/>
              </a:moveTo>
              <a:lnTo>
                <a:pt x="0" y="1508058"/>
              </a:lnTo>
              <a:lnTo>
                <a:pt x="150805" y="15080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029223-C138-4617-B3D5-59CFBC8B25DD}">
      <dsp:nvSpPr>
        <dsp:cNvPr id="0" name=""/>
        <dsp:cNvSpPr/>
      </dsp:nvSpPr>
      <dsp:spPr>
        <a:xfrm>
          <a:off x="2410830" y="1885966"/>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Describe progress</a:t>
          </a:r>
        </a:p>
      </dsp:txBody>
      <dsp:txXfrm>
        <a:off x="2432915" y="1908051"/>
        <a:ext cx="1162276" cy="709859"/>
      </dsp:txXfrm>
    </dsp:sp>
    <dsp:sp modelId="{B1089C6E-E6C6-4736-9EC7-56D573E3B39C}">
      <dsp:nvSpPr>
        <dsp:cNvPr id="0" name=""/>
        <dsp:cNvSpPr/>
      </dsp:nvSpPr>
      <dsp:spPr>
        <a:xfrm>
          <a:off x="2260024" y="754922"/>
          <a:ext cx="150805" cy="2450595"/>
        </a:xfrm>
        <a:custGeom>
          <a:avLst/>
          <a:gdLst/>
          <a:ahLst/>
          <a:cxnLst/>
          <a:rect l="0" t="0" r="0" b="0"/>
          <a:pathLst>
            <a:path>
              <a:moveTo>
                <a:pt x="0" y="0"/>
              </a:moveTo>
              <a:lnTo>
                <a:pt x="0" y="2450595"/>
              </a:lnTo>
              <a:lnTo>
                <a:pt x="150805" y="245059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2B4EF6-E078-4AFB-B1C5-20A439861779}">
      <dsp:nvSpPr>
        <dsp:cNvPr id="0" name=""/>
        <dsp:cNvSpPr/>
      </dsp:nvSpPr>
      <dsp:spPr>
        <a:xfrm>
          <a:off x="2410830" y="2828503"/>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Discuss problems</a:t>
          </a:r>
        </a:p>
      </dsp:txBody>
      <dsp:txXfrm>
        <a:off x="2432915" y="2850588"/>
        <a:ext cx="1162276" cy="709859"/>
      </dsp:txXfrm>
    </dsp:sp>
    <dsp:sp modelId="{B02F25A7-C8EF-421D-ADDB-A195778D2BAC}">
      <dsp:nvSpPr>
        <dsp:cNvPr id="0" name=""/>
        <dsp:cNvSpPr/>
      </dsp:nvSpPr>
      <dsp:spPr>
        <a:xfrm>
          <a:off x="2260024" y="754922"/>
          <a:ext cx="150805" cy="3393131"/>
        </a:xfrm>
        <a:custGeom>
          <a:avLst/>
          <a:gdLst/>
          <a:ahLst/>
          <a:cxnLst/>
          <a:rect l="0" t="0" r="0" b="0"/>
          <a:pathLst>
            <a:path>
              <a:moveTo>
                <a:pt x="0" y="0"/>
              </a:moveTo>
              <a:lnTo>
                <a:pt x="0" y="3393131"/>
              </a:lnTo>
              <a:lnTo>
                <a:pt x="150805" y="33931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C79308-FEDE-4C71-8C89-2F1E146A5F82}">
      <dsp:nvSpPr>
        <dsp:cNvPr id="0" name=""/>
        <dsp:cNvSpPr/>
      </dsp:nvSpPr>
      <dsp:spPr>
        <a:xfrm>
          <a:off x="2410830" y="3771040"/>
          <a:ext cx="1206446" cy="75402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Next plan</a:t>
          </a:r>
        </a:p>
      </dsp:txBody>
      <dsp:txXfrm>
        <a:off x="2432915" y="3793125"/>
        <a:ext cx="1162276" cy="70985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106D4-14F8-4BB0-B1F7-943BB7D282D8}">
      <dsp:nvSpPr>
        <dsp:cNvPr id="0" name=""/>
        <dsp:cNvSpPr/>
      </dsp:nvSpPr>
      <dsp:spPr>
        <a:xfrm>
          <a:off x="0" y="3244670"/>
          <a:ext cx="8229600" cy="1064973"/>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delivery</a:t>
          </a:r>
        </a:p>
      </dsp:txBody>
      <dsp:txXfrm>
        <a:off x="0" y="3244670"/>
        <a:ext cx="8229600" cy="575085"/>
      </dsp:txXfrm>
    </dsp:sp>
    <dsp:sp modelId="{8B24692E-E508-451C-92F7-C7A0B76B52D5}">
      <dsp:nvSpPr>
        <dsp:cNvPr id="0" name=""/>
        <dsp:cNvSpPr/>
      </dsp:nvSpPr>
      <dsp:spPr>
        <a:xfrm>
          <a:off x="4018" y="3798456"/>
          <a:ext cx="2740521" cy="489887"/>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On-time</a:t>
          </a:r>
        </a:p>
      </dsp:txBody>
      <dsp:txXfrm>
        <a:off x="4018" y="3798456"/>
        <a:ext cx="2740521" cy="489887"/>
      </dsp:txXfrm>
    </dsp:sp>
    <dsp:sp modelId="{282DCD0C-3AB3-47A7-AE35-A104CE563C6C}">
      <dsp:nvSpPr>
        <dsp:cNvPr id="0" name=""/>
        <dsp:cNvSpPr/>
      </dsp:nvSpPr>
      <dsp:spPr>
        <a:xfrm>
          <a:off x="2744539" y="3798456"/>
          <a:ext cx="2740521" cy="489887"/>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Feedback </a:t>
          </a:r>
        </a:p>
      </dsp:txBody>
      <dsp:txXfrm>
        <a:off x="2744539" y="3798456"/>
        <a:ext cx="2740521" cy="489887"/>
      </dsp:txXfrm>
    </dsp:sp>
    <dsp:sp modelId="{1245284E-08EB-4431-B0F9-295DF7A22209}">
      <dsp:nvSpPr>
        <dsp:cNvPr id="0" name=""/>
        <dsp:cNvSpPr/>
      </dsp:nvSpPr>
      <dsp:spPr>
        <a:xfrm>
          <a:off x="5485060" y="3798456"/>
          <a:ext cx="2740521" cy="489887"/>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Trust and project success</a:t>
          </a:r>
        </a:p>
      </dsp:txBody>
      <dsp:txXfrm>
        <a:off x="5485060" y="3798456"/>
        <a:ext cx="2740521" cy="489887"/>
      </dsp:txXfrm>
    </dsp:sp>
    <dsp:sp modelId="{762E6881-6E59-4153-9FCD-D9FAC5E87838}">
      <dsp:nvSpPr>
        <dsp:cNvPr id="0" name=""/>
        <dsp:cNvSpPr/>
      </dsp:nvSpPr>
      <dsp:spPr>
        <a:xfrm rot="10800000">
          <a:off x="0" y="1622716"/>
          <a:ext cx="8229600" cy="1637929"/>
        </a:xfrm>
        <a:prstGeom prst="upArrowCallou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Communication</a:t>
          </a:r>
        </a:p>
      </dsp:txBody>
      <dsp:txXfrm rot="-10800000">
        <a:off x="0" y="1622716"/>
        <a:ext cx="8229600" cy="574913"/>
      </dsp:txXfrm>
    </dsp:sp>
    <dsp:sp modelId="{1F98A5A2-BF22-4462-886E-17D7BB42CAA8}">
      <dsp:nvSpPr>
        <dsp:cNvPr id="0" name=""/>
        <dsp:cNvSpPr/>
      </dsp:nvSpPr>
      <dsp:spPr>
        <a:xfrm>
          <a:off x="0" y="2197629"/>
          <a:ext cx="4114799"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Visible to everyone</a:t>
          </a:r>
        </a:p>
      </dsp:txBody>
      <dsp:txXfrm>
        <a:off x="0" y="2197629"/>
        <a:ext cx="4114799" cy="489740"/>
      </dsp:txXfrm>
    </dsp:sp>
    <dsp:sp modelId="{05FDC49A-136A-4859-BB0C-680F21ABBFBC}">
      <dsp:nvSpPr>
        <dsp:cNvPr id="0" name=""/>
        <dsp:cNvSpPr/>
      </dsp:nvSpPr>
      <dsp:spPr>
        <a:xfrm>
          <a:off x="4114800" y="2197629"/>
          <a:ext cx="4114799"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Improved communication</a:t>
          </a:r>
        </a:p>
      </dsp:txBody>
      <dsp:txXfrm>
        <a:off x="4114800" y="2197629"/>
        <a:ext cx="4114799" cy="489740"/>
      </dsp:txXfrm>
    </dsp:sp>
    <dsp:sp modelId="{7F4684BE-18A8-4421-BA97-182455E51E03}">
      <dsp:nvSpPr>
        <dsp:cNvPr id="0" name=""/>
        <dsp:cNvSpPr/>
      </dsp:nvSpPr>
      <dsp:spPr>
        <a:xfrm rot="10800000">
          <a:off x="0" y="761"/>
          <a:ext cx="8229600" cy="1637929"/>
        </a:xfrm>
        <a:prstGeom prst="upArrowCallou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US" sz="2100" kern="1200" dirty="0">
              <a:latin typeface="Arial" panose="020B0604020202020204" pitchFamily="34" charset="0"/>
              <a:cs typeface="Arial" panose="020B0604020202020204" pitchFamily="34" charset="0"/>
            </a:rPr>
            <a:t>Product divided into chunks</a:t>
          </a:r>
        </a:p>
      </dsp:txBody>
      <dsp:txXfrm rot="-10800000">
        <a:off x="0" y="761"/>
        <a:ext cx="8229600" cy="574913"/>
      </dsp:txXfrm>
    </dsp:sp>
    <dsp:sp modelId="{41E5ED20-7225-45F7-9EE2-2F1C2469DA6B}">
      <dsp:nvSpPr>
        <dsp:cNvPr id="0" name=""/>
        <dsp:cNvSpPr/>
      </dsp:nvSpPr>
      <dsp:spPr>
        <a:xfrm>
          <a:off x="4018" y="575674"/>
          <a:ext cx="2740521"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manageable</a:t>
          </a:r>
        </a:p>
      </dsp:txBody>
      <dsp:txXfrm>
        <a:off x="4018" y="575674"/>
        <a:ext cx="2740521" cy="489740"/>
      </dsp:txXfrm>
    </dsp:sp>
    <dsp:sp modelId="{A721DF72-D71D-44A4-BF00-6B875DA3CB0D}">
      <dsp:nvSpPr>
        <dsp:cNvPr id="0" name=""/>
        <dsp:cNvSpPr/>
      </dsp:nvSpPr>
      <dsp:spPr>
        <a:xfrm>
          <a:off x="2744539" y="575674"/>
          <a:ext cx="2740521"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Understandable</a:t>
          </a:r>
        </a:p>
      </dsp:txBody>
      <dsp:txXfrm>
        <a:off x="2744539" y="575674"/>
        <a:ext cx="2740521" cy="489740"/>
      </dsp:txXfrm>
    </dsp:sp>
    <dsp:sp modelId="{A0CCDEFC-F5B9-45B4-A47F-89BF01B6E756}">
      <dsp:nvSpPr>
        <dsp:cNvPr id="0" name=""/>
        <dsp:cNvSpPr/>
      </dsp:nvSpPr>
      <dsp:spPr>
        <a:xfrm>
          <a:off x="5485060" y="575674"/>
          <a:ext cx="2740521" cy="489740"/>
        </a:xfrm>
        <a:prstGeom prst="rect">
          <a:avLst/>
        </a:prstGeom>
        <a:solidFill>
          <a:schemeClr val="accent4">
            <a:alpha val="90000"/>
            <a:tint val="40000"/>
            <a:hueOff val="0"/>
            <a:satOff val="0"/>
            <a:lumOff val="0"/>
            <a:alphaOff val="0"/>
          </a:schemeClr>
        </a:solidFill>
        <a:ln w="25400"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Requirements does not hold progress</a:t>
          </a:r>
        </a:p>
      </dsp:txBody>
      <dsp:txXfrm>
        <a:off x="5485060" y="575674"/>
        <a:ext cx="2740521" cy="489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C99C1-1A18-4870-BF59-0C34830F4D28}">
      <dsp:nvSpPr>
        <dsp:cNvPr id="0" name=""/>
        <dsp:cNvSpPr/>
      </dsp:nvSpPr>
      <dsp:spPr>
        <a:xfrm>
          <a:off x="5772586" y="1440159"/>
          <a:ext cx="204074" cy="1374127"/>
        </a:xfrm>
        <a:custGeom>
          <a:avLst/>
          <a:gdLst/>
          <a:ahLst/>
          <a:cxnLst/>
          <a:rect l="0" t="0" r="0" b="0"/>
          <a:pathLst>
            <a:path>
              <a:moveTo>
                <a:pt x="0" y="0"/>
              </a:moveTo>
              <a:lnTo>
                <a:pt x="0" y="1374127"/>
              </a:lnTo>
              <a:lnTo>
                <a:pt x="204074" y="1374127"/>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A7675-2586-40AC-A4A8-73EDE277A64B}">
      <dsp:nvSpPr>
        <dsp:cNvPr id="0" name=""/>
        <dsp:cNvSpPr/>
      </dsp:nvSpPr>
      <dsp:spPr>
        <a:xfrm>
          <a:off x="5496503" y="1440159"/>
          <a:ext cx="276082" cy="1374127"/>
        </a:xfrm>
        <a:custGeom>
          <a:avLst/>
          <a:gdLst/>
          <a:ahLst/>
          <a:cxnLst/>
          <a:rect l="0" t="0" r="0" b="0"/>
          <a:pathLst>
            <a:path>
              <a:moveTo>
                <a:pt x="276082" y="0"/>
              </a:moveTo>
              <a:lnTo>
                <a:pt x="276082" y="1374127"/>
              </a:lnTo>
              <a:lnTo>
                <a:pt x="0" y="1374127"/>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114F53-502A-4857-AA0D-ED2F57ECC322}">
      <dsp:nvSpPr>
        <dsp:cNvPr id="0" name=""/>
        <dsp:cNvSpPr/>
      </dsp:nvSpPr>
      <dsp:spPr>
        <a:xfrm>
          <a:off x="5772586" y="1440159"/>
          <a:ext cx="204074" cy="510028"/>
        </a:xfrm>
        <a:custGeom>
          <a:avLst/>
          <a:gdLst/>
          <a:ahLst/>
          <a:cxnLst/>
          <a:rect l="0" t="0" r="0" b="0"/>
          <a:pathLst>
            <a:path>
              <a:moveTo>
                <a:pt x="0" y="0"/>
              </a:moveTo>
              <a:lnTo>
                <a:pt x="0" y="510028"/>
              </a:lnTo>
              <a:lnTo>
                <a:pt x="204074" y="51002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794A68-C6EC-4008-998A-399B415A7F7B}">
      <dsp:nvSpPr>
        <dsp:cNvPr id="0" name=""/>
        <dsp:cNvSpPr/>
      </dsp:nvSpPr>
      <dsp:spPr>
        <a:xfrm>
          <a:off x="5496503" y="1440159"/>
          <a:ext cx="276082" cy="510028"/>
        </a:xfrm>
        <a:custGeom>
          <a:avLst/>
          <a:gdLst/>
          <a:ahLst/>
          <a:cxnLst/>
          <a:rect l="0" t="0" r="0" b="0"/>
          <a:pathLst>
            <a:path>
              <a:moveTo>
                <a:pt x="276082" y="0"/>
              </a:moveTo>
              <a:lnTo>
                <a:pt x="276082" y="510028"/>
              </a:lnTo>
              <a:lnTo>
                <a:pt x="0" y="510028"/>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4D0252-323B-4448-9047-51F095DC7E36}">
      <dsp:nvSpPr>
        <dsp:cNvPr id="0" name=""/>
        <dsp:cNvSpPr/>
      </dsp:nvSpPr>
      <dsp:spPr>
        <a:xfrm>
          <a:off x="3910685" y="590719"/>
          <a:ext cx="1273889" cy="555434"/>
        </a:xfrm>
        <a:custGeom>
          <a:avLst/>
          <a:gdLst/>
          <a:ahLst/>
          <a:cxnLst/>
          <a:rect l="0" t="0" r="0" b="0"/>
          <a:pathLst>
            <a:path>
              <a:moveTo>
                <a:pt x="0" y="0"/>
              </a:moveTo>
              <a:lnTo>
                <a:pt x="0" y="555434"/>
              </a:lnTo>
              <a:lnTo>
                <a:pt x="1273889" y="555434"/>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75D3E0-6130-4EAC-8F1D-DDAF5CD5657C}">
      <dsp:nvSpPr>
        <dsp:cNvPr id="0" name=""/>
        <dsp:cNvSpPr/>
      </dsp:nvSpPr>
      <dsp:spPr>
        <a:xfrm>
          <a:off x="2487700" y="1425694"/>
          <a:ext cx="123482" cy="1375944"/>
        </a:xfrm>
        <a:custGeom>
          <a:avLst/>
          <a:gdLst/>
          <a:ahLst/>
          <a:cxnLst/>
          <a:rect l="0" t="0" r="0" b="0"/>
          <a:pathLst>
            <a:path>
              <a:moveTo>
                <a:pt x="0" y="0"/>
              </a:moveTo>
              <a:lnTo>
                <a:pt x="0" y="1375944"/>
              </a:lnTo>
              <a:lnTo>
                <a:pt x="123482" y="137594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A22EC64-6FB4-4ADB-A913-F7E6975C55AF}">
      <dsp:nvSpPr>
        <dsp:cNvPr id="0" name=""/>
        <dsp:cNvSpPr/>
      </dsp:nvSpPr>
      <dsp:spPr>
        <a:xfrm>
          <a:off x="2364218" y="1425694"/>
          <a:ext cx="123482" cy="1375944"/>
        </a:xfrm>
        <a:custGeom>
          <a:avLst/>
          <a:gdLst/>
          <a:ahLst/>
          <a:cxnLst/>
          <a:rect l="0" t="0" r="0" b="0"/>
          <a:pathLst>
            <a:path>
              <a:moveTo>
                <a:pt x="123482" y="0"/>
              </a:moveTo>
              <a:lnTo>
                <a:pt x="123482" y="1375944"/>
              </a:lnTo>
              <a:lnTo>
                <a:pt x="0" y="1375944"/>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9ECE41-2213-4D63-98BE-C32B2817ABAF}">
      <dsp:nvSpPr>
        <dsp:cNvPr id="0" name=""/>
        <dsp:cNvSpPr/>
      </dsp:nvSpPr>
      <dsp:spPr>
        <a:xfrm>
          <a:off x="2487700" y="1425694"/>
          <a:ext cx="123482" cy="540969"/>
        </a:xfrm>
        <a:custGeom>
          <a:avLst/>
          <a:gdLst/>
          <a:ahLst/>
          <a:cxnLst/>
          <a:rect l="0" t="0" r="0" b="0"/>
          <a:pathLst>
            <a:path>
              <a:moveTo>
                <a:pt x="0" y="0"/>
              </a:moveTo>
              <a:lnTo>
                <a:pt x="0" y="540969"/>
              </a:lnTo>
              <a:lnTo>
                <a:pt x="123482" y="540969"/>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2274E4-6438-4222-AA8E-83ECFEE29D76}">
      <dsp:nvSpPr>
        <dsp:cNvPr id="0" name=""/>
        <dsp:cNvSpPr/>
      </dsp:nvSpPr>
      <dsp:spPr>
        <a:xfrm>
          <a:off x="2364218" y="1425694"/>
          <a:ext cx="123482" cy="540969"/>
        </a:xfrm>
        <a:custGeom>
          <a:avLst/>
          <a:gdLst/>
          <a:ahLst/>
          <a:cxnLst/>
          <a:rect l="0" t="0" r="0" b="0"/>
          <a:pathLst>
            <a:path>
              <a:moveTo>
                <a:pt x="123482" y="0"/>
              </a:moveTo>
              <a:lnTo>
                <a:pt x="123482" y="540969"/>
              </a:lnTo>
              <a:lnTo>
                <a:pt x="0" y="540969"/>
              </a:lnTo>
            </a:path>
          </a:pathLst>
        </a:custGeom>
        <a:noFill/>
        <a:ln w="25400"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F183C4-3E61-441B-BAC9-A9F5E163DB52}">
      <dsp:nvSpPr>
        <dsp:cNvPr id="0" name=""/>
        <dsp:cNvSpPr/>
      </dsp:nvSpPr>
      <dsp:spPr>
        <a:xfrm>
          <a:off x="3075710" y="590719"/>
          <a:ext cx="834975" cy="540969"/>
        </a:xfrm>
        <a:custGeom>
          <a:avLst/>
          <a:gdLst/>
          <a:ahLst/>
          <a:cxnLst/>
          <a:rect l="0" t="0" r="0" b="0"/>
          <a:pathLst>
            <a:path>
              <a:moveTo>
                <a:pt x="834975" y="0"/>
              </a:moveTo>
              <a:lnTo>
                <a:pt x="834975" y="540969"/>
              </a:lnTo>
              <a:lnTo>
                <a:pt x="0" y="540969"/>
              </a:lnTo>
            </a:path>
          </a:pathLst>
        </a:cu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339FC8-7A92-4229-A26B-97E9DC1A162D}">
      <dsp:nvSpPr>
        <dsp:cNvPr id="0" name=""/>
        <dsp:cNvSpPr/>
      </dsp:nvSpPr>
      <dsp:spPr>
        <a:xfrm>
          <a:off x="3322675" y="2708"/>
          <a:ext cx="1176021" cy="588010"/>
        </a:xfrm>
        <a:prstGeom prst="rect">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Approach</a:t>
          </a:r>
        </a:p>
      </dsp:txBody>
      <dsp:txXfrm>
        <a:off x="3322675" y="2708"/>
        <a:ext cx="1176021" cy="588010"/>
      </dsp:txXfrm>
    </dsp:sp>
    <dsp:sp modelId="{273CAC6B-EAF2-4455-BD42-0AEE4E8A86BB}">
      <dsp:nvSpPr>
        <dsp:cNvPr id="0" name=""/>
        <dsp:cNvSpPr/>
      </dsp:nvSpPr>
      <dsp:spPr>
        <a:xfrm>
          <a:off x="1899689" y="837684"/>
          <a:ext cx="1176021" cy="588010"/>
        </a:xfrm>
        <a:prstGeom prst="rect">
          <a:avLst/>
        </a:prstGeom>
        <a:solidFill>
          <a:srgbClr val="114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Plan-driven</a:t>
          </a:r>
        </a:p>
      </dsp:txBody>
      <dsp:txXfrm>
        <a:off x="1899689" y="837684"/>
        <a:ext cx="1176021" cy="588010"/>
      </dsp:txXfrm>
    </dsp:sp>
    <dsp:sp modelId="{74BE1F07-877A-4D43-B3B1-21B437CF7863}">
      <dsp:nvSpPr>
        <dsp:cNvPr id="0" name=""/>
        <dsp:cNvSpPr/>
      </dsp:nvSpPr>
      <dsp:spPr>
        <a:xfrm>
          <a:off x="1188196" y="1672659"/>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Artifact, milestone</a:t>
          </a:r>
        </a:p>
      </dsp:txBody>
      <dsp:txXfrm>
        <a:off x="1188196" y="1672659"/>
        <a:ext cx="1176021" cy="588010"/>
      </dsp:txXfrm>
    </dsp:sp>
    <dsp:sp modelId="{A5A22C50-1629-44B9-A466-5123841DAB23}">
      <dsp:nvSpPr>
        <dsp:cNvPr id="0" name=""/>
        <dsp:cNvSpPr/>
      </dsp:nvSpPr>
      <dsp:spPr>
        <a:xfrm>
          <a:off x="2611182" y="1672659"/>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Up-front planning</a:t>
          </a:r>
        </a:p>
      </dsp:txBody>
      <dsp:txXfrm>
        <a:off x="2611182" y="1672659"/>
        <a:ext cx="1176021" cy="588010"/>
      </dsp:txXfrm>
    </dsp:sp>
    <dsp:sp modelId="{4F8F9950-CB1A-4FBD-AFB5-6DF11E104A7F}">
      <dsp:nvSpPr>
        <dsp:cNvPr id="0" name=""/>
        <dsp:cNvSpPr/>
      </dsp:nvSpPr>
      <dsp:spPr>
        <a:xfrm>
          <a:off x="1188196" y="2507634"/>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Structured communication</a:t>
          </a:r>
        </a:p>
      </dsp:txBody>
      <dsp:txXfrm>
        <a:off x="1188196" y="2507634"/>
        <a:ext cx="1176021" cy="588010"/>
      </dsp:txXfrm>
    </dsp:sp>
    <dsp:sp modelId="{2EADB5ED-5890-426A-A142-0F5121293376}">
      <dsp:nvSpPr>
        <dsp:cNvPr id="0" name=""/>
        <dsp:cNvSpPr/>
      </dsp:nvSpPr>
      <dsp:spPr>
        <a:xfrm>
          <a:off x="2611182" y="2507634"/>
          <a:ext cx="1176021" cy="58801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Well-defined roles</a:t>
          </a:r>
        </a:p>
      </dsp:txBody>
      <dsp:txXfrm>
        <a:off x="2611182" y="2507634"/>
        <a:ext cx="1176021" cy="588010"/>
      </dsp:txXfrm>
    </dsp:sp>
    <dsp:sp modelId="{AEEEE136-4CF8-4574-8215-B598A99E7D53}">
      <dsp:nvSpPr>
        <dsp:cNvPr id="0" name=""/>
        <dsp:cNvSpPr/>
      </dsp:nvSpPr>
      <dsp:spPr>
        <a:xfrm>
          <a:off x="5184575" y="852149"/>
          <a:ext cx="1176021" cy="588010"/>
        </a:xfrm>
        <a:prstGeom prst="rect">
          <a:avLst/>
        </a:prstGeom>
        <a:solidFill>
          <a:srgbClr val="1145EB"/>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Agile method</a:t>
          </a:r>
        </a:p>
      </dsp:txBody>
      <dsp:txXfrm>
        <a:off x="5184575" y="852149"/>
        <a:ext cx="1176021" cy="588010"/>
      </dsp:txXfrm>
    </dsp:sp>
    <dsp:sp modelId="{13538357-9F41-43AD-9BFB-C0F5B2AF7245}">
      <dsp:nvSpPr>
        <dsp:cNvPr id="0" name=""/>
        <dsp:cNvSpPr/>
      </dsp:nvSpPr>
      <dsp:spPr>
        <a:xfrm>
          <a:off x="4320482" y="1656183"/>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Coded deliverables</a:t>
          </a:r>
        </a:p>
      </dsp:txBody>
      <dsp:txXfrm>
        <a:off x="4320482" y="1656183"/>
        <a:ext cx="1176021" cy="588010"/>
      </dsp:txXfrm>
    </dsp:sp>
    <dsp:sp modelId="{FF530EF9-B3AE-47FC-9975-53BFD0B8E17B}">
      <dsp:nvSpPr>
        <dsp:cNvPr id="0" name=""/>
        <dsp:cNvSpPr/>
      </dsp:nvSpPr>
      <dsp:spPr>
        <a:xfrm>
          <a:off x="5976661" y="1656183"/>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On-going planning</a:t>
          </a:r>
        </a:p>
      </dsp:txBody>
      <dsp:txXfrm>
        <a:off x="5976661" y="1656183"/>
        <a:ext cx="1176021" cy="588010"/>
      </dsp:txXfrm>
    </dsp:sp>
    <dsp:sp modelId="{8A3EEB95-9D0C-4A2F-B481-363F2942197F}">
      <dsp:nvSpPr>
        <dsp:cNvPr id="0" name=""/>
        <dsp:cNvSpPr/>
      </dsp:nvSpPr>
      <dsp:spPr>
        <a:xfrm>
          <a:off x="4320482" y="2520282"/>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Limited change control</a:t>
          </a:r>
        </a:p>
      </dsp:txBody>
      <dsp:txXfrm>
        <a:off x="4320482" y="2520282"/>
        <a:ext cx="1176021" cy="588010"/>
      </dsp:txXfrm>
    </dsp:sp>
    <dsp:sp modelId="{2523B861-F633-46C5-A7C2-A7C9B309B3DC}">
      <dsp:nvSpPr>
        <dsp:cNvPr id="0" name=""/>
        <dsp:cNvSpPr/>
      </dsp:nvSpPr>
      <dsp:spPr>
        <a:xfrm>
          <a:off x="5976661" y="2520282"/>
          <a:ext cx="1176021" cy="588010"/>
        </a:xfrm>
        <a:prstGeom prst="rect">
          <a:avLst/>
        </a:prstGeom>
        <a:solidFill>
          <a:srgbClr val="00666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latin typeface="Arial" panose="020B0604020202020204" pitchFamily="34" charset="0"/>
              <a:cs typeface="Arial" panose="020B0604020202020204" pitchFamily="34" charset="0"/>
            </a:rPr>
            <a:t>Lower project ceremony</a:t>
          </a:r>
        </a:p>
      </dsp:txBody>
      <dsp:txXfrm>
        <a:off x="5976661" y="2520282"/>
        <a:ext cx="1176021" cy="5880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89523-CB4E-41DB-8385-A8223EA82C73}">
      <dsp:nvSpPr>
        <dsp:cNvPr id="0" name=""/>
        <dsp:cNvSpPr/>
      </dsp:nvSpPr>
      <dsp:spPr>
        <a:xfrm>
          <a:off x="2177244" y="1739054"/>
          <a:ext cx="1047854" cy="104785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Arial" panose="020B0604020202020204" pitchFamily="34" charset="0"/>
              <a:cs typeface="Arial" panose="020B0604020202020204" pitchFamily="34" charset="0"/>
            </a:rPr>
            <a:t>Agility</a:t>
          </a:r>
        </a:p>
      </dsp:txBody>
      <dsp:txXfrm>
        <a:off x="2330699" y="1892509"/>
        <a:ext cx="740944" cy="740944"/>
      </dsp:txXfrm>
    </dsp:sp>
    <dsp:sp modelId="{05651597-B7DE-4379-BB65-F7A568DE9967}">
      <dsp:nvSpPr>
        <dsp:cNvPr id="0" name=""/>
        <dsp:cNvSpPr/>
      </dsp:nvSpPr>
      <dsp:spPr>
        <a:xfrm rot="16200000">
          <a:off x="2588035" y="1364950"/>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a:off x="2621976" y="1465708"/>
        <a:ext cx="158390" cy="200451"/>
      </dsp:txXfrm>
    </dsp:sp>
    <dsp:sp modelId="{9F85C47C-BC0D-4931-B4EA-3B8923E77F38}">
      <dsp:nvSpPr>
        <dsp:cNvPr id="0" name=""/>
        <dsp:cNvSpPr/>
      </dsp:nvSpPr>
      <dsp:spPr>
        <a:xfrm>
          <a:off x="2046262" y="2305"/>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Customer involvement</a:t>
          </a:r>
        </a:p>
      </dsp:txBody>
      <dsp:txXfrm>
        <a:off x="2238080" y="194123"/>
        <a:ext cx="926182" cy="926182"/>
      </dsp:txXfrm>
    </dsp:sp>
    <dsp:sp modelId="{E24FFC05-EC03-417E-85FD-49E05355427B}">
      <dsp:nvSpPr>
        <dsp:cNvPr id="0" name=""/>
        <dsp:cNvSpPr/>
      </dsp:nvSpPr>
      <dsp:spPr>
        <a:xfrm rot="19800000">
          <a:off x="3221089" y="1730444"/>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a:off x="3225636" y="1814232"/>
        <a:ext cx="158390" cy="200451"/>
      </dsp:txXfrm>
    </dsp:sp>
    <dsp:sp modelId="{33039059-EB89-46D6-99C5-8409DF8FE6E0}">
      <dsp:nvSpPr>
        <dsp:cNvPr id="0" name=""/>
        <dsp:cNvSpPr/>
      </dsp:nvSpPr>
      <dsp:spPr>
        <a:xfrm>
          <a:off x="3436897" y="805188"/>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Incremental delivery</a:t>
          </a:r>
        </a:p>
      </dsp:txBody>
      <dsp:txXfrm>
        <a:off x="3628715" y="997006"/>
        <a:ext cx="926182" cy="926182"/>
      </dsp:txXfrm>
    </dsp:sp>
    <dsp:sp modelId="{4E3AA821-D2F0-4998-9964-C9B7A40F81AB}">
      <dsp:nvSpPr>
        <dsp:cNvPr id="0" name=""/>
        <dsp:cNvSpPr/>
      </dsp:nvSpPr>
      <dsp:spPr>
        <a:xfrm rot="1800000">
          <a:off x="3221089" y="2461433"/>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a:off x="3225636" y="2511280"/>
        <a:ext cx="158390" cy="200451"/>
      </dsp:txXfrm>
    </dsp:sp>
    <dsp:sp modelId="{2207E60C-9A76-43D5-A5DA-1A953CCBF6B1}">
      <dsp:nvSpPr>
        <dsp:cNvPr id="0" name=""/>
        <dsp:cNvSpPr/>
      </dsp:nvSpPr>
      <dsp:spPr>
        <a:xfrm>
          <a:off x="3436897" y="2410955"/>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People not process</a:t>
          </a:r>
        </a:p>
      </dsp:txBody>
      <dsp:txXfrm>
        <a:off x="3628715" y="2602773"/>
        <a:ext cx="926182" cy="926182"/>
      </dsp:txXfrm>
    </dsp:sp>
    <dsp:sp modelId="{EF29B5CB-C3E7-4BF2-ADA3-0314B2A40ED9}">
      <dsp:nvSpPr>
        <dsp:cNvPr id="0" name=""/>
        <dsp:cNvSpPr/>
      </dsp:nvSpPr>
      <dsp:spPr>
        <a:xfrm rot="5400000">
          <a:off x="2588035" y="2826927"/>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a:off x="2621976" y="2859803"/>
        <a:ext cx="158390" cy="200451"/>
      </dsp:txXfrm>
    </dsp:sp>
    <dsp:sp modelId="{80B09F80-E6AD-44C7-A45E-5F8CAB0E0918}">
      <dsp:nvSpPr>
        <dsp:cNvPr id="0" name=""/>
        <dsp:cNvSpPr/>
      </dsp:nvSpPr>
      <dsp:spPr>
        <a:xfrm>
          <a:off x="2046262" y="3213839"/>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Embrace change</a:t>
          </a:r>
        </a:p>
      </dsp:txBody>
      <dsp:txXfrm>
        <a:off x="2238080" y="3405657"/>
        <a:ext cx="926182" cy="926182"/>
      </dsp:txXfrm>
    </dsp:sp>
    <dsp:sp modelId="{8AA4FDCB-D610-4B9F-8A75-6D64402B99E2}">
      <dsp:nvSpPr>
        <dsp:cNvPr id="0" name=""/>
        <dsp:cNvSpPr/>
      </dsp:nvSpPr>
      <dsp:spPr>
        <a:xfrm rot="9000000">
          <a:off x="1954980" y="2461433"/>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rot="10800000">
        <a:off x="2018315" y="2511280"/>
        <a:ext cx="158390" cy="200451"/>
      </dsp:txXfrm>
    </dsp:sp>
    <dsp:sp modelId="{ADB4728D-563E-4593-A6CB-3728A9D78878}">
      <dsp:nvSpPr>
        <dsp:cNvPr id="0" name=""/>
        <dsp:cNvSpPr/>
      </dsp:nvSpPr>
      <dsp:spPr>
        <a:xfrm>
          <a:off x="655627" y="2410955"/>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Maintain simplicity</a:t>
          </a:r>
        </a:p>
      </dsp:txBody>
      <dsp:txXfrm>
        <a:off x="847445" y="2602773"/>
        <a:ext cx="926182" cy="926182"/>
      </dsp:txXfrm>
    </dsp:sp>
    <dsp:sp modelId="{1EE67EC3-4095-4618-BC1D-C4E7147DA3E0}">
      <dsp:nvSpPr>
        <dsp:cNvPr id="0" name=""/>
        <dsp:cNvSpPr/>
      </dsp:nvSpPr>
      <dsp:spPr>
        <a:xfrm rot="12600000">
          <a:off x="1954980" y="1730444"/>
          <a:ext cx="226272" cy="334085"/>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latin typeface="Arial" panose="020B0604020202020204" pitchFamily="34" charset="0"/>
            <a:cs typeface="Arial" panose="020B0604020202020204" pitchFamily="34" charset="0"/>
          </a:endParaRPr>
        </a:p>
      </dsp:txBody>
      <dsp:txXfrm rot="10800000">
        <a:off x="2018315" y="1814232"/>
        <a:ext cx="158390" cy="200451"/>
      </dsp:txXfrm>
    </dsp:sp>
    <dsp:sp modelId="{C04A2C0D-123B-40A3-B3D1-ACE6C11D05DA}">
      <dsp:nvSpPr>
        <dsp:cNvPr id="0" name=""/>
        <dsp:cNvSpPr/>
      </dsp:nvSpPr>
      <dsp:spPr>
        <a:xfrm>
          <a:off x="655627" y="805188"/>
          <a:ext cx="1309818" cy="1309818"/>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Continued Improvement</a:t>
          </a:r>
        </a:p>
      </dsp:txBody>
      <dsp:txXfrm>
        <a:off x="847445" y="997006"/>
        <a:ext cx="926182" cy="926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8AE26-B6AC-4B9A-804F-55E78EE87AD0}">
      <dsp:nvSpPr>
        <dsp:cNvPr id="0" name=""/>
        <dsp:cNvSpPr/>
      </dsp:nvSpPr>
      <dsp:spPr>
        <a:xfrm>
          <a:off x="1004" y="1374170"/>
          <a:ext cx="3917900" cy="538673"/>
        </a:xfrm>
        <a:prstGeom prst="roundRect">
          <a:avLst>
            <a:gd name="adj" fmla="val 10000"/>
          </a:avLst>
        </a:prstGeom>
        <a:gradFill rotWithShape="0">
          <a:gsLst>
            <a:gs pos="0">
              <a:srgbClr val="1145EB">
                <a:alpha val="80000"/>
              </a:srgbClr>
            </a:gs>
            <a:gs pos="0">
              <a:schemeClr val="accent2">
                <a:alpha val="80000"/>
                <a:hueOff val="0"/>
                <a:satOff val="0"/>
                <a:lumOff val="0"/>
                <a:alphaOff val="0"/>
                <a:satMod val="110000"/>
                <a:lumMod val="100000"/>
                <a:shade val="100000"/>
              </a:schemeClr>
            </a:gs>
            <a:gs pos="67000">
              <a:srgbClr val="1145EB"/>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rial" panose="020B0604020202020204" pitchFamily="34" charset="0"/>
              <a:cs typeface="Arial" panose="020B0604020202020204" pitchFamily="34" charset="0"/>
            </a:rPr>
            <a:t>Product development</a:t>
          </a:r>
        </a:p>
      </dsp:txBody>
      <dsp:txXfrm>
        <a:off x="16781" y="1389947"/>
        <a:ext cx="3886346" cy="507119"/>
      </dsp:txXfrm>
    </dsp:sp>
    <dsp:sp modelId="{36A46F51-F516-4DF7-BF0B-0BBA5050B100}">
      <dsp:nvSpPr>
        <dsp:cNvPr id="0" name=""/>
        <dsp:cNvSpPr/>
      </dsp:nvSpPr>
      <dsp:spPr>
        <a:xfrm>
          <a:off x="1004" y="2009804"/>
          <a:ext cx="538673" cy="538673"/>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40A83F4-5014-47EF-8401-617D91DE4480}">
      <dsp:nvSpPr>
        <dsp:cNvPr id="0" name=""/>
        <dsp:cNvSpPr/>
      </dsp:nvSpPr>
      <dsp:spPr>
        <a:xfrm>
          <a:off x="571998" y="2009804"/>
          <a:ext cx="3346906" cy="538673"/>
        </a:xfrm>
        <a:prstGeom prst="roundRect">
          <a:avLst>
            <a:gd name="adj" fmla="val 16670"/>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Small size software</a:t>
          </a:r>
        </a:p>
      </dsp:txBody>
      <dsp:txXfrm>
        <a:off x="598299" y="2036105"/>
        <a:ext cx="3294304" cy="486071"/>
      </dsp:txXfrm>
    </dsp:sp>
    <dsp:sp modelId="{D7ADFBA3-EABD-4376-A5A5-4D64FF20D4CC}">
      <dsp:nvSpPr>
        <dsp:cNvPr id="0" name=""/>
        <dsp:cNvSpPr/>
      </dsp:nvSpPr>
      <dsp:spPr>
        <a:xfrm>
          <a:off x="1004" y="2613119"/>
          <a:ext cx="538673" cy="538673"/>
        </a:xfrm>
        <a:prstGeom prst="roundRect">
          <a:avLst>
            <a:gd name="adj" fmla="val 16670"/>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FB45C3D-84C4-459C-AD22-0B5B14935B8E}">
      <dsp:nvSpPr>
        <dsp:cNvPr id="0" name=""/>
        <dsp:cNvSpPr/>
      </dsp:nvSpPr>
      <dsp:spPr>
        <a:xfrm>
          <a:off x="571998" y="2613119"/>
          <a:ext cx="3346906" cy="538673"/>
        </a:xfrm>
        <a:prstGeom prst="roundRect">
          <a:avLst>
            <a:gd name="adj" fmla="val 16670"/>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Medium size software</a:t>
          </a:r>
        </a:p>
      </dsp:txBody>
      <dsp:txXfrm>
        <a:off x="598299" y="2639420"/>
        <a:ext cx="3294304" cy="486071"/>
      </dsp:txXfrm>
    </dsp:sp>
    <dsp:sp modelId="{645C1FEE-C8E4-4EED-A5A9-1D294E80A4F8}">
      <dsp:nvSpPr>
        <dsp:cNvPr id="0" name=""/>
        <dsp:cNvSpPr/>
      </dsp:nvSpPr>
      <dsp:spPr>
        <a:xfrm>
          <a:off x="4310695" y="1374170"/>
          <a:ext cx="3917900" cy="538673"/>
        </a:xfrm>
        <a:prstGeom prst="roundRect">
          <a:avLst>
            <a:gd name="adj" fmla="val 10000"/>
          </a:avLst>
        </a:prstGeom>
        <a:gradFill rotWithShape="0">
          <a:gsLst>
            <a:gs pos="0">
              <a:srgbClr val="1145EB">
                <a:alpha val="80000"/>
              </a:srgbClr>
            </a:gs>
            <a:gs pos="0">
              <a:schemeClr val="accent2">
                <a:alpha val="80000"/>
                <a:hueOff val="0"/>
                <a:satOff val="0"/>
                <a:lumOff val="0"/>
                <a:alphaOff val="0"/>
                <a:satMod val="110000"/>
                <a:lumMod val="100000"/>
                <a:shade val="100000"/>
              </a:schemeClr>
            </a:gs>
            <a:gs pos="67000">
              <a:srgbClr val="1145EB"/>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Arial" panose="020B0604020202020204" pitchFamily="34" charset="0"/>
              <a:cs typeface="Arial" panose="020B0604020202020204" pitchFamily="34" charset="0"/>
            </a:rPr>
            <a:t>Custom system development</a:t>
          </a:r>
        </a:p>
      </dsp:txBody>
      <dsp:txXfrm>
        <a:off x="4326472" y="1389947"/>
        <a:ext cx="3886346" cy="507119"/>
      </dsp:txXfrm>
    </dsp:sp>
    <dsp:sp modelId="{5E27B547-0C18-4A97-886E-7D00D08FF37C}">
      <dsp:nvSpPr>
        <dsp:cNvPr id="0" name=""/>
        <dsp:cNvSpPr/>
      </dsp:nvSpPr>
      <dsp:spPr>
        <a:xfrm>
          <a:off x="4310695" y="2009804"/>
          <a:ext cx="538673" cy="538673"/>
        </a:xfrm>
        <a:prstGeom prst="roundRect">
          <a:avLst>
            <a:gd name="adj" fmla="val 1667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41000" r="-41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DE94026-1CE2-45F2-911F-E231D4583419}">
      <dsp:nvSpPr>
        <dsp:cNvPr id="0" name=""/>
        <dsp:cNvSpPr/>
      </dsp:nvSpPr>
      <dsp:spPr>
        <a:xfrm>
          <a:off x="4881689" y="2009804"/>
          <a:ext cx="3346906" cy="538673"/>
        </a:xfrm>
        <a:prstGeom prst="roundRect">
          <a:avLst>
            <a:gd name="adj" fmla="val 16670"/>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Customer fully involved in the development process</a:t>
          </a:r>
        </a:p>
      </dsp:txBody>
      <dsp:txXfrm>
        <a:off x="4907990" y="2036105"/>
        <a:ext cx="3294304" cy="486071"/>
      </dsp:txXfrm>
    </dsp:sp>
    <dsp:sp modelId="{518615D8-608B-4345-895E-DBDEAD70AD12}">
      <dsp:nvSpPr>
        <dsp:cNvPr id="0" name=""/>
        <dsp:cNvSpPr/>
      </dsp:nvSpPr>
      <dsp:spPr>
        <a:xfrm>
          <a:off x="4310695" y="2613119"/>
          <a:ext cx="538673" cy="538673"/>
        </a:xfrm>
        <a:prstGeom prst="roundRect">
          <a:avLst>
            <a:gd name="adj" fmla="val 16670"/>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18000" b="-18000"/>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771CE70-A148-467C-8CE1-5D9369B2850B}">
      <dsp:nvSpPr>
        <dsp:cNvPr id="0" name=""/>
        <dsp:cNvSpPr/>
      </dsp:nvSpPr>
      <dsp:spPr>
        <a:xfrm>
          <a:off x="4881689" y="2613119"/>
          <a:ext cx="3346906" cy="538673"/>
        </a:xfrm>
        <a:prstGeom prst="roundRect">
          <a:avLst>
            <a:gd name="adj" fmla="val 16670"/>
          </a:avLst>
        </a:prstGeom>
        <a:solidFill>
          <a:schemeClr val="accent1">
            <a:lumMod val="5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Not a lot of external rules and regulations</a:t>
          </a:r>
        </a:p>
      </dsp:txBody>
      <dsp:txXfrm>
        <a:off x="4907990" y="2639420"/>
        <a:ext cx="3294304" cy="4860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8474A-C2C0-4B22-9E2C-524037AAECC1}">
      <dsp:nvSpPr>
        <dsp:cNvPr id="0" name=""/>
        <dsp:cNvSpPr/>
      </dsp:nvSpPr>
      <dsp:spPr>
        <a:xfrm>
          <a:off x="0" y="0"/>
          <a:ext cx="6096000"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47B02-C960-413D-AF9E-344B38EE64A2}">
      <dsp:nvSpPr>
        <dsp:cNvPr id="0" name=""/>
        <dsp:cNvSpPr/>
      </dsp:nvSpPr>
      <dsp:spPr>
        <a:xfrm>
          <a:off x="0" y="0"/>
          <a:ext cx="1219200"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Issues</a:t>
          </a:r>
        </a:p>
      </dsp:txBody>
      <dsp:txXfrm>
        <a:off x="0" y="0"/>
        <a:ext cx="1219200" cy="4064000"/>
      </dsp:txXfrm>
    </dsp:sp>
    <dsp:sp modelId="{79C944BD-7440-4A71-B529-90D59C7F3774}">
      <dsp:nvSpPr>
        <dsp:cNvPr id="0" name=""/>
        <dsp:cNvSpPr/>
      </dsp:nvSpPr>
      <dsp:spPr>
        <a:xfrm>
          <a:off x="1310640" y="63500"/>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rgbClr val="0000FF"/>
              </a:solidFill>
            </a:rPr>
            <a:t>What type of system is being developed?</a:t>
          </a:r>
        </a:p>
        <a:p>
          <a:pPr marL="0" lvl="0" indent="0" algn="l" defTabSz="666750">
            <a:lnSpc>
              <a:spcPct val="90000"/>
            </a:lnSpc>
            <a:spcBef>
              <a:spcPct val="0"/>
            </a:spcBef>
            <a:spcAft>
              <a:spcPct val="35000"/>
            </a:spcAft>
            <a:buNone/>
          </a:pPr>
          <a:r>
            <a:rPr lang="en-GB" sz="1500" kern="1200" dirty="0"/>
            <a:t>Plan-driven approaches may be required for systems that require a lot of analysis before implementation </a:t>
          </a:r>
          <a:endParaRPr lang="en-US" sz="1500" kern="1200" dirty="0"/>
        </a:p>
      </dsp:txBody>
      <dsp:txXfrm>
        <a:off x="1310640" y="63500"/>
        <a:ext cx="4785360" cy="1269999"/>
      </dsp:txXfrm>
    </dsp:sp>
    <dsp:sp modelId="{41CBD46E-22DE-41AA-86D0-F669ADF6526D}">
      <dsp:nvSpPr>
        <dsp:cNvPr id="0" name=""/>
        <dsp:cNvSpPr/>
      </dsp:nvSpPr>
      <dsp:spPr>
        <a:xfrm>
          <a:off x="1219200" y="133349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05C34-4AF3-48F4-9E83-5E709D6D5E46}">
      <dsp:nvSpPr>
        <dsp:cNvPr id="0" name=""/>
        <dsp:cNvSpPr/>
      </dsp:nvSpPr>
      <dsp:spPr>
        <a:xfrm>
          <a:off x="1310640" y="1396999"/>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rgbClr val="0000FF"/>
              </a:solidFill>
            </a:rPr>
            <a:t>What is expected lifetime of the system?</a:t>
          </a:r>
        </a:p>
        <a:p>
          <a:pPr marL="0" lvl="0" indent="0" algn="l" defTabSz="666750">
            <a:lnSpc>
              <a:spcPct val="90000"/>
            </a:lnSpc>
            <a:spcBef>
              <a:spcPct val="0"/>
            </a:spcBef>
            <a:spcAft>
              <a:spcPct val="35000"/>
            </a:spcAft>
            <a:buNone/>
          </a:pPr>
          <a:r>
            <a:rPr lang="en-GB" sz="1500" kern="1200" dirty="0"/>
            <a:t>Long-lifetime systems require more design documentation to communicate the original intentions of the system developers to the support team</a:t>
          </a:r>
          <a:endParaRPr lang="en-US" sz="1500" kern="1200" dirty="0"/>
        </a:p>
      </dsp:txBody>
      <dsp:txXfrm>
        <a:off x="1310640" y="1396999"/>
        <a:ext cx="4785360" cy="1269999"/>
      </dsp:txXfrm>
    </dsp:sp>
    <dsp:sp modelId="{E92076B0-EFCA-4B53-B135-A3EFECE5DC01}">
      <dsp:nvSpPr>
        <dsp:cNvPr id="0" name=""/>
        <dsp:cNvSpPr/>
      </dsp:nvSpPr>
      <dsp:spPr>
        <a:xfrm>
          <a:off x="1219200" y="266699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482519-B8D3-4594-9FF6-DCBEC4E925C1}">
      <dsp:nvSpPr>
        <dsp:cNvPr id="0" name=""/>
        <dsp:cNvSpPr/>
      </dsp:nvSpPr>
      <dsp:spPr>
        <a:xfrm>
          <a:off x="1310640" y="2730499"/>
          <a:ext cx="4785360"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solidFill>
                <a:srgbClr val="0000FF"/>
              </a:solidFill>
            </a:rPr>
            <a:t>What technologies are available and how is team organized?</a:t>
          </a:r>
        </a:p>
        <a:p>
          <a:pPr marL="0" lvl="0" indent="0" algn="l" defTabSz="666750">
            <a:lnSpc>
              <a:spcPct val="90000"/>
            </a:lnSpc>
            <a:spcBef>
              <a:spcPct val="0"/>
            </a:spcBef>
            <a:spcAft>
              <a:spcPct val="35000"/>
            </a:spcAft>
            <a:buNone/>
          </a:pPr>
          <a:r>
            <a:rPr lang="en-GB" sz="1500" kern="1200" dirty="0"/>
            <a:t>Agile methods rely on good tools.</a:t>
          </a:r>
        </a:p>
        <a:p>
          <a:pPr marL="0" lvl="0" indent="0" algn="l" defTabSz="666750">
            <a:lnSpc>
              <a:spcPct val="90000"/>
            </a:lnSpc>
            <a:spcBef>
              <a:spcPct val="0"/>
            </a:spcBef>
            <a:spcAft>
              <a:spcPct val="35000"/>
            </a:spcAft>
            <a:buNone/>
          </a:pPr>
          <a:r>
            <a:rPr lang="en-GB" sz="1500" kern="1200" dirty="0"/>
            <a:t>If the development team is distributed or if part of the development is being outsourced</a:t>
          </a:r>
          <a:endParaRPr lang="en-US" sz="1500" kern="1200" dirty="0"/>
        </a:p>
      </dsp:txBody>
      <dsp:txXfrm>
        <a:off x="1310640" y="2730499"/>
        <a:ext cx="4785360" cy="1269999"/>
      </dsp:txXfrm>
    </dsp:sp>
    <dsp:sp modelId="{0E2F1D43-3AEC-430A-8742-ABCABA6BA341}">
      <dsp:nvSpPr>
        <dsp:cNvPr id="0" name=""/>
        <dsp:cNvSpPr/>
      </dsp:nvSpPr>
      <dsp:spPr>
        <a:xfrm>
          <a:off x="1219200" y="400049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8474A-C2C0-4B22-9E2C-524037AAECC1}">
      <dsp:nvSpPr>
        <dsp:cNvPr id="0" name=""/>
        <dsp:cNvSpPr/>
      </dsp:nvSpPr>
      <dsp:spPr>
        <a:xfrm>
          <a:off x="0" y="1984"/>
          <a:ext cx="6096000" cy="0"/>
        </a:xfrm>
        <a:prstGeom prst="lin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47B02-C960-413D-AF9E-344B38EE64A2}">
      <dsp:nvSpPr>
        <dsp:cNvPr id="0" name=""/>
        <dsp:cNvSpPr/>
      </dsp:nvSpPr>
      <dsp:spPr>
        <a:xfrm>
          <a:off x="0" y="1984"/>
          <a:ext cx="1219200" cy="406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dirty="0"/>
            <a:t>Issues</a:t>
          </a:r>
        </a:p>
      </dsp:txBody>
      <dsp:txXfrm>
        <a:off x="0" y="1984"/>
        <a:ext cx="1219200" cy="4060031"/>
      </dsp:txXfrm>
    </dsp:sp>
    <dsp:sp modelId="{79C944BD-7440-4A71-B529-90D59C7F3774}">
      <dsp:nvSpPr>
        <dsp:cNvPr id="0" name=""/>
        <dsp:cNvSpPr/>
      </dsp:nvSpPr>
      <dsp:spPr>
        <a:xfrm>
          <a:off x="1310640" y="65422"/>
          <a:ext cx="4785360"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solidFill>
                <a:srgbClr val="0000FF"/>
              </a:solidFill>
            </a:rPr>
            <a:t>Are there cultural or organizational issues that may affect the system development? </a:t>
          </a:r>
        </a:p>
        <a:p>
          <a:pPr marL="0" lvl="0" indent="0" algn="l" defTabSz="711200">
            <a:lnSpc>
              <a:spcPct val="90000"/>
            </a:lnSpc>
            <a:spcBef>
              <a:spcPct val="0"/>
            </a:spcBef>
            <a:spcAft>
              <a:spcPct val="35000"/>
            </a:spcAft>
            <a:buNone/>
          </a:pPr>
          <a:r>
            <a:rPr lang="en-GB" sz="1500" kern="1200" dirty="0"/>
            <a:t>Traditional engineering organizations have a culture of plan-based development, as this is the norm in engineering</a:t>
          </a:r>
          <a:endParaRPr lang="en-US" sz="1500" kern="1200" dirty="0"/>
        </a:p>
      </dsp:txBody>
      <dsp:txXfrm>
        <a:off x="1310640" y="65422"/>
        <a:ext cx="4785360" cy="1268759"/>
      </dsp:txXfrm>
    </dsp:sp>
    <dsp:sp modelId="{41CBD46E-22DE-41AA-86D0-F669ADF6526D}">
      <dsp:nvSpPr>
        <dsp:cNvPr id="0" name=""/>
        <dsp:cNvSpPr/>
      </dsp:nvSpPr>
      <dsp:spPr>
        <a:xfrm>
          <a:off x="1219199" y="1334182"/>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F405C34-4AF3-48F4-9E83-5E709D6D5E46}">
      <dsp:nvSpPr>
        <dsp:cNvPr id="0" name=""/>
        <dsp:cNvSpPr/>
      </dsp:nvSpPr>
      <dsp:spPr>
        <a:xfrm>
          <a:off x="1310640" y="1397620"/>
          <a:ext cx="4785360"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solidFill>
                <a:srgbClr val="0000FF"/>
              </a:solidFill>
            </a:rPr>
            <a:t>How good are the designers and programmers in the development team?</a:t>
          </a:r>
        </a:p>
        <a:p>
          <a:pPr marL="0" lvl="0" indent="0" algn="l" defTabSz="711200">
            <a:lnSpc>
              <a:spcPct val="90000"/>
            </a:lnSpc>
            <a:spcBef>
              <a:spcPct val="0"/>
            </a:spcBef>
            <a:spcAft>
              <a:spcPct val="35000"/>
            </a:spcAft>
            <a:buNone/>
          </a:pPr>
          <a:r>
            <a:rPr lang="en-GB" sz="1500" kern="1200" dirty="0"/>
            <a:t>It is sometimes argued that agile methods require higher skill levels than plan-based approaches in which programmers simply translate a detailed design into code.</a:t>
          </a:r>
          <a:endParaRPr lang="en-US" sz="1500" kern="1200" dirty="0"/>
        </a:p>
      </dsp:txBody>
      <dsp:txXfrm>
        <a:off x="1310640" y="1397620"/>
        <a:ext cx="4785360" cy="1268759"/>
      </dsp:txXfrm>
    </dsp:sp>
    <dsp:sp modelId="{E92076B0-EFCA-4B53-B135-A3EFECE5DC01}">
      <dsp:nvSpPr>
        <dsp:cNvPr id="0" name=""/>
        <dsp:cNvSpPr/>
      </dsp:nvSpPr>
      <dsp:spPr>
        <a:xfrm>
          <a:off x="1219199" y="2666379"/>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482519-B8D3-4594-9FF6-DCBEC4E925C1}">
      <dsp:nvSpPr>
        <dsp:cNvPr id="0" name=""/>
        <dsp:cNvSpPr/>
      </dsp:nvSpPr>
      <dsp:spPr>
        <a:xfrm>
          <a:off x="1310640" y="2729817"/>
          <a:ext cx="4785360" cy="126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GB" sz="1600" kern="1200" dirty="0">
              <a:solidFill>
                <a:srgbClr val="0000FF"/>
              </a:solidFill>
            </a:rPr>
            <a:t>Is the system subject to external regulation? </a:t>
          </a:r>
        </a:p>
        <a:p>
          <a:pPr marL="0" lvl="0" indent="0" algn="l" defTabSz="711200">
            <a:lnSpc>
              <a:spcPct val="90000"/>
            </a:lnSpc>
            <a:spcBef>
              <a:spcPct val="0"/>
            </a:spcBef>
            <a:spcAft>
              <a:spcPct val="35000"/>
            </a:spcAft>
            <a:buNone/>
          </a:pPr>
          <a:r>
            <a:rPr lang="en-GB" sz="1500" kern="1200" dirty="0"/>
            <a:t>If a system has to be approved by an external regulator (e.g. the FAA approve software that is critical to the operation of an aircraft) then you will probably be required to produce detailed documentation as part of the system safety case.</a:t>
          </a:r>
          <a:endParaRPr lang="en-US" sz="1500" kern="1200" dirty="0"/>
        </a:p>
      </dsp:txBody>
      <dsp:txXfrm>
        <a:off x="1310640" y="2729817"/>
        <a:ext cx="4785360" cy="1268759"/>
      </dsp:txXfrm>
    </dsp:sp>
    <dsp:sp modelId="{0E2F1D43-3AEC-430A-8742-ABCABA6BA341}">
      <dsp:nvSpPr>
        <dsp:cNvPr id="0" name=""/>
        <dsp:cNvSpPr/>
      </dsp:nvSpPr>
      <dsp:spPr>
        <a:xfrm>
          <a:off x="1219199" y="3998577"/>
          <a:ext cx="48768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3AC3C-77D7-4953-84F8-2521E00F04FD}">
      <dsp:nvSpPr>
        <dsp:cNvPr id="0" name=""/>
        <dsp:cNvSpPr/>
      </dsp:nvSpPr>
      <dsp:spPr>
        <a:xfrm>
          <a:off x="3963910" y="1724683"/>
          <a:ext cx="1659783" cy="789905"/>
        </a:xfrm>
        <a:custGeom>
          <a:avLst/>
          <a:gdLst/>
          <a:ahLst/>
          <a:cxnLst/>
          <a:rect l="0" t="0" r="0" b="0"/>
          <a:pathLst>
            <a:path>
              <a:moveTo>
                <a:pt x="0" y="0"/>
              </a:moveTo>
              <a:lnTo>
                <a:pt x="0" y="538297"/>
              </a:lnTo>
              <a:lnTo>
                <a:pt x="1659783" y="538297"/>
              </a:lnTo>
              <a:lnTo>
                <a:pt x="1659783" y="78990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DE22E-69D0-4381-B65A-60C0E7335577}">
      <dsp:nvSpPr>
        <dsp:cNvPr id="0" name=""/>
        <dsp:cNvSpPr/>
      </dsp:nvSpPr>
      <dsp:spPr>
        <a:xfrm>
          <a:off x="2304127" y="1724683"/>
          <a:ext cx="1659783" cy="789905"/>
        </a:xfrm>
        <a:custGeom>
          <a:avLst/>
          <a:gdLst/>
          <a:ahLst/>
          <a:cxnLst/>
          <a:rect l="0" t="0" r="0" b="0"/>
          <a:pathLst>
            <a:path>
              <a:moveTo>
                <a:pt x="1659783" y="0"/>
              </a:moveTo>
              <a:lnTo>
                <a:pt x="1659783" y="538297"/>
              </a:lnTo>
              <a:lnTo>
                <a:pt x="0" y="538297"/>
              </a:lnTo>
              <a:lnTo>
                <a:pt x="0" y="78990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188E80-659E-4B7B-AC2F-17D09649D9F3}">
      <dsp:nvSpPr>
        <dsp:cNvPr id="0" name=""/>
        <dsp:cNvSpPr/>
      </dsp:nvSpPr>
      <dsp:spPr>
        <a:xfrm>
          <a:off x="2605906" y="17"/>
          <a:ext cx="2716009" cy="172466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945D58-08F3-4B22-8AAB-2C0DB58C477D}">
      <dsp:nvSpPr>
        <dsp:cNvPr id="0" name=""/>
        <dsp:cNvSpPr/>
      </dsp:nvSpPr>
      <dsp:spPr>
        <a:xfrm>
          <a:off x="2907684" y="286707"/>
          <a:ext cx="2716009" cy="1724665"/>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Agile Methods</a:t>
          </a:r>
        </a:p>
      </dsp:txBody>
      <dsp:txXfrm>
        <a:off x="2958198" y="337221"/>
        <a:ext cx="2614981" cy="1623637"/>
      </dsp:txXfrm>
    </dsp:sp>
    <dsp:sp modelId="{FCD6C86C-2F11-472A-9EA5-946C38F02682}">
      <dsp:nvSpPr>
        <dsp:cNvPr id="0" name=""/>
        <dsp:cNvSpPr/>
      </dsp:nvSpPr>
      <dsp:spPr>
        <a:xfrm>
          <a:off x="946122" y="2514589"/>
          <a:ext cx="2716009" cy="172466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9508DC-1D49-42D8-B3CA-69CDC1947606}">
      <dsp:nvSpPr>
        <dsp:cNvPr id="0" name=""/>
        <dsp:cNvSpPr/>
      </dsp:nvSpPr>
      <dsp:spPr>
        <a:xfrm>
          <a:off x="1247901" y="2801279"/>
          <a:ext cx="2716009" cy="1724665"/>
        </a:xfrm>
        <a:prstGeom prst="roundRect">
          <a:avLst>
            <a:gd name="adj" fmla="val 10000"/>
          </a:avLst>
        </a:prstGeom>
        <a:solidFill>
          <a:srgbClr val="00B050">
            <a:alpha val="90000"/>
          </a:srgb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Extreme Programming</a:t>
          </a:r>
        </a:p>
      </dsp:txBody>
      <dsp:txXfrm>
        <a:off x="1298415" y="2851793"/>
        <a:ext cx="2614981" cy="1623637"/>
      </dsp:txXfrm>
    </dsp:sp>
    <dsp:sp modelId="{11C0B8B1-848F-4F64-A8EB-349759FAD974}">
      <dsp:nvSpPr>
        <dsp:cNvPr id="0" name=""/>
        <dsp:cNvSpPr/>
      </dsp:nvSpPr>
      <dsp:spPr>
        <a:xfrm>
          <a:off x="4265689" y="2514589"/>
          <a:ext cx="2716009" cy="1724665"/>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D53A9A-94BB-4F19-B205-37F2CCE0F2EF}">
      <dsp:nvSpPr>
        <dsp:cNvPr id="0" name=""/>
        <dsp:cNvSpPr/>
      </dsp:nvSpPr>
      <dsp:spPr>
        <a:xfrm>
          <a:off x="4567468" y="2801279"/>
          <a:ext cx="2716009" cy="1724665"/>
        </a:xfrm>
        <a:prstGeom prst="roundRect">
          <a:avLst>
            <a:gd name="adj" fmla="val 10000"/>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Scrum</a:t>
          </a:r>
        </a:p>
      </dsp:txBody>
      <dsp:txXfrm>
        <a:off x="4617982" y="2851793"/>
        <a:ext cx="2614981" cy="16236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AD0DA-5C94-48C7-8797-90068BAF2528}">
      <dsp:nvSpPr>
        <dsp:cNvPr id="0" name=""/>
        <dsp:cNvSpPr/>
      </dsp:nvSpPr>
      <dsp:spPr>
        <a:xfrm rot="10800000" flipH="1">
          <a:off x="863313" y="32930"/>
          <a:ext cx="2414881" cy="2424133"/>
        </a:xfrm>
        <a:prstGeom prst="circularArrow">
          <a:avLst>
            <a:gd name="adj1" fmla="val 10980"/>
            <a:gd name="adj2" fmla="val 1142322"/>
            <a:gd name="adj3" fmla="val 9000000"/>
            <a:gd name="adj4" fmla="val 10800000"/>
            <a:gd name="adj5" fmla="val 12500"/>
          </a:avLst>
        </a:prstGeom>
        <a:blipFill rotWithShape="0">
          <a:blip xmlns:r="http://schemas.openxmlformats.org/officeDocument/2006/relationships" r:embed="rId1"/>
          <a:stretch>
            <a:fillRect/>
          </a:stretch>
        </a:blipFill>
        <a:ln w="25400" cap="flat" cmpd="sng" algn="ctr">
          <a:solidFill>
            <a:srgbClr val="4F81BD"/>
          </a:solidFill>
          <a:prstDash val="solid"/>
        </a:ln>
        <a:effectLst/>
      </dsp:spPr>
      <dsp:style>
        <a:lnRef idx="2">
          <a:scrgbClr r="0" g="0" b="0"/>
        </a:lnRef>
        <a:fillRef idx="1">
          <a:scrgbClr r="0" g="0" b="0"/>
        </a:fillRef>
        <a:effectRef idx="0">
          <a:scrgbClr r="0" g="0" b="0"/>
        </a:effectRef>
        <a:fontRef idx="minor">
          <a:schemeClr val="lt1"/>
        </a:fontRef>
      </dsp:style>
    </dsp:sp>
    <dsp:sp modelId="{F947F8F9-FD5A-4914-94CA-678C478F3B56}">
      <dsp:nvSpPr>
        <dsp:cNvPr id="0" name=""/>
        <dsp:cNvSpPr/>
      </dsp:nvSpPr>
      <dsp:spPr>
        <a:xfrm>
          <a:off x="1375790" y="901377"/>
          <a:ext cx="1389130" cy="694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575" tIns="28575" rIns="28575" bIns="28575" numCol="1" spcCol="1270" anchor="ctr" anchorCtr="0">
          <a:noAutofit/>
        </a:bodyPr>
        <a:lstStyle/>
        <a:p>
          <a:pPr marL="0" lvl="0" indent="0" algn="ctr" defTabSz="2000250">
            <a:lnSpc>
              <a:spcPct val="90000"/>
            </a:lnSpc>
            <a:spcBef>
              <a:spcPct val="0"/>
            </a:spcBef>
            <a:spcAft>
              <a:spcPct val="35000"/>
            </a:spcAft>
            <a:buNone/>
          </a:pPr>
          <a:r>
            <a:rPr lang="en-US" sz="4500" kern="1200" dirty="0"/>
            <a:t> </a:t>
          </a:r>
        </a:p>
      </dsp:txBody>
      <dsp:txXfrm>
        <a:off x="1375790" y="901377"/>
        <a:ext cx="1389130" cy="69445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F44B2D-075F-4063-88F7-AAA9AF0DC488}">
      <dsp:nvSpPr>
        <dsp:cNvPr id="0" name=""/>
        <dsp:cNvSpPr/>
      </dsp:nvSpPr>
      <dsp:spPr>
        <a:xfrm rot="11244818" flipH="1">
          <a:off x="371571" y="227082"/>
          <a:ext cx="765144" cy="797179"/>
        </a:xfrm>
        <a:prstGeom prst="circularArrow">
          <a:avLst>
            <a:gd name="adj1" fmla="val 10980"/>
            <a:gd name="adj2" fmla="val 1142322"/>
            <a:gd name="adj3" fmla="val 90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D353C6-3A1B-4886-A84E-8EA71A046CB7}">
      <dsp:nvSpPr>
        <dsp:cNvPr id="0" name=""/>
        <dsp:cNvSpPr/>
      </dsp:nvSpPr>
      <dsp:spPr>
        <a:xfrm>
          <a:off x="491022" y="495574"/>
          <a:ext cx="525939" cy="2629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 </a:t>
          </a:r>
        </a:p>
      </dsp:txBody>
      <dsp:txXfrm>
        <a:off x="491022" y="495574"/>
        <a:ext cx="525939" cy="262929"/>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2/12/2024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ED926C-2523-DB4E-AA42-7803F6FA2B59}" type="slidenum">
              <a:rPr lang="en-US" smtClean="0"/>
              <a:t>15</a:t>
            </a:fld>
            <a:endParaRPr lang="en-US"/>
          </a:p>
        </p:txBody>
      </p:sp>
    </p:spTree>
    <p:extLst>
      <p:ext uri="{BB962C8B-B14F-4D97-AF65-F5344CB8AC3E}">
        <p14:creationId xmlns:p14="http://schemas.microsoft.com/office/powerpoint/2010/main" val="376534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973D278-956A-2946-9CE2-9D3773855556}"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AA3012-213F-D34C-8A21-808A5790DE6C}"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050F93C5-4D62-2844-B9B8-045E9E31D9CE}"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AB5BBF0-B782-3644-AFE1-10103AC25370}"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lvl1pPr>
              <a:defRPr/>
            </a:lvl1pPr>
          </a:lstStyle>
          <a:p>
            <a:pPr>
              <a:defRPr/>
            </a:pPr>
            <a:fld id="{EE6C4D99-7786-3A47-A0D2-BD20D34577F0}"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8EFBBB66-3A15-F64E-87CC-B8CCF7F3E7A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9" name="Slide Number Placeholder 5"/>
          <p:cNvSpPr>
            <a:spLocks noGrp="1"/>
          </p:cNvSpPr>
          <p:nvPr>
            <p:ph type="sldNum" sz="quarter" idx="12"/>
          </p:nvPr>
        </p:nvSpPr>
        <p:spPr/>
        <p:txBody>
          <a:bodyPr/>
          <a:lstStyle>
            <a:lvl1pPr>
              <a:defRPr/>
            </a:lvl1pPr>
          </a:lstStyle>
          <a:p>
            <a:pPr>
              <a:defRPr/>
            </a:pPr>
            <a:fld id="{EE97BCC1-1E15-814C-B2E6-5124192EA274}"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5" name="Slide Number Placeholder 5"/>
          <p:cNvSpPr>
            <a:spLocks noGrp="1"/>
          </p:cNvSpPr>
          <p:nvPr>
            <p:ph type="sldNum" sz="quarter" idx="12"/>
          </p:nvPr>
        </p:nvSpPr>
        <p:spPr/>
        <p:txBody>
          <a:bodyPr/>
          <a:lstStyle>
            <a:lvl1pPr>
              <a:defRPr/>
            </a:lvl1pPr>
          </a:lstStyle>
          <a:p>
            <a:pPr>
              <a:defRPr/>
            </a:pPr>
            <a:fld id="{4EEF6B7E-89C5-FC4F-92F9-AFC105C69812}"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4" name="Slide Number Placeholder 5"/>
          <p:cNvSpPr>
            <a:spLocks noGrp="1"/>
          </p:cNvSpPr>
          <p:nvPr>
            <p:ph type="sldNum" sz="quarter" idx="12"/>
          </p:nvPr>
        </p:nvSpPr>
        <p:spPr/>
        <p:txBody>
          <a:bodyPr/>
          <a:lstStyle>
            <a:lvl1pPr>
              <a:defRPr/>
            </a:lvl1pPr>
          </a:lstStyle>
          <a:p>
            <a:pPr>
              <a:defRPr/>
            </a:pPr>
            <a:fld id="{39D8CD3A-6A10-3249-A17B-90B73EF037C9}"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DD50B603-B29B-9F4A-8449-859DA19F67EF}"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3 Agile Software Development</a:t>
            </a:r>
          </a:p>
        </p:txBody>
      </p:sp>
      <p:sp>
        <p:nvSpPr>
          <p:cNvPr id="7" name="Slide Number Placeholder 5"/>
          <p:cNvSpPr>
            <a:spLocks noGrp="1"/>
          </p:cNvSpPr>
          <p:nvPr>
            <p:ph type="sldNum" sz="quarter" idx="12"/>
          </p:nvPr>
        </p:nvSpPr>
        <p:spPr/>
        <p:txBody>
          <a:bodyPr/>
          <a:lstStyle>
            <a:lvl1pPr>
              <a:defRPr/>
            </a:lvl1pPr>
          </a:lstStyle>
          <a:p>
            <a:pPr>
              <a:defRPr/>
            </a:pPr>
            <a:fld id="{1F23E2BA-5D4B-814E-BBF4-D418023BB2FC}"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B3575804-F645-DB44-9DC0-C97E27A6600F}"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diagramLayout" Target="../diagrams/layout3.xml"/><Relationship Id="rId7" Type="http://schemas.openxmlformats.org/officeDocument/2006/relationships/image" Target="../media/image13.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9.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agilealliance.org/glossary/td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jpeg"/><Relationship Id="rId4" Type="http://schemas.openxmlformats.org/officeDocument/2006/relationships/image" Target="../media/image36.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12" Type="http://schemas.openxmlformats.org/officeDocument/2006/relationships/image" Target="../media/image40.jpe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52.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image" Target="../media/image41.jpe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5.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46.jpe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471488" y="2852738"/>
            <a:ext cx="4968875" cy="3348037"/>
          </a:xfrm>
          <a:prstGeom prst="ellipse">
            <a:avLst/>
          </a:prstGeom>
          <a:gradFill>
            <a:gsLst>
              <a:gs pos="7000">
                <a:schemeClr val="accent1">
                  <a:lumMod val="5000"/>
                  <a:lumOff val="95000"/>
                </a:schemeClr>
              </a:gs>
              <a:gs pos="48000">
                <a:srgbClr val="6495F8"/>
              </a:gs>
              <a:gs pos="96000">
                <a:schemeClr val="accent1">
                  <a:lumMod val="45000"/>
                  <a:lumOff val="55000"/>
                </a:schemeClr>
              </a:gs>
              <a:gs pos="95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 name="Oval 7"/>
          <p:cNvSpPr/>
          <p:nvPr/>
        </p:nvSpPr>
        <p:spPr>
          <a:xfrm>
            <a:off x="1835150" y="3059113"/>
            <a:ext cx="3228975" cy="3016250"/>
          </a:xfrm>
          <a:prstGeom prst="ellipse">
            <a:avLst/>
          </a:prstGeom>
          <a:gradFill>
            <a:gsLst>
              <a:gs pos="54000">
                <a:schemeClr val="accent1">
                  <a:lumMod val="5000"/>
                  <a:lumOff val="95000"/>
                </a:schemeClr>
              </a:gs>
              <a:gs pos="48000">
                <a:srgbClr val="6495F8"/>
              </a:gs>
              <a:gs pos="96000">
                <a:schemeClr val="accent1">
                  <a:lumMod val="45000"/>
                  <a:lumOff val="55000"/>
                </a:schemeClr>
              </a:gs>
              <a:gs pos="45000">
                <a:schemeClr val="accent1">
                  <a:lumMod val="30000"/>
                  <a:lumOff val="70000"/>
                </a:schemeClr>
              </a:gs>
            </a:gsLst>
            <a:lin ang="5400000" scaled="1"/>
          </a:gradFill>
          <a:ln w="22225">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pic>
        <p:nvPicPr>
          <p:cNvPr id="3" name="Picture 2"/>
          <p:cNvPicPr>
            <a:picLocks noChangeAspect="1"/>
          </p:cNvPicPr>
          <p:nvPr/>
        </p:nvPicPr>
        <p:blipFill>
          <a:blip r:embed="rId2"/>
          <a:stretch>
            <a:fillRect/>
          </a:stretch>
        </p:blipFill>
        <p:spPr>
          <a:xfrm>
            <a:off x="2627784" y="3356992"/>
            <a:ext cx="485775" cy="714375"/>
          </a:xfrm>
          <a:prstGeom prst="rect">
            <a:avLst/>
          </a:prstGeom>
          <a:effectLst>
            <a:softEdge rad="127000"/>
          </a:effectLst>
        </p:spPr>
      </p:pic>
      <p:pic>
        <p:nvPicPr>
          <p:cNvPr id="11" name="Picture 10"/>
          <p:cNvPicPr>
            <a:picLocks noChangeAspect="1"/>
          </p:cNvPicPr>
          <p:nvPr/>
        </p:nvPicPr>
        <p:blipFill>
          <a:blip r:embed="rId2"/>
          <a:stretch>
            <a:fillRect/>
          </a:stretch>
        </p:blipFill>
        <p:spPr>
          <a:xfrm>
            <a:off x="2617405" y="4757167"/>
            <a:ext cx="485775" cy="714375"/>
          </a:xfrm>
          <a:prstGeom prst="rect">
            <a:avLst/>
          </a:prstGeom>
          <a:effectLst>
            <a:softEdge rad="127000"/>
          </a:effectLst>
        </p:spPr>
      </p:pic>
      <p:pic>
        <p:nvPicPr>
          <p:cNvPr id="12" name="Picture 11"/>
          <p:cNvPicPr>
            <a:picLocks noChangeAspect="1"/>
          </p:cNvPicPr>
          <p:nvPr/>
        </p:nvPicPr>
        <p:blipFill>
          <a:blip r:embed="rId2"/>
          <a:stretch>
            <a:fillRect/>
          </a:stretch>
        </p:blipFill>
        <p:spPr>
          <a:xfrm>
            <a:off x="3884888" y="4757166"/>
            <a:ext cx="485775" cy="714375"/>
          </a:xfrm>
          <a:prstGeom prst="rect">
            <a:avLst/>
          </a:prstGeom>
          <a:effectLst>
            <a:softEdge rad="127000"/>
          </a:effectLst>
        </p:spPr>
      </p:pic>
      <p:pic>
        <p:nvPicPr>
          <p:cNvPr id="13" name="Picture 12"/>
          <p:cNvPicPr>
            <a:picLocks noChangeAspect="1"/>
          </p:cNvPicPr>
          <p:nvPr/>
        </p:nvPicPr>
        <p:blipFill>
          <a:blip r:embed="rId2"/>
          <a:stretch>
            <a:fillRect/>
          </a:stretch>
        </p:blipFill>
        <p:spPr>
          <a:xfrm>
            <a:off x="3884888" y="3356992"/>
            <a:ext cx="485775" cy="714375"/>
          </a:xfrm>
          <a:prstGeom prst="rect">
            <a:avLst/>
          </a:prstGeom>
          <a:effectLst>
            <a:softEdge rad="127000"/>
          </a:effectLst>
        </p:spPr>
      </p:pic>
      <p:pic>
        <p:nvPicPr>
          <p:cNvPr id="6" name="Picture 5"/>
          <p:cNvPicPr>
            <a:picLocks noChangeAspect="1"/>
          </p:cNvPicPr>
          <p:nvPr/>
        </p:nvPicPr>
        <p:blipFill>
          <a:blip r:embed="rId3"/>
          <a:stretch>
            <a:fillRect/>
          </a:stretch>
        </p:blipFill>
        <p:spPr>
          <a:xfrm>
            <a:off x="766585" y="4071367"/>
            <a:ext cx="295275" cy="685800"/>
          </a:xfrm>
          <a:prstGeom prst="rect">
            <a:avLst/>
          </a:prstGeom>
          <a:effectLst>
            <a:softEdge rad="63500"/>
          </a:effectLst>
        </p:spPr>
      </p:pic>
      <p:sp>
        <p:nvSpPr>
          <p:cNvPr id="5135" name="TextBox 9"/>
          <p:cNvSpPr txBox="1">
            <a:spLocks noChangeArrowheads="1"/>
          </p:cNvSpPr>
          <p:nvPr/>
        </p:nvSpPr>
        <p:spPr bwMode="auto">
          <a:xfrm>
            <a:off x="3541713" y="3949700"/>
            <a:ext cx="11668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Team member</a:t>
            </a:r>
          </a:p>
        </p:txBody>
      </p:sp>
      <p:sp>
        <p:nvSpPr>
          <p:cNvPr id="5136" name="TextBox 18"/>
          <p:cNvSpPr txBox="1">
            <a:spLocks noChangeArrowheads="1"/>
          </p:cNvSpPr>
          <p:nvPr/>
        </p:nvSpPr>
        <p:spPr bwMode="auto">
          <a:xfrm>
            <a:off x="2259013" y="3949700"/>
            <a:ext cx="8921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Team lead</a:t>
            </a:r>
          </a:p>
        </p:txBody>
      </p:sp>
      <p:sp>
        <p:nvSpPr>
          <p:cNvPr id="5137" name="TextBox 19"/>
          <p:cNvSpPr txBox="1">
            <a:spLocks noChangeArrowheads="1"/>
          </p:cNvSpPr>
          <p:nvPr/>
        </p:nvSpPr>
        <p:spPr bwMode="auto">
          <a:xfrm>
            <a:off x="2150968" y="5321300"/>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Architecture. expert</a:t>
            </a:r>
          </a:p>
        </p:txBody>
      </p:sp>
      <p:sp>
        <p:nvSpPr>
          <p:cNvPr id="5138" name="TextBox 20"/>
          <p:cNvSpPr txBox="1">
            <a:spLocks noChangeArrowheads="1"/>
          </p:cNvSpPr>
          <p:nvPr/>
        </p:nvSpPr>
        <p:spPr bwMode="auto">
          <a:xfrm>
            <a:off x="3756025" y="5368925"/>
            <a:ext cx="6365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Owner</a:t>
            </a:r>
          </a:p>
        </p:txBody>
      </p:sp>
      <p:sp>
        <p:nvSpPr>
          <p:cNvPr id="5141" name="TextBox 23"/>
          <p:cNvSpPr txBox="1">
            <a:spLocks noChangeArrowheads="1"/>
          </p:cNvSpPr>
          <p:nvPr/>
        </p:nvSpPr>
        <p:spPr bwMode="auto">
          <a:xfrm>
            <a:off x="590550" y="4699000"/>
            <a:ext cx="10017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Stakeholder</a:t>
            </a:r>
          </a:p>
        </p:txBody>
      </p:sp>
      <p:grpSp>
        <p:nvGrpSpPr>
          <p:cNvPr id="4" name="Group 3"/>
          <p:cNvGrpSpPr/>
          <p:nvPr/>
        </p:nvGrpSpPr>
        <p:grpSpPr>
          <a:xfrm>
            <a:off x="5489575" y="2859088"/>
            <a:ext cx="1787525" cy="3348037"/>
            <a:chOff x="5910263" y="2852738"/>
            <a:chExt cx="1787525" cy="3348037"/>
          </a:xfrm>
        </p:grpSpPr>
        <p:sp>
          <p:nvSpPr>
            <p:cNvPr id="9" name="Oval 8"/>
            <p:cNvSpPr/>
            <p:nvPr/>
          </p:nvSpPr>
          <p:spPr>
            <a:xfrm>
              <a:off x="5910263" y="2852738"/>
              <a:ext cx="1787525" cy="3348037"/>
            </a:xfrm>
            <a:prstGeom prst="ellipse">
              <a:avLst/>
            </a:prstGeom>
            <a:gradFill>
              <a:gsLst>
                <a:gs pos="86000">
                  <a:schemeClr val="accent1">
                    <a:lumMod val="5000"/>
                    <a:lumOff val="95000"/>
                  </a:schemeClr>
                </a:gs>
                <a:gs pos="35000">
                  <a:srgbClr val="6495F8"/>
                </a:gs>
                <a:gs pos="0">
                  <a:schemeClr val="accent1">
                    <a:lumMod val="45000"/>
                    <a:lumOff val="55000"/>
                  </a:schemeClr>
                </a:gs>
                <a:gs pos="91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pic>
          <p:nvPicPr>
            <p:cNvPr id="7" name="Picture 6"/>
            <p:cNvPicPr>
              <a:picLocks noChangeAspect="1"/>
            </p:cNvPicPr>
            <p:nvPr/>
          </p:nvPicPr>
          <p:blipFill>
            <a:blip r:embed="rId4"/>
            <a:stretch>
              <a:fillRect/>
            </a:stretch>
          </p:blipFill>
          <p:spPr>
            <a:xfrm>
              <a:off x="6613748" y="3284984"/>
              <a:ext cx="381000" cy="609600"/>
            </a:xfrm>
            <a:prstGeom prst="rect">
              <a:avLst/>
            </a:prstGeom>
            <a:effectLst>
              <a:softEdge rad="63500"/>
            </a:effectLst>
          </p:spPr>
        </p:pic>
        <p:pic>
          <p:nvPicPr>
            <p:cNvPr id="16" name="Picture 15"/>
            <p:cNvPicPr>
              <a:picLocks noChangeAspect="1"/>
            </p:cNvPicPr>
            <p:nvPr/>
          </p:nvPicPr>
          <p:blipFill>
            <a:blip r:embed="rId4"/>
            <a:stretch>
              <a:fillRect/>
            </a:stretch>
          </p:blipFill>
          <p:spPr>
            <a:xfrm>
              <a:off x="6613748" y="4281859"/>
              <a:ext cx="381000" cy="609600"/>
            </a:xfrm>
            <a:prstGeom prst="rect">
              <a:avLst/>
            </a:prstGeom>
            <a:effectLst>
              <a:softEdge rad="63500"/>
            </a:effectLst>
          </p:spPr>
        </p:pic>
        <p:pic>
          <p:nvPicPr>
            <p:cNvPr id="17" name="Picture 16"/>
            <p:cNvPicPr>
              <a:picLocks noChangeAspect="1"/>
            </p:cNvPicPr>
            <p:nvPr/>
          </p:nvPicPr>
          <p:blipFill>
            <a:blip r:embed="rId4"/>
            <a:stretch>
              <a:fillRect/>
            </a:stretch>
          </p:blipFill>
          <p:spPr>
            <a:xfrm>
              <a:off x="6613748" y="5278734"/>
              <a:ext cx="381000" cy="609600"/>
            </a:xfrm>
            <a:prstGeom prst="rect">
              <a:avLst/>
            </a:prstGeom>
            <a:effectLst>
              <a:softEdge rad="63500"/>
            </a:effectLst>
          </p:spPr>
        </p:pic>
        <p:sp>
          <p:nvSpPr>
            <p:cNvPr id="5139" name="TextBox 21"/>
            <p:cNvSpPr txBox="1">
              <a:spLocks noChangeArrowheads="1"/>
            </p:cNvSpPr>
            <p:nvPr/>
          </p:nvSpPr>
          <p:spPr bwMode="auto">
            <a:xfrm>
              <a:off x="6300788" y="3008313"/>
              <a:ext cx="8397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Specialist</a:t>
              </a:r>
            </a:p>
          </p:txBody>
        </p:sp>
        <p:sp>
          <p:nvSpPr>
            <p:cNvPr id="5140" name="TextBox 22"/>
            <p:cNvSpPr txBox="1">
              <a:spLocks noChangeArrowheads="1"/>
            </p:cNvSpPr>
            <p:nvPr/>
          </p:nvSpPr>
          <p:spPr bwMode="auto">
            <a:xfrm>
              <a:off x="6221413" y="5037138"/>
              <a:ext cx="11826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Domain expert</a:t>
              </a:r>
            </a:p>
          </p:txBody>
        </p:sp>
        <p:sp>
          <p:nvSpPr>
            <p:cNvPr id="5142" name="TextBox 25"/>
            <p:cNvSpPr txBox="1">
              <a:spLocks noChangeArrowheads="1"/>
            </p:cNvSpPr>
            <p:nvPr/>
          </p:nvSpPr>
          <p:spPr bwMode="auto">
            <a:xfrm>
              <a:off x="6383338" y="3949700"/>
              <a:ext cx="8429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a:latin typeface="Arial" panose="020B0604020202020204" pitchFamily="34" charset="0"/>
                </a:rPr>
                <a:t>Integrator</a:t>
              </a:r>
            </a:p>
          </p:txBody>
        </p:sp>
      </p:grpSp>
      <p:cxnSp>
        <p:nvCxnSpPr>
          <p:cNvPr id="27" name="Straight Arrow Connector 26"/>
          <p:cNvCxnSpPr/>
          <p:nvPr/>
        </p:nvCxnSpPr>
        <p:spPr>
          <a:xfrm flipH="1">
            <a:off x="4633913" y="3284538"/>
            <a:ext cx="731837" cy="309562"/>
          </a:xfrm>
          <a:prstGeom prst="straightConnector1">
            <a:avLst/>
          </a:prstGeom>
          <a:ln w="53975">
            <a:solidFill>
              <a:schemeClr val="accent2"/>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551363" y="3230563"/>
            <a:ext cx="688975" cy="330200"/>
          </a:xfrm>
          <a:prstGeom prst="straightConnector1">
            <a:avLst/>
          </a:prstGeom>
          <a:ln w="53975">
            <a:solidFill>
              <a:schemeClr val="accent2"/>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4464050" y="3230563"/>
            <a:ext cx="544513" cy="238125"/>
          </a:xfrm>
          <a:prstGeom prst="straightConnector1">
            <a:avLst/>
          </a:prstGeom>
          <a:ln w="53975">
            <a:solidFill>
              <a:schemeClr val="accent2"/>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146" name="TextBox 42"/>
          <p:cNvSpPr txBox="1">
            <a:spLocks noChangeArrowheads="1"/>
          </p:cNvSpPr>
          <p:nvPr/>
        </p:nvSpPr>
        <p:spPr bwMode="auto">
          <a:xfrm>
            <a:off x="4551363" y="2859088"/>
            <a:ext cx="13525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dirty="0">
                <a:latin typeface="Arial" panose="020B0604020202020204" pitchFamily="34" charset="0"/>
              </a:rPr>
              <a:t>Extensive rework</a:t>
            </a:r>
          </a:p>
        </p:txBody>
      </p:sp>
      <p:sp>
        <p:nvSpPr>
          <p:cNvPr id="28" name="Content Placeholder 2"/>
          <p:cNvSpPr txBox="1">
            <a:spLocks/>
          </p:cNvSpPr>
          <p:nvPr/>
        </p:nvSpPr>
        <p:spPr>
          <a:xfrm>
            <a:off x="349250" y="1585040"/>
            <a:ext cx="8229600" cy="103366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tx1"/>
                </a:solidFill>
              </a:rPr>
              <a:t>Dissatisfaction with legacy methods of 1980s, 1990 led to agile methods</a:t>
            </a:r>
          </a:p>
          <a:p>
            <a:r>
              <a:rPr lang="en-US" dirty="0">
                <a:solidFill>
                  <a:srgbClr val="FF0000"/>
                </a:solidFill>
              </a:rPr>
              <a:t>Aim: </a:t>
            </a:r>
            <a:r>
              <a:rPr lang="en-US" dirty="0">
                <a:solidFill>
                  <a:schemeClr val="tx1"/>
                </a:solidFill>
              </a:rPr>
              <a:t>To reduce overheads in software process</a:t>
            </a:r>
            <a:endParaRPr lang="en-US" dirty="0">
              <a:solidFill>
                <a:srgbClr val="FF0000"/>
              </a:solidFill>
            </a:endParaRPr>
          </a:p>
          <a:p>
            <a:endParaRPr lang="en-US" dirty="0">
              <a:solidFill>
                <a:schemeClr val="tx1"/>
              </a:solidFill>
            </a:endParaRPr>
          </a:p>
        </p:txBody>
      </p:sp>
      <p:sp>
        <p:nvSpPr>
          <p:cNvPr id="30" name="Title 2"/>
          <p:cNvSpPr txBox="1">
            <a:spLocks/>
          </p:cNvSpPr>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a:solidFill>
                  <a:schemeClr val="tx1"/>
                </a:solidFill>
              </a:rPr>
              <a:t>Agile methods</a:t>
            </a:r>
          </a:p>
        </p:txBody>
      </p:sp>
      <p:sp>
        <p:nvSpPr>
          <p:cNvPr id="29"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11</a:t>
            </a:fld>
            <a:endParaRPr lang="en-US"/>
          </a:p>
        </p:txBody>
      </p:sp>
      <p:sp>
        <p:nvSpPr>
          <p:cNvPr id="33"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5" name="Picture 4"/>
          <p:cNvPicPr>
            <a:picLocks noChangeAspect="1"/>
          </p:cNvPicPr>
          <p:nvPr/>
        </p:nvPicPr>
        <p:blipFill>
          <a:blip r:embed="rId5"/>
          <a:stretch>
            <a:fillRect/>
          </a:stretch>
        </p:blipFill>
        <p:spPr>
          <a:xfrm>
            <a:off x="6162577" y="274638"/>
            <a:ext cx="1531365" cy="1081527"/>
          </a:xfrm>
          <a:prstGeom prst="rect">
            <a:avLst/>
          </a:prstGeom>
        </p:spPr>
      </p:pic>
      <p:sp>
        <p:nvSpPr>
          <p:cNvPr id="34" name="TextBox 42"/>
          <p:cNvSpPr txBox="1">
            <a:spLocks noChangeArrowheads="1"/>
          </p:cNvSpPr>
          <p:nvPr/>
        </p:nvSpPr>
        <p:spPr bwMode="auto">
          <a:xfrm>
            <a:off x="7209839" y="3485435"/>
            <a:ext cx="1981633"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algn="ctr" eaLnBrk="1" hangingPunct="1">
              <a:spcBef>
                <a:spcPct val="0"/>
              </a:spcBef>
              <a:buNone/>
            </a:pPr>
            <a:r>
              <a:rPr lang="en-US" sz="1400" b="1" dirty="0">
                <a:latin typeface="Arial" panose="020B0604020202020204" pitchFamily="34" charset="0"/>
              </a:rPr>
              <a:t>Agile Methods Focus</a:t>
            </a:r>
          </a:p>
          <a:p>
            <a:pPr marL="228600" indent="-228600" eaLnBrk="1" hangingPunct="1">
              <a:spcBef>
                <a:spcPct val="0"/>
              </a:spcBef>
              <a:buFontTx/>
              <a:buAutoNum type="arabicPeriod"/>
            </a:pPr>
            <a:r>
              <a:rPr lang="en-US" sz="1200" dirty="0">
                <a:latin typeface="Arial" panose="020B0604020202020204" pitchFamily="34" charset="0"/>
              </a:rPr>
              <a:t>Code rather than</a:t>
            </a:r>
          </a:p>
          <a:p>
            <a:pPr eaLnBrk="1" hangingPunct="1">
              <a:spcBef>
                <a:spcPct val="0"/>
              </a:spcBef>
              <a:buNone/>
            </a:pPr>
            <a:r>
              <a:rPr lang="en-US" sz="1200" dirty="0">
                <a:latin typeface="Arial" panose="020B0604020202020204" pitchFamily="34" charset="0"/>
              </a:rPr>
              <a:t>      design</a:t>
            </a:r>
          </a:p>
          <a:p>
            <a:pPr eaLnBrk="1" hangingPunct="1">
              <a:spcBef>
                <a:spcPct val="0"/>
              </a:spcBef>
              <a:buFontTx/>
              <a:buNone/>
            </a:pPr>
            <a:r>
              <a:rPr lang="en-US" sz="1200" dirty="0">
                <a:latin typeface="Arial" panose="020B0604020202020204" pitchFamily="34" charset="0"/>
              </a:rPr>
              <a:t>2. Iterative</a:t>
            </a:r>
          </a:p>
          <a:p>
            <a:pPr eaLnBrk="1" hangingPunct="1">
              <a:spcBef>
                <a:spcPct val="0"/>
              </a:spcBef>
              <a:buFontTx/>
              <a:buNone/>
            </a:pPr>
            <a:r>
              <a:rPr lang="en-US" sz="1200" dirty="0">
                <a:latin typeface="Arial" panose="020B0604020202020204" pitchFamily="34" charset="0"/>
              </a:rPr>
              <a:t>3. Evolution</a:t>
            </a:r>
          </a:p>
        </p:txBody>
      </p:sp>
      <p:sp>
        <p:nvSpPr>
          <p:cNvPr id="35" name="TextBox 42"/>
          <p:cNvSpPr txBox="1">
            <a:spLocks noChangeArrowheads="1"/>
          </p:cNvSpPr>
          <p:nvPr/>
        </p:nvSpPr>
        <p:spPr bwMode="auto">
          <a:xfrm>
            <a:off x="2805774" y="4429959"/>
            <a:ext cx="155042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b="1" dirty="0">
                <a:latin typeface="Arial" panose="020B0604020202020204" pitchFamily="34" charset="0"/>
              </a:rPr>
              <a:t>Development team</a:t>
            </a:r>
          </a:p>
        </p:txBody>
      </p:sp>
      <p:sp>
        <p:nvSpPr>
          <p:cNvPr id="36" name="TextBox 42"/>
          <p:cNvSpPr txBox="1">
            <a:spLocks noChangeArrowheads="1"/>
          </p:cNvSpPr>
          <p:nvPr/>
        </p:nvSpPr>
        <p:spPr bwMode="auto">
          <a:xfrm rot="5400000">
            <a:off x="6609752" y="4291460"/>
            <a:ext cx="7473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200" b="1" dirty="0">
                <a:latin typeface="Arial" panose="020B0604020202020204" pitchFamily="34" charset="0"/>
              </a:rPr>
              <a:t>Experts</a:t>
            </a:r>
          </a:p>
        </p:txBody>
      </p:sp>
    </p:spTree>
    <p:extLst>
      <p:ext uri="{BB962C8B-B14F-4D97-AF65-F5344CB8AC3E}">
        <p14:creationId xmlns:p14="http://schemas.microsoft.com/office/powerpoint/2010/main" val="199741466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39D8CD3A-6A10-3249-A17B-90B73EF037C9}" type="slidenum">
              <a:rPr lang="en-US" smtClean="0"/>
              <a:pPr>
                <a:defRPr/>
              </a:pPr>
              <a:t>12</a:t>
            </a:fld>
            <a:endParaRPr lang="en-US"/>
          </a:p>
        </p:txBody>
      </p:sp>
      <p:sp>
        <p:nvSpPr>
          <p:cNvPr id="6" name="Title 2"/>
          <p:cNvSpPr txBox="1">
            <a:spLocks/>
          </p:cNvSpPr>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a:solidFill>
                  <a:schemeClr val="tx1"/>
                </a:solidFill>
              </a:rPr>
              <a:t>Agile methods</a:t>
            </a:r>
          </a:p>
        </p:txBody>
      </p:sp>
      <p:pic>
        <p:nvPicPr>
          <p:cNvPr id="1028" name="Picture 4" descr="Image result for agile software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461" y="1670726"/>
            <a:ext cx="7037077" cy="4432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41977"/>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2"/>
          <p:cNvSpPr>
            <a:spLocks noGrp="1"/>
          </p:cNvSpPr>
          <p:nvPr>
            <p:ph type="title"/>
          </p:nvPr>
        </p:nvSpPr>
        <p:spPr>
          <a:xfrm>
            <a:off x="457200" y="274638"/>
            <a:ext cx="7293232" cy="1143000"/>
          </a:xfrm>
        </p:spPr>
        <p:txBody>
          <a:bodyPr/>
          <a:lstStyle/>
          <a:p>
            <a:r>
              <a:rPr lang="en-US" dirty="0">
                <a:solidFill>
                  <a:schemeClr val="tx1"/>
                </a:solidFill>
                <a:latin typeface="Arial" panose="020B0604020202020204" pitchFamily="34" charset="0"/>
                <a:cs typeface="Arial" panose="020B0604020202020204" pitchFamily="34" charset="0"/>
              </a:rPr>
              <a:t>Agile manifesto</a:t>
            </a:r>
          </a:p>
        </p:txBody>
      </p:sp>
      <p:cxnSp>
        <p:nvCxnSpPr>
          <p:cNvPr id="3" name="Straight Connector 2"/>
          <p:cNvCxnSpPr/>
          <p:nvPr/>
        </p:nvCxnSpPr>
        <p:spPr>
          <a:xfrm>
            <a:off x="814192" y="1778696"/>
            <a:ext cx="735825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2893512" y="1431192"/>
            <a:ext cx="281359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Agile method preferences</a:t>
            </a:r>
          </a:p>
        </p:txBody>
      </p:sp>
      <p:sp>
        <p:nvSpPr>
          <p:cNvPr id="20"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13</a:t>
            </a:fld>
            <a:endParaRPr lang="en-US">
              <a:latin typeface="Arial" panose="020B0604020202020204" pitchFamily="34" charset="0"/>
              <a:cs typeface="Arial" panose="020B0604020202020204" pitchFamily="34" charset="0"/>
            </a:endParaRPr>
          </a:p>
        </p:txBody>
      </p:sp>
      <p:sp>
        <p:nvSpPr>
          <p:cNvPr id="21"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2" name="Oval 1"/>
          <p:cNvSpPr/>
          <p:nvPr/>
        </p:nvSpPr>
        <p:spPr>
          <a:xfrm>
            <a:off x="1772239" y="2080802"/>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3" name="Oval 22"/>
          <p:cNvSpPr/>
          <p:nvPr/>
        </p:nvSpPr>
        <p:spPr>
          <a:xfrm>
            <a:off x="1779744" y="4416854"/>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Oval 24"/>
          <p:cNvSpPr/>
          <p:nvPr/>
        </p:nvSpPr>
        <p:spPr>
          <a:xfrm>
            <a:off x="1779744" y="5580353"/>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0" name="Oval 29"/>
          <p:cNvSpPr/>
          <p:nvPr/>
        </p:nvSpPr>
        <p:spPr>
          <a:xfrm>
            <a:off x="1779744" y="3253354"/>
            <a:ext cx="1090616" cy="1157169"/>
          </a:xfrm>
          <a:prstGeom prst="ellipse">
            <a:avLst/>
          </a:prstGeom>
          <a:solidFill>
            <a:schemeClr val="accent4">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1" name="Oval 30"/>
          <p:cNvSpPr/>
          <p:nvPr/>
        </p:nvSpPr>
        <p:spPr>
          <a:xfrm>
            <a:off x="6145801" y="2064755"/>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2" name="Oval 31"/>
          <p:cNvSpPr/>
          <p:nvPr/>
        </p:nvSpPr>
        <p:spPr>
          <a:xfrm>
            <a:off x="6153306" y="4400807"/>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3" name="Oval 32"/>
          <p:cNvSpPr/>
          <p:nvPr/>
        </p:nvSpPr>
        <p:spPr>
          <a:xfrm>
            <a:off x="6153306" y="5564306"/>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Oval 33"/>
          <p:cNvSpPr/>
          <p:nvPr/>
        </p:nvSpPr>
        <p:spPr>
          <a:xfrm>
            <a:off x="6153306" y="3237307"/>
            <a:ext cx="1090616" cy="1157169"/>
          </a:xfrm>
          <a:prstGeom prst="ellipse">
            <a:avLst/>
          </a:prstGeom>
          <a:solidFill>
            <a:schemeClr val="accent6">
              <a:lumMod val="50000"/>
            </a:schemeClr>
          </a:solidFill>
          <a:ln>
            <a:noFill/>
          </a:ln>
          <a:effectLst>
            <a:innerShdw blurRad="63500" dist="50800" dir="162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34"/>
          <p:cNvSpPr/>
          <p:nvPr/>
        </p:nvSpPr>
        <p:spPr>
          <a:xfrm>
            <a:off x="733222" y="2461464"/>
            <a:ext cx="3168650" cy="363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chemeClr val="tx1"/>
                </a:solidFill>
                <a:latin typeface="Arial" panose="020B0604020202020204" pitchFamily="34" charset="0"/>
                <a:cs typeface="Arial" panose="020B0604020202020204" pitchFamily="34" charset="0"/>
              </a:rPr>
              <a:t>Individual and interaction</a:t>
            </a:r>
          </a:p>
        </p:txBody>
      </p:sp>
      <p:sp>
        <p:nvSpPr>
          <p:cNvPr id="36" name="Rectangle 35"/>
          <p:cNvSpPr/>
          <p:nvPr/>
        </p:nvSpPr>
        <p:spPr>
          <a:xfrm>
            <a:off x="740727" y="3612264"/>
            <a:ext cx="3168650" cy="361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Working software</a:t>
            </a:r>
          </a:p>
        </p:txBody>
      </p:sp>
      <p:sp>
        <p:nvSpPr>
          <p:cNvPr id="37" name="Rectangle 36"/>
          <p:cNvSpPr/>
          <p:nvPr/>
        </p:nvSpPr>
        <p:spPr>
          <a:xfrm>
            <a:off x="814192" y="4856233"/>
            <a:ext cx="3168650" cy="3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Customer collaboration</a:t>
            </a:r>
          </a:p>
        </p:txBody>
      </p:sp>
      <p:sp>
        <p:nvSpPr>
          <p:cNvPr id="38" name="Rectangle 37"/>
          <p:cNvSpPr/>
          <p:nvPr/>
        </p:nvSpPr>
        <p:spPr>
          <a:xfrm>
            <a:off x="814192" y="5977185"/>
            <a:ext cx="3168650" cy="3958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Responding to change</a:t>
            </a:r>
          </a:p>
        </p:txBody>
      </p:sp>
      <p:sp>
        <p:nvSpPr>
          <p:cNvPr id="39" name="Rectangle 38"/>
          <p:cNvSpPr/>
          <p:nvPr/>
        </p:nvSpPr>
        <p:spPr>
          <a:xfrm>
            <a:off x="5192336" y="6021479"/>
            <a:ext cx="3168650" cy="308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Following a plan</a:t>
            </a:r>
          </a:p>
        </p:txBody>
      </p:sp>
      <p:sp>
        <p:nvSpPr>
          <p:cNvPr id="40" name="Rectangle 39"/>
          <p:cNvSpPr/>
          <p:nvPr/>
        </p:nvSpPr>
        <p:spPr>
          <a:xfrm>
            <a:off x="5106784" y="4869386"/>
            <a:ext cx="3168650" cy="309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Contract negotiation</a:t>
            </a:r>
          </a:p>
        </p:txBody>
      </p:sp>
      <p:sp>
        <p:nvSpPr>
          <p:cNvPr id="41" name="Rectangle 40"/>
          <p:cNvSpPr/>
          <p:nvPr/>
        </p:nvSpPr>
        <p:spPr>
          <a:xfrm>
            <a:off x="5114289" y="3636176"/>
            <a:ext cx="3168650" cy="308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Comprehensive documents</a:t>
            </a:r>
          </a:p>
        </p:txBody>
      </p:sp>
      <p:sp>
        <p:nvSpPr>
          <p:cNvPr id="42" name="Rectangle 41"/>
          <p:cNvSpPr/>
          <p:nvPr/>
        </p:nvSpPr>
        <p:spPr>
          <a:xfrm>
            <a:off x="5106784" y="2505348"/>
            <a:ext cx="3168650" cy="3086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dirty="0">
                <a:solidFill>
                  <a:schemeClr val="tx1"/>
                </a:solidFill>
                <a:latin typeface="Arial" panose="020B0604020202020204" pitchFamily="34" charset="0"/>
                <a:cs typeface="Arial" panose="020B0604020202020204" pitchFamily="34" charset="0"/>
              </a:rPr>
              <a:t>Process and tools</a:t>
            </a:r>
          </a:p>
        </p:txBody>
      </p:sp>
      <p:pic>
        <p:nvPicPr>
          <p:cNvPr id="5122" name="Picture 2" descr="http://lorenabarba.com/wp-content/uploads/2013/02/manifest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370" y="391451"/>
            <a:ext cx="1219630" cy="91472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a:stCxn id="35" idx="3"/>
            <a:endCxn id="42" idx="1"/>
          </p:cNvCxnSpPr>
          <p:nvPr/>
        </p:nvCxnSpPr>
        <p:spPr>
          <a:xfrm>
            <a:off x="3901872" y="2643339"/>
            <a:ext cx="1204912" cy="16351"/>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p:cNvCxnSpPr>
            <a:stCxn id="36" idx="3"/>
            <a:endCxn id="41" idx="1"/>
          </p:cNvCxnSpPr>
          <p:nvPr/>
        </p:nvCxnSpPr>
        <p:spPr>
          <a:xfrm flipV="1">
            <a:off x="3909377" y="3790518"/>
            <a:ext cx="1204912" cy="2276"/>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a:stCxn id="37" idx="3"/>
            <a:endCxn id="40" idx="1"/>
          </p:cNvCxnSpPr>
          <p:nvPr/>
        </p:nvCxnSpPr>
        <p:spPr>
          <a:xfrm flipV="1">
            <a:off x="3982842" y="5024106"/>
            <a:ext cx="1123942" cy="1"/>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p:cNvCxnSpPr>
            <a:stCxn id="38" idx="3"/>
            <a:endCxn id="39" idx="1"/>
          </p:cNvCxnSpPr>
          <p:nvPr/>
        </p:nvCxnSpPr>
        <p:spPr>
          <a:xfrm>
            <a:off x="3982842" y="6175124"/>
            <a:ext cx="1209494" cy="697"/>
          </a:xfrm>
          <a:prstGeom prst="line">
            <a:avLst/>
          </a:prstGeom>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1461555" y="1717898"/>
            <a:ext cx="1762021"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Agile Methods</a:t>
            </a:r>
          </a:p>
        </p:txBody>
      </p:sp>
      <p:sp>
        <p:nvSpPr>
          <p:cNvPr id="52" name="TextBox 51"/>
          <p:cNvSpPr txBox="1"/>
          <p:nvPr/>
        </p:nvSpPr>
        <p:spPr>
          <a:xfrm>
            <a:off x="5707103" y="1719028"/>
            <a:ext cx="1992853" cy="369332"/>
          </a:xfrm>
          <a:prstGeom prst="rect">
            <a:avLst/>
          </a:prstGeom>
          <a:noFill/>
        </p:spPr>
        <p:txBody>
          <a:bodyPr wrap="none" rtlCol="0">
            <a:spAutoFit/>
          </a:bodyPr>
          <a:lstStyle/>
          <a:p>
            <a:r>
              <a:rPr lang="en-US" b="1" u="sng" dirty="0">
                <a:latin typeface="Arial" panose="020B0604020202020204" pitchFamily="34" charset="0"/>
                <a:cs typeface="Arial" panose="020B0604020202020204" pitchFamily="34" charset="0"/>
              </a:rPr>
              <a:t>Legacy Methods</a:t>
            </a:r>
          </a:p>
        </p:txBody>
      </p:sp>
    </p:spTree>
    <p:extLst>
      <p:ext uri="{BB962C8B-B14F-4D97-AF65-F5344CB8AC3E}">
        <p14:creationId xmlns:p14="http://schemas.microsoft.com/office/powerpoint/2010/main" val="176340300"/>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206605" y="1600200"/>
          <a:ext cx="540234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2"/>
          <p:cNvSpPr>
            <a:spLocks noGrp="1"/>
          </p:cNvSpPr>
          <p:nvPr>
            <p:ph type="title"/>
          </p:nvPr>
        </p:nvSpPr>
        <p:spPr>
          <a:xfrm>
            <a:off x="457200" y="274638"/>
            <a:ext cx="7293232" cy="1143000"/>
          </a:xfrm>
        </p:spPr>
        <p:txBody>
          <a:bodyPr/>
          <a:lstStyle/>
          <a:p>
            <a:r>
              <a:rPr lang="en-US" dirty="0">
                <a:solidFill>
                  <a:schemeClr val="tx1"/>
                </a:solidFill>
                <a:latin typeface="Arial" panose="020B0604020202020204" pitchFamily="34" charset="0"/>
                <a:cs typeface="Arial" panose="020B0604020202020204" pitchFamily="34" charset="0"/>
              </a:rPr>
              <a:t>Principles of agile methods</a:t>
            </a:r>
          </a:p>
        </p:txBody>
      </p:sp>
      <p:sp>
        <p:nvSpPr>
          <p:cNvPr id="4"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14</a:t>
            </a:fld>
            <a:endParaRPr lang="en-US">
              <a:latin typeface="Arial" panose="020B0604020202020204" pitchFamily="34" charset="0"/>
              <a:cs typeface="Arial" panose="020B0604020202020204" pitchFamily="34" charset="0"/>
            </a:endParaRPr>
          </a:p>
        </p:txBody>
      </p:sp>
      <p:sp>
        <p:nvSpPr>
          <p:cNvPr id="5"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pic>
        <p:nvPicPr>
          <p:cNvPr id="6146" name="Picture 2" descr="http://www.gbcdecatur.org/files/MorePrinciplesOfLeadership.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0480" y="1910198"/>
            <a:ext cx="3315497" cy="387236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insideflows.org/wp-content/uploads/living_principles.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90935" y="217527"/>
            <a:ext cx="1159497" cy="115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97601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513496" y="2195512"/>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3362" name="Picture 2" descr="http://view.intercaresolutions.com/wp-content/uploads/2013/11/CA26-Imag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77036" y="274638"/>
            <a:ext cx="2952328" cy="1164439"/>
          </a:xfrm>
          <a:prstGeom prst="rect">
            <a:avLst/>
          </a:prstGeom>
          <a:noFill/>
          <a:effectLst>
            <a:softEdge rad="330200"/>
          </a:effectLst>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Agile method applicability</a:t>
            </a:r>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16</a:t>
            </a:fld>
            <a:endParaRPr lang="en-US">
              <a:latin typeface="Arial" panose="020B0604020202020204" pitchFamily="34" charset="0"/>
              <a:cs typeface="Arial" panose="020B0604020202020204" pitchFamily="34" charset="0"/>
            </a:endParaRPr>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2" name="Rectangle 1"/>
          <p:cNvSpPr/>
          <p:nvPr/>
        </p:nvSpPr>
        <p:spPr>
          <a:xfrm>
            <a:off x="837414" y="5987404"/>
            <a:ext cx="4572000" cy="246221"/>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http://semanticommunity.info/AOL_Government/ACT-IAC_Agile_Development</a:t>
            </a:r>
          </a:p>
        </p:txBody>
      </p:sp>
      <p:sp>
        <p:nvSpPr>
          <p:cNvPr id="7" name="TextBox 6"/>
          <p:cNvSpPr txBox="1"/>
          <p:nvPr/>
        </p:nvSpPr>
        <p:spPr>
          <a:xfrm>
            <a:off x="622417" y="1439077"/>
            <a:ext cx="7993930" cy="1569660"/>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Agile methods can be:</a:t>
            </a:r>
          </a:p>
          <a:p>
            <a:pPr marL="285750" indent="-285750">
              <a:buFont typeface="Wingdings" panose="05000000000000000000" pitchFamily="2" charset="2"/>
              <a:buChar char="§"/>
            </a:pPr>
            <a:r>
              <a:rPr lang="en-US" sz="2400" dirty="0">
                <a:solidFill>
                  <a:srgbClr val="0000FF"/>
                </a:solidFill>
                <a:latin typeface="Arial" panose="020B0604020202020204" pitchFamily="34" charset="0"/>
                <a:cs typeface="Arial" panose="020B0604020202020204" pitchFamily="34" charset="0"/>
              </a:rPr>
              <a:t>People-centric:</a:t>
            </a:r>
            <a:r>
              <a:rPr lang="en-US" sz="2400" dirty="0">
                <a:latin typeface="Arial" panose="020B0604020202020204" pitchFamily="34" charset="0"/>
                <a:cs typeface="Arial" panose="020B0604020202020204" pitchFamily="34" charset="0"/>
              </a:rPr>
              <a:t> way to create innovative solutions</a:t>
            </a:r>
          </a:p>
          <a:p>
            <a:pPr marL="285750" indent="-285750">
              <a:buFont typeface="Wingdings" panose="05000000000000000000" pitchFamily="2" charset="2"/>
              <a:buChar char="§"/>
            </a:pPr>
            <a:r>
              <a:rPr lang="en-US" sz="2400" dirty="0">
                <a:solidFill>
                  <a:srgbClr val="00B050"/>
                </a:solidFill>
                <a:latin typeface="Arial" panose="020B0604020202020204" pitchFamily="34" charset="0"/>
                <a:cs typeface="Arial" panose="020B0604020202020204" pitchFamily="34" charset="0"/>
              </a:rPr>
              <a:t>Product-centric: </a:t>
            </a:r>
            <a:r>
              <a:rPr lang="en-US" sz="2400" dirty="0">
                <a:latin typeface="Arial" panose="020B0604020202020204" pitchFamily="34" charset="0"/>
                <a:cs typeface="Arial" panose="020B0604020202020204" pitchFamily="34" charset="0"/>
              </a:rPr>
              <a:t>alternative to documents/process</a:t>
            </a:r>
          </a:p>
          <a:p>
            <a:pPr marL="285750" indent="-285750">
              <a:buFont typeface="Wingdings" panose="05000000000000000000" pitchFamily="2" charset="2"/>
              <a:buChar char="§"/>
            </a:pPr>
            <a:r>
              <a:rPr lang="en-US" sz="2400" dirty="0">
                <a:solidFill>
                  <a:schemeClr val="accent2">
                    <a:lumMod val="75000"/>
                  </a:schemeClr>
                </a:solidFill>
                <a:latin typeface="Arial" panose="020B0604020202020204" pitchFamily="34" charset="0"/>
                <a:cs typeface="Arial" panose="020B0604020202020204" pitchFamily="34" charset="0"/>
              </a:rPr>
              <a:t>Market-centric: </a:t>
            </a:r>
            <a:r>
              <a:rPr lang="en-US" sz="2400" dirty="0">
                <a:latin typeface="Arial" panose="020B0604020202020204" pitchFamily="34" charset="0"/>
                <a:cs typeface="Arial" panose="020B0604020202020204" pitchFamily="34" charset="0"/>
              </a:rPr>
              <a:t>model to maximize business value</a:t>
            </a:r>
          </a:p>
        </p:txBody>
      </p:sp>
      <p:sp>
        <p:nvSpPr>
          <p:cNvPr id="9" name="TextBox 8"/>
          <p:cNvSpPr txBox="1"/>
          <p:nvPr/>
        </p:nvSpPr>
        <p:spPr>
          <a:xfrm>
            <a:off x="457200" y="3022062"/>
            <a:ext cx="7000058" cy="461665"/>
          </a:xfrm>
          <a:prstGeom prst="rect">
            <a:avLst/>
          </a:prstGeom>
          <a:noFill/>
        </p:spPr>
        <p:txBody>
          <a:bodyPr wrap="none" rtlCol="0">
            <a:spAutoFit/>
          </a:bodyPr>
          <a:lstStyle/>
          <a:p>
            <a:r>
              <a:rPr lang="en-US" sz="2400" b="1" u="sng" dirty="0">
                <a:latin typeface="Arial" panose="020B0604020202020204" pitchFamily="34" charset="0"/>
                <a:cs typeface="Arial" panose="020B0604020202020204" pitchFamily="34" charset="0"/>
              </a:rPr>
              <a:t>Two types of development with Agile Methods:</a:t>
            </a:r>
          </a:p>
        </p:txBody>
      </p:sp>
    </p:spTree>
    <p:extLst>
      <p:ext uri="{BB962C8B-B14F-4D97-AF65-F5344CB8AC3E}">
        <p14:creationId xmlns:p14="http://schemas.microsoft.com/office/powerpoint/2010/main" val="662545543"/>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84065"/>
            <a:ext cx="7293232" cy="1143000"/>
          </a:xfrm>
        </p:spPr>
        <p:txBody>
          <a:bodyPr/>
          <a:lstStyle/>
          <a:p>
            <a:r>
              <a:rPr lang="en-US" altLang="en-US" dirty="0"/>
              <a:t>Agile Alliance’s Twelve Agility Principles</a:t>
            </a:r>
            <a:endParaRPr lang="en-GB" altLang="en-US" dirty="0"/>
          </a:p>
        </p:txBody>
      </p:sp>
      <p:sp>
        <p:nvSpPr>
          <p:cNvPr id="8195" name="Content Placeholder 2"/>
          <p:cNvSpPr>
            <a:spLocks noGrp="1"/>
          </p:cNvSpPr>
          <p:nvPr>
            <p:ph idx="1"/>
          </p:nvPr>
        </p:nvSpPr>
        <p:spPr/>
        <p:txBody>
          <a:bodyPr/>
          <a:lstStyle/>
          <a:p>
            <a:pPr marL="457200" indent="-457200">
              <a:buFont typeface="Calibri" panose="020F0502020204030204" pitchFamily="34" charset="0"/>
              <a:buAutoNum type="arabicPeriod"/>
            </a:pPr>
            <a:r>
              <a:rPr lang="en-US" altLang="en-US" sz="2000" dirty="0"/>
              <a:t>Our highest priority is to satisfy the customer through early and continuous delivery of valuable software.</a:t>
            </a:r>
          </a:p>
          <a:p>
            <a:pPr marL="457200" indent="-457200">
              <a:buFont typeface="Calibri" panose="020F0502020204030204" pitchFamily="34" charset="0"/>
              <a:buAutoNum type="arabicPeriod"/>
            </a:pPr>
            <a:r>
              <a:rPr lang="en-US" altLang="en-US" sz="2000" dirty="0"/>
              <a:t>Welcome changing requirements, even late in development. Agile processes harness change for the customer’s competitive advantage.</a:t>
            </a:r>
          </a:p>
          <a:p>
            <a:pPr marL="457200" indent="-457200">
              <a:buFont typeface="Calibri" panose="020F0502020204030204" pitchFamily="34" charset="0"/>
              <a:buAutoNum type="arabicPeriod"/>
            </a:pPr>
            <a:r>
              <a:rPr lang="en-US" altLang="en-US" sz="2000" dirty="0"/>
              <a:t>Deliver working software frequently, from a couple of weeks to a couple of months, with a preference to the shorter timescale.</a:t>
            </a:r>
          </a:p>
          <a:p>
            <a:pPr marL="457200" indent="-457200">
              <a:buFont typeface="Calibri" panose="020F0502020204030204" pitchFamily="34" charset="0"/>
              <a:buAutoNum type="arabicPeriod"/>
            </a:pPr>
            <a:r>
              <a:rPr lang="en-US" altLang="en-US" sz="2000" dirty="0"/>
              <a:t>Business people and developers must work together daily throughout the project.</a:t>
            </a:r>
          </a:p>
          <a:p>
            <a:pPr marL="457200" indent="-457200">
              <a:buFont typeface="Calibri" panose="020F0502020204030204" pitchFamily="34" charset="0"/>
              <a:buAutoNum type="arabicPeriod"/>
            </a:pPr>
            <a:r>
              <a:rPr lang="en-US" altLang="en-US" sz="2000" dirty="0"/>
              <a:t>Build projects around motivated individuals. Give them the environment and support they need, and trust them to get the job done.</a:t>
            </a:r>
            <a:endParaRPr lang="en-GB" altLang="en-US" sz="2000" dirty="0"/>
          </a:p>
        </p:txBody>
      </p:sp>
    </p:spTree>
    <p:extLst>
      <p:ext uri="{BB962C8B-B14F-4D97-AF65-F5344CB8AC3E}">
        <p14:creationId xmlns:p14="http://schemas.microsoft.com/office/powerpoint/2010/main" val="180294738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457200" y="1510645"/>
            <a:ext cx="8229600" cy="5897563"/>
          </a:xfrm>
        </p:spPr>
        <p:txBody>
          <a:bodyPr/>
          <a:lstStyle/>
          <a:p>
            <a:pPr marL="457200" indent="-457200">
              <a:buFont typeface="Calibri" panose="020F0502020204030204" pitchFamily="34" charset="0"/>
              <a:buAutoNum type="arabicPeriod" startAt="6"/>
            </a:pPr>
            <a:r>
              <a:rPr lang="en-US" altLang="en-US" sz="2000" dirty="0"/>
              <a:t>The most efficient and effective method of conveying information to and within a development team is face-to-face conversation.</a:t>
            </a:r>
          </a:p>
          <a:p>
            <a:pPr marL="457200" indent="-457200">
              <a:buFont typeface="Calibri" panose="020F0502020204030204" pitchFamily="34" charset="0"/>
              <a:buAutoNum type="arabicPeriod" startAt="6"/>
            </a:pPr>
            <a:r>
              <a:rPr lang="en-US" altLang="en-US" sz="2000" dirty="0"/>
              <a:t>Working software is the primary measure of progress.</a:t>
            </a:r>
          </a:p>
          <a:p>
            <a:pPr marL="457200" indent="-457200">
              <a:buFont typeface="Calibri" panose="020F0502020204030204" pitchFamily="34" charset="0"/>
              <a:buAutoNum type="arabicPeriod" startAt="6"/>
            </a:pPr>
            <a:r>
              <a:rPr lang="en-US" altLang="en-US" sz="2000" dirty="0"/>
              <a:t>Agile processes promote sustainable development. The sponsors, developers, and users should be able to maintain a constant pace indefinitely.</a:t>
            </a:r>
          </a:p>
          <a:p>
            <a:pPr marL="457200" indent="-457200">
              <a:buFont typeface="Calibri" panose="020F0502020204030204" pitchFamily="34" charset="0"/>
              <a:buAutoNum type="arabicPeriod" startAt="6"/>
            </a:pPr>
            <a:r>
              <a:rPr lang="en-US" altLang="en-US" sz="2000" dirty="0"/>
              <a:t>Continuous attention to technical excellence and good design enhances agility.</a:t>
            </a:r>
          </a:p>
          <a:p>
            <a:pPr marL="457200" indent="-457200">
              <a:buFont typeface="Calibri" panose="020F0502020204030204" pitchFamily="34" charset="0"/>
              <a:buAutoNum type="arabicPeriod" startAt="6"/>
            </a:pPr>
            <a:r>
              <a:rPr lang="en-US" altLang="en-US" sz="2000" dirty="0"/>
              <a:t>Simplicity—the art of maximizing the amount of work not done—is essential.</a:t>
            </a:r>
          </a:p>
          <a:p>
            <a:pPr marL="457200" indent="-457200">
              <a:buFont typeface="Calibri" panose="020F0502020204030204" pitchFamily="34" charset="0"/>
              <a:buAutoNum type="arabicPeriod" startAt="6"/>
            </a:pPr>
            <a:r>
              <a:rPr lang="en-US" altLang="en-US" sz="2000" dirty="0"/>
              <a:t>The best architectures, requirements, and designs emerge from self–organizing teams.</a:t>
            </a:r>
          </a:p>
          <a:p>
            <a:pPr marL="457200" indent="-457200">
              <a:buFont typeface="Calibri" panose="020F0502020204030204" pitchFamily="34" charset="0"/>
              <a:buAutoNum type="arabicPeriod" startAt="6"/>
            </a:pPr>
            <a:r>
              <a:rPr lang="en-US" altLang="en-US" sz="2000" dirty="0"/>
              <a:t>At regular intervals, the team reflects on how to become more effective, then tunes and adjusts its behavior accordingly.</a:t>
            </a:r>
            <a:endParaRPr lang="en-GB" altLang="en-US" sz="2000" dirty="0"/>
          </a:p>
        </p:txBody>
      </p:sp>
      <p:sp>
        <p:nvSpPr>
          <p:cNvPr id="3" name="Title 1"/>
          <p:cNvSpPr>
            <a:spLocks noGrp="1"/>
          </p:cNvSpPr>
          <p:nvPr>
            <p:ph type="title"/>
          </p:nvPr>
        </p:nvSpPr>
        <p:spPr>
          <a:xfrm>
            <a:off x="457200" y="274638"/>
            <a:ext cx="7293232" cy="1143000"/>
          </a:xfrm>
        </p:spPr>
        <p:txBody>
          <a:bodyPr/>
          <a:lstStyle/>
          <a:p>
            <a:r>
              <a:rPr lang="en-US" altLang="en-US" dirty="0"/>
              <a:t>Agile Alliance’s Twelve Agility Principles</a:t>
            </a:r>
            <a:endParaRPr lang="en-GB" altLang="en-US" dirty="0"/>
          </a:p>
        </p:txBody>
      </p:sp>
    </p:spTree>
    <p:extLst>
      <p:ext uri="{BB962C8B-B14F-4D97-AF65-F5344CB8AC3E}">
        <p14:creationId xmlns:p14="http://schemas.microsoft.com/office/powerpoint/2010/main" val="4065306596"/>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dirty="0">
                <a:solidFill>
                  <a:schemeClr val="tx1"/>
                </a:solidFill>
                <a:latin typeface="Arial" panose="020B0604020202020204" pitchFamily="34" charset="0"/>
                <a:cs typeface="Arial" panose="020B0604020202020204" pitchFamily="34" charset="0"/>
              </a:rPr>
              <a:t>Problems with agile methods</a:t>
            </a:r>
          </a:p>
        </p:txBody>
      </p:sp>
      <p:pic>
        <p:nvPicPr>
          <p:cNvPr id="9220" name="Picture 2" descr="https://fearmastery.files.wordpress.com/2013/07/problem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7548" y="2095196"/>
            <a:ext cx="24765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457200" y="1719770"/>
            <a:ext cx="6182036" cy="4525963"/>
          </a:xfrm>
          <a:prstGeom prst="rect">
            <a:avLst/>
          </a:prstGeom>
        </p:spPr>
        <p:txBody>
          <a:bodyPr/>
          <a:lstStyle>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latin typeface="Arial" panose="020B0604020202020204" pitchFamily="34" charset="0"/>
                <a:cs typeface="Arial" panose="020B0604020202020204" pitchFamily="34" charset="0"/>
              </a:rPr>
              <a:t>Difficulty in keeping the</a:t>
            </a:r>
            <a:r>
              <a:rPr lang="en-US" dirty="0">
                <a:solidFill>
                  <a:srgbClr val="0000FF"/>
                </a:solidFill>
                <a:latin typeface="Arial" panose="020B0604020202020204" pitchFamily="34" charset="0"/>
                <a:cs typeface="Arial" panose="020B0604020202020204" pitchFamily="34" charset="0"/>
              </a:rPr>
              <a:t> interest of involved</a:t>
            </a:r>
            <a:r>
              <a:rPr lang="en-US" dirty="0">
                <a:latin typeface="Arial" panose="020B0604020202020204" pitchFamily="34" charset="0"/>
                <a:cs typeface="Arial" panose="020B0604020202020204" pitchFamily="34" charset="0"/>
              </a:rPr>
              <a:t> customers</a:t>
            </a:r>
          </a:p>
          <a:p>
            <a:r>
              <a:rPr lang="en-US" dirty="0">
                <a:latin typeface="Arial" panose="020B0604020202020204" pitchFamily="34" charset="0"/>
                <a:cs typeface="Arial" panose="020B0604020202020204" pitchFamily="34" charset="0"/>
              </a:rPr>
              <a:t>Unsuited team members with </a:t>
            </a:r>
            <a:r>
              <a:rPr lang="en-US" dirty="0">
                <a:solidFill>
                  <a:srgbClr val="0000FF"/>
                </a:solidFill>
                <a:latin typeface="Arial" panose="020B0604020202020204" pitchFamily="34" charset="0"/>
                <a:cs typeface="Arial" panose="020B0604020202020204" pitchFamily="34" charset="0"/>
              </a:rPr>
              <a:t>characteristics of agility</a:t>
            </a:r>
          </a:p>
          <a:p>
            <a:r>
              <a:rPr lang="en-US" dirty="0">
                <a:latin typeface="Arial" panose="020B0604020202020204" pitchFamily="34" charset="0"/>
                <a:cs typeface="Arial" panose="020B0604020202020204" pitchFamily="34" charset="0"/>
              </a:rPr>
              <a:t>Multiple stakeholders(difficulty in </a:t>
            </a:r>
            <a:r>
              <a:rPr lang="en-US" dirty="0">
                <a:solidFill>
                  <a:srgbClr val="0000FF"/>
                </a:solidFill>
                <a:latin typeface="Arial" panose="020B0604020202020204" pitchFamily="34" charset="0"/>
                <a:cs typeface="Arial" panose="020B0604020202020204" pitchFamily="34" charset="0"/>
              </a:rPr>
              <a:t>prioritizing updates</a:t>
            </a:r>
            <a:r>
              <a:rPr lang="en-US" dirty="0">
                <a:latin typeface="Arial" panose="020B0604020202020204" pitchFamily="34" charset="0"/>
                <a:cs typeface="Arial" panose="020B0604020202020204" pitchFamily="34" charset="0"/>
              </a:rPr>
              <a:t>)</a:t>
            </a:r>
          </a:p>
          <a:p>
            <a:r>
              <a:rPr lang="en-US" dirty="0">
                <a:solidFill>
                  <a:srgbClr val="0000FF"/>
                </a:solidFill>
                <a:latin typeface="Arial" panose="020B0604020202020204" pitchFamily="34" charset="0"/>
                <a:cs typeface="Arial" panose="020B0604020202020204" pitchFamily="34" charset="0"/>
              </a:rPr>
              <a:t>Simplicity</a:t>
            </a:r>
            <a:r>
              <a:rPr lang="en-US" dirty="0">
                <a:latin typeface="Arial" panose="020B0604020202020204" pitchFamily="34" charset="0"/>
                <a:cs typeface="Arial" panose="020B0604020202020204" pitchFamily="34" charset="0"/>
              </a:rPr>
              <a:t> costs extra work</a:t>
            </a:r>
          </a:p>
          <a:p>
            <a:r>
              <a:rPr lang="en-US" dirty="0">
                <a:latin typeface="Arial" panose="020B0604020202020204" pitchFamily="34" charset="0"/>
                <a:cs typeface="Arial" panose="020B0604020202020204" pitchFamily="34" charset="0"/>
              </a:rPr>
              <a:t>Contracts may be a problem</a:t>
            </a:r>
          </a:p>
          <a:p>
            <a:endParaRPr lang="en-US" dirty="0">
              <a:latin typeface="Arial" panose="020B0604020202020204" pitchFamily="34" charset="0"/>
              <a:cs typeface="Arial" panose="020B0604020202020204" pitchFamily="34" charset="0"/>
            </a:endParaRPr>
          </a:p>
        </p:txBody>
      </p:sp>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19</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pic>
        <p:nvPicPr>
          <p:cNvPr id="8194" name="Picture 2" descr="http://t2.gstatic.com/images?q=tbn:ANd9GcS8vIl2-U8TSHPMsXz6Re3UAbMLSY_-Lbk2vijO5tFoIIrbhId76g"/>
          <p:cNvPicPr>
            <a:picLocks noChangeAspect="1" noChangeArrowheads="1"/>
          </p:cNvPicPr>
          <p:nvPr/>
        </p:nvPicPr>
        <p:blipFill rotWithShape="1">
          <a:blip r:embed="rId3">
            <a:extLst>
              <a:ext uri="{28A0092B-C50C-407E-A947-70E740481C1C}">
                <a14:useLocalDpi xmlns:a14="http://schemas.microsoft.com/office/drawing/2010/main" val="0"/>
              </a:ext>
            </a:extLst>
          </a:blip>
          <a:srcRect l="23737" t="11207" r="22676" b="5439"/>
          <a:stretch/>
        </p:blipFill>
        <p:spPr bwMode="auto">
          <a:xfrm>
            <a:off x="6545345" y="238939"/>
            <a:ext cx="1074655" cy="1112363"/>
          </a:xfrm>
          <a:prstGeom prst="rect">
            <a:avLst/>
          </a:prstGeom>
          <a:noFill/>
          <a:effectLst>
            <a:softEdge rad="190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272249"/>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tx1"/>
                </a:solidFill>
              </a:rPr>
              <a:t>Technical, human, organizational issues</a:t>
            </a:r>
          </a:p>
        </p:txBody>
      </p:sp>
      <p:sp>
        <p:nvSpPr>
          <p:cNvPr id="4" name="Content Placeholder 2"/>
          <p:cNvSpPr txBox="1">
            <a:spLocks/>
          </p:cNvSpPr>
          <p:nvPr/>
        </p:nvSpPr>
        <p:spPr>
          <a:xfrm>
            <a:off x="259237" y="1606648"/>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pPr lvl="0"/>
            <a:r>
              <a:rPr lang="en-US" dirty="0"/>
              <a:t>Most projects include elements of plan-driven and agile processes. Deciding on the balance depends on:</a:t>
            </a:r>
          </a:p>
          <a:p>
            <a:pPr lvl="1"/>
            <a:r>
              <a:rPr lang="en-GB" dirty="0">
                <a:solidFill>
                  <a:schemeClr val="tx1"/>
                </a:solidFill>
              </a:rPr>
              <a:t>Is it important to have a very </a:t>
            </a:r>
            <a:r>
              <a:rPr lang="en-GB" dirty="0">
                <a:solidFill>
                  <a:srgbClr val="FF0000"/>
                </a:solidFill>
              </a:rPr>
              <a:t>detailed specification</a:t>
            </a:r>
            <a:r>
              <a:rPr lang="en-GB" dirty="0">
                <a:solidFill>
                  <a:schemeClr val="tx1"/>
                </a:solidFill>
              </a:rPr>
              <a:t> and </a:t>
            </a:r>
            <a:r>
              <a:rPr lang="en-GB" dirty="0">
                <a:solidFill>
                  <a:srgbClr val="FF0000"/>
                </a:solidFill>
              </a:rPr>
              <a:t>design</a:t>
            </a:r>
            <a:r>
              <a:rPr lang="en-GB" dirty="0">
                <a:solidFill>
                  <a:schemeClr val="tx1"/>
                </a:solidFill>
              </a:rPr>
              <a:t> before moving to implementation? If so, you probably need to </a:t>
            </a:r>
            <a:r>
              <a:rPr lang="en-GB" dirty="0">
                <a:solidFill>
                  <a:srgbClr val="0000FF"/>
                </a:solidFill>
              </a:rPr>
              <a:t>use a plan-driven approach</a:t>
            </a:r>
            <a:r>
              <a:rPr lang="en-GB" dirty="0">
                <a:solidFill>
                  <a:schemeClr val="tx1"/>
                </a:solidFill>
              </a:rPr>
              <a:t>.</a:t>
            </a:r>
          </a:p>
          <a:p>
            <a:pPr lvl="1"/>
            <a:r>
              <a:rPr lang="en-GB" dirty="0">
                <a:solidFill>
                  <a:schemeClr val="tx1"/>
                </a:solidFill>
              </a:rPr>
              <a:t>Is an </a:t>
            </a:r>
            <a:r>
              <a:rPr lang="en-GB" dirty="0">
                <a:solidFill>
                  <a:srgbClr val="FF0000"/>
                </a:solidFill>
              </a:rPr>
              <a:t>incremental delivery </a:t>
            </a:r>
            <a:r>
              <a:rPr lang="en-GB" dirty="0">
                <a:solidFill>
                  <a:schemeClr val="tx1"/>
                </a:solidFill>
              </a:rPr>
              <a:t>strategy, where you deliver the software to customers and get </a:t>
            </a:r>
            <a:r>
              <a:rPr lang="en-GB" dirty="0">
                <a:solidFill>
                  <a:srgbClr val="FF0000"/>
                </a:solidFill>
              </a:rPr>
              <a:t>rapid feedback </a:t>
            </a:r>
            <a:r>
              <a:rPr lang="en-GB" dirty="0">
                <a:solidFill>
                  <a:schemeClr val="tx1"/>
                </a:solidFill>
              </a:rPr>
              <a:t>from them, realistic? If so, </a:t>
            </a:r>
            <a:r>
              <a:rPr lang="en-GB" dirty="0">
                <a:solidFill>
                  <a:srgbClr val="0000FF"/>
                </a:solidFill>
              </a:rPr>
              <a:t>consider using agile methods</a:t>
            </a:r>
            <a:r>
              <a:rPr lang="en-GB" dirty="0">
                <a:solidFill>
                  <a:schemeClr val="tx1"/>
                </a:solidFill>
              </a:rPr>
              <a:t>.</a:t>
            </a:r>
          </a:p>
          <a:p>
            <a:pPr lvl="1"/>
            <a:r>
              <a:rPr lang="en-GB" dirty="0">
                <a:solidFill>
                  <a:srgbClr val="FF0000"/>
                </a:solidFill>
              </a:rPr>
              <a:t>How large </a:t>
            </a:r>
            <a:r>
              <a:rPr lang="en-GB" dirty="0">
                <a:solidFill>
                  <a:schemeClr val="tx1"/>
                </a:solidFill>
              </a:rPr>
              <a:t>is the system that is being developed? Agile methods are most effective when the system </a:t>
            </a:r>
            <a:r>
              <a:rPr lang="en-GB" dirty="0">
                <a:solidFill>
                  <a:srgbClr val="FF0000"/>
                </a:solidFill>
              </a:rPr>
              <a:t>can be developed with a small co-located</a:t>
            </a:r>
            <a:r>
              <a:rPr lang="en-GB" dirty="0">
                <a:solidFill>
                  <a:schemeClr val="tx1"/>
                </a:solidFill>
              </a:rPr>
              <a:t> team who can communicate informally. This may not be possible for large systems that require larger development teams so a </a:t>
            </a:r>
            <a:r>
              <a:rPr lang="en-GB" dirty="0">
                <a:solidFill>
                  <a:srgbClr val="0000FF"/>
                </a:solidFill>
              </a:rPr>
              <a:t>plan-driven approach </a:t>
            </a:r>
            <a:r>
              <a:rPr lang="en-GB" dirty="0">
                <a:solidFill>
                  <a:schemeClr val="tx1"/>
                </a:solidFill>
              </a:rPr>
              <a:t>may have to be used. </a:t>
            </a:r>
          </a:p>
          <a:p>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20</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7" name="Picture 6"/>
          <p:cNvPicPr>
            <a:picLocks noChangeAspect="1"/>
          </p:cNvPicPr>
          <p:nvPr/>
        </p:nvPicPr>
        <p:blipFill>
          <a:blip r:embed="rId2"/>
          <a:stretch>
            <a:fillRect/>
          </a:stretch>
        </p:blipFill>
        <p:spPr>
          <a:xfrm>
            <a:off x="6449494" y="341444"/>
            <a:ext cx="1300938" cy="892895"/>
          </a:xfrm>
          <a:prstGeom prst="rect">
            <a:avLst/>
          </a:prstGeom>
        </p:spPr>
      </p:pic>
    </p:spTree>
    <p:extLst>
      <p:ext uri="{BB962C8B-B14F-4D97-AF65-F5344CB8AC3E}">
        <p14:creationId xmlns:p14="http://schemas.microsoft.com/office/powerpoint/2010/main" val="329974617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tx1"/>
                </a:solidFill>
              </a:rPr>
              <a:t>Technical, human, organizational issues</a:t>
            </a:r>
          </a:p>
        </p:txBody>
      </p:sp>
      <p:sp>
        <p:nvSpPr>
          <p:cNvPr id="4" name="Content Placeholder 2"/>
          <p:cNvSpPr txBox="1">
            <a:spLocks/>
          </p:cNvSpPr>
          <p:nvPr/>
        </p:nvSpPr>
        <p:spPr>
          <a:xfrm>
            <a:off x="259237" y="1606648"/>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21</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7" name="Picture 6"/>
          <p:cNvPicPr>
            <a:picLocks noChangeAspect="1"/>
          </p:cNvPicPr>
          <p:nvPr/>
        </p:nvPicPr>
        <p:blipFill>
          <a:blip r:embed="rId2"/>
          <a:stretch>
            <a:fillRect/>
          </a:stretch>
        </p:blipFill>
        <p:spPr>
          <a:xfrm>
            <a:off x="6449494" y="341444"/>
            <a:ext cx="1300938" cy="892895"/>
          </a:xfrm>
          <a:prstGeom prst="rect">
            <a:avLst/>
          </a:prstGeom>
        </p:spPr>
      </p:pic>
      <p:graphicFrame>
        <p:nvGraphicFramePr>
          <p:cNvPr id="2" name="Diagram 1"/>
          <p:cNvGraphicFramePr/>
          <p:nvPr/>
        </p:nvGraphicFramePr>
        <p:xfrm>
          <a:off x="1007953" y="184967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377164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tx1"/>
                </a:solidFill>
              </a:rPr>
              <a:t>Technical, human, organizational issues</a:t>
            </a:r>
          </a:p>
        </p:txBody>
      </p:sp>
      <p:sp>
        <p:nvSpPr>
          <p:cNvPr id="4" name="Content Placeholder 2"/>
          <p:cNvSpPr txBox="1">
            <a:spLocks/>
          </p:cNvSpPr>
          <p:nvPr/>
        </p:nvSpPr>
        <p:spPr>
          <a:xfrm>
            <a:off x="259237" y="1606648"/>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indent="-285750" eaLnBrk="1" hangingPunct="1">
              <a:spcBef>
                <a:spcPts val="300"/>
              </a:spcBef>
              <a:spcAft>
                <a:spcPts val="300"/>
              </a:spcAft>
              <a:buFont typeface="Arial" panose="020B0604020202020204" pitchFamily="34" charset="0"/>
              <a:buChar char="−"/>
              <a:defRPr sz="2000">
                <a:solidFill>
                  <a:schemeClr val="tx2"/>
                </a:solidFill>
                <a:latin typeface="Arial"/>
                <a:cs typeface="Arial"/>
              </a:defRPr>
            </a:lvl2pPr>
            <a:lvl3pPr marL="1143000" indent="-228600" eaLnBrk="1" hangingPunct="1">
              <a:spcBef>
                <a:spcPct val="20000"/>
              </a:spcBef>
              <a:buFont typeface="Arial" charset="0"/>
              <a:buChar char="•"/>
              <a:defRPr sz="1800">
                <a:solidFill>
                  <a:schemeClr val="tx2"/>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endParaRPr lang="en-US" dirty="0"/>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22</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7" name="Picture 6"/>
          <p:cNvPicPr>
            <a:picLocks noChangeAspect="1"/>
          </p:cNvPicPr>
          <p:nvPr/>
        </p:nvPicPr>
        <p:blipFill>
          <a:blip r:embed="rId2"/>
          <a:stretch>
            <a:fillRect/>
          </a:stretch>
        </p:blipFill>
        <p:spPr>
          <a:xfrm>
            <a:off x="6449494" y="341444"/>
            <a:ext cx="1300938" cy="892895"/>
          </a:xfrm>
          <a:prstGeom prst="rect">
            <a:avLst/>
          </a:prstGeom>
        </p:spPr>
      </p:pic>
      <p:graphicFrame>
        <p:nvGraphicFramePr>
          <p:cNvPr id="2" name="Diagram 1"/>
          <p:cNvGraphicFramePr/>
          <p:nvPr/>
        </p:nvGraphicFramePr>
        <p:xfrm>
          <a:off x="1007953" y="1849673"/>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830492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a:t>Agile development techniques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A30DB-295F-439B-B783-9657902096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98F57D-987F-4ABB-BD7F-7A3A66778E4D}"/>
              </a:ext>
            </a:extLst>
          </p:cNvPr>
          <p:cNvSpPr>
            <a:spLocks noGrp="1"/>
          </p:cNvSpPr>
          <p:nvPr>
            <p:ph idx="1"/>
          </p:nvPr>
        </p:nvSpPr>
        <p:spPr/>
        <p:txBody>
          <a:bodyPr/>
          <a:lstStyle/>
          <a:p>
            <a:r>
              <a:rPr lang="en-US" dirty="0"/>
              <a:t>“It’s programming if `clever` is a compliment, but it’s software engineering if `clever` is an accusation.”</a:t>
            </a:r>
          </a:p>
        </p:txBody>
      </p:sp>
      <p:sp>
        <p:nvSpPr>
          <p:cNvPr id="4" name="Date Placeholder 3">
            <a:extLst>
              <a:ext uri="{FF2B5EF4-FFF2-40B4-BE49-F238E27FC236}">
                <a16:creationId xmlns:a16="http://schemas.microsoft.com/office/drawing/2014/main" id="{6F01719B-143F-46CC-B20E-59CBA4C18F23}"/>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B5E2D33C-E7F3-4847-A442-7B79656C2F77}"/>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D81E1ADD-C323-4F34-91DA-D9139F1FCB42}"/>
              </a:ext>
            </a:extLst>
          </p:cNvPr>
          <p:cNvSpPr>
            <a:spLocks noGrp="1"/>
          </p:cNvSpPr>
          <p:nvPr>
            <p:ph type="sldNum" sz="quarter" idx="12"/>
          </p:nvPr>
        </p:nvSpPr>
        <p:spPr/>
        <p:txBody>
          <a:bodyPr/>
          <a:lstStyle/>
          <a:p>
            <a:pPr>
              <a:defRPr/>
            </a:pPr>
            <a:fld id="{EAB5BBF0-B782-3644-AFE1-10103AC25370}" type="slidenum">
              <a:rPr lang="en-US" smtClean="0"/>
              <a:pPr>
                <a:defRPr/>
              </a:pPr>
              <a:t>24</a:t>
            </a:fld>
            <a:endParaRPr lang="en-US"/>
          </a:p>
        </p:txBody>
      </p:sp>
    </p:spTree>
    <p:extLst>
      <p:ext uri="{BB962C8B-B14F-4D97-AF65-F5344CB8AC3E}">
        <p14:creationId xmlns:p14="http://schemas.microsoft.com/office/powerpoint/2010/main" val="1555979453"/>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in this lecture</a:t>
            </a:r>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25</a:t>
            </a:fld>
            <a:endParaRPr lang="en-US"/>
          </a:p>
        </p:txBody>
      </p:sp>
    </p:spTree>
    <p:extLst>
      <p:ext uri="{BB962C8B-B14F-4D97-AF65-F5344CB8AC3E}">
        <p14:creationId xmlns:p14="http://schemas.microsoft.com/office/powerpoint/2010/main" val="321990147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Extreme programming</a:t>
            </a:r>
          </a:p>
        </p:txBody>
      </p:sp>
      <p:grpSp>
        <p:nvGrpSpPr>
          <p:cNvPr id="2" name="Group 1"/>
          <p:cNvGrpSpPr/>
          <p:nvPr/>
        </p:nvGrpSpPr>
        <p:grpSpPr>
          <a:xfrm>
            <a:off x="3159126" y="2002099"/>
            <a:ext cx="5308600" cy="3978275"/>
            <a:chOff x="3079750" y="1763713"/>
            <a:chExt cx="5308600" cy="3978275"/>
          </a:xfrm>
        </p:grpSpPr>
        <p:sp>
          <p:nvSpPr>
            <p:cNvPr id="11" name="Rounded Rectangle 10"/>
            <p:cNvSpPr/>
            <p:nvPr/>
          </p:nvSpPr>
          <p:spPr>
            <a:xfrm>
              <a:off x="4859338" y="1763713"/>
              <a:ext cx="1433512" cy="350837"/>
            </a:xfrm>
            <a:prstGeom prst="roundRect">
              <a:avLst>
                <a:gd name="adj" fmla="val 11559"/>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Release plan</a:t>
              </a:r>
            </a:p>
          </p:txBody>
        </p:sp>
        <p:sp>
          <p:nvSpPr>
            <p:cNvPr id="13" name="Rounded Rectangle 12"/>
            <p:cNvSpPr/>
            <p:nvPr/>
          </p:nvSpPr>
          <p:spPr>
            <a:xfrm>
              <a:off x="5749925" y="2409825"/>
              <a:ext cx="1296988" cy="28733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Iteration plan</a:t>
              </a:r>
            </a:p>
          </p:txBody>
        </p:sp>
        <p:sp>
          <p:nvSpPr>
            <p:cNvPr id="14" name="Rounded Rectangle 13"/>
            <p:cNvSpPr/>
            <p:nvPr/>
          </p:nvSpPr>
          <p:spPr>
            <a:xfrm>
              <a:off x="6165850" y="3043238"/>
              <a:ext cx="1295400" cy="287337"/>
            </a:xfrm>
            <a:prstGeom prst="round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sz="1200" dirty="0">
                  <a:latin typeface="Arial" panose="020B0604020202020204" pitchFamily="34" charset="0"/>
                  <a:cs typeface="Arial" panose="020B0604020202020204" pitchFamily="34" charset="0"/>
                </a:rPr>
                <a:t>Acceptance test</a:t>
              </a:r>
            </a:p>
          </p:txBody>
        </p:sp>
        <p:sp>
          <p:nvSpPr>
            <p:cNvPr id="15" name="Rounded Rectangle 14"/>
            <p:cNvSpPr/>
            <p:nvPr/>
          </p:nvSpPr>
          <p:spPr>
            <a:xfrm>
              <a:off x="6359525" y="3676650"/>
              <a:ext cx="1295400" cy="287338"/>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Pair negotiation</a:t>
              </a:r>
            </a:p>
          </p:txBody>
        </p:sp>
        <p:sp>
          <p:nvSpPr>
            <p:cNvPr id="16" name="Rounded Rectangle 15"/>
            <p:cNvSpPr/>
            <p:nvPr/>
          </p:nvSpPr>
          <p:spPr>
            <a:xfrm>
              <a:off x="6335713" y="4322763"/>
              <a:ext cx="1295400" cy="288925"/>
            </a:xfrm>
            <a:prstGeom prst="round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Unit test</a:t>
              </a:r>
            </a:p>
          </p:txBody>
        </p:sp>
        <p:sp>
          <p:nvSpPr>
            <p:cNvPr id="17" name="Rounded Rectangle 16"/>
            <p:cNvSpPr/>
            <p:nvPr/>
          </p:nvSpPr>
          <p:spPr>
            <a:xfrm>
              <a:off x="5694363" y="4943475"/>
              <a:ext cx="1406525" cy="284163"/>
            </a:xfrm>
            <a:prstGeom prst="roundRect">
              <a:avLst/>
            </a:prstGeom>
            <a:solidFill>
              <a:srgbClr val="00B0F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Pair programming</a:t>
              </a:r>
            </a:p>
          </p:txBody>
        </p:sp>
        <p:sp>
          <p:nvSpPr>
            <p:cNvPr id="18" name="Rounded Rectangle 17"/>
            <p:cNvSpPr/>
            <p:nvPr/>
          </p:nvSpPr>
          <p:spPr>
            <a:xfrm>
              <a:off x="4398963" y="5453063"/>
              <a:ext cx="1295400" cy="288925"/>
            </a:xfrm>
            <a:prstGeom prst="roundRect">
              <a:avLst/>
            </a:prstGeom>
            <a:solidFill>
              <a:srgbClr val="FFC000"/>
            </a:solidFill>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en-US" sz="1200" dirty="0">
                  <a:latin typeface="Arial" panose="020B0604020202020204" pitchFamily="34" charset="0"/>
                  <a:cs typeface="Arial" panose="020B0604020202020204" pitchFamily="34" charset="0"/>
                </a:rPr>
                <a:t>Code</a:t>
              </a:r>
            </a:p>
          </p:txBody>
        </p:sp>
        <p:cxnSp>
          <p:nvCxnSpPr>
            <p:cNvPr id="30" name="Curved Connector 29"/>
            <p:cNvCxnSpPr>
              <a:endCxn id="17" idx="1"/>
            </p:cNvCxnSpPr>
            <p:nvPr/>
          </p:nvCxnSpPr>
          <p:spPr>
            <a:xfrm rot="5400000" flipH="1" flipV="1">
              <a:off x="4657726" y="4086225"/>
              <a:ext cx="38100" cy="2035175"/>
            </a:xfrm>
            <a:prstGeom prst="curvedConnector4">
              <a:avLst>
                <a:gd name="adj1" fmla="val -7467"/>
                <a:gd name="adj2" fmla="val -319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81" name="Curved Connector 24580"/>
            <p:cNvCxnSpPr>
              <a:endCxn id="16" idx="1"/>
            </p:cNvCxnSpPr>
            <p:nvPr/>
          </p:nvCxnSpPr>
          <p:spPr>
            <a:xfrm flipV="1">
              <a:off x="3541713" y="4467225"/>
              <a:ext cx="2794000" cy="585788"/>
            </a:xfrm>
            <a:prstGeom prst="curvedConnector3">
              <a:avLst>
                <a:gd name="adj1" fmla="val -601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86" name="Curved Connector 24585"/>
            <p:cNvCxnSpPr>
              <a:endCxn id="15" idx="1"/>
            </p:cNvCxnSpPr>
            <p:nvPr/>
          </p:nvCxnSpPr>
          <p:spPr>
            <a:xfrm flipV="1">
              <a:off x="3429000" y="3821113"/>
              <a:ext cx="2930525" cy="1035050"/>
            </a:xfrm>
            <a:prstGeom prst="curvedConnector3">
              <a:avLst>
                <a:gd name="adj1" fmla="val -6939"/>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90" name="Curved Connector 24589"/>
            <p:cNvCxnSpPr>
              <a:endCxn id="14" idx="1"/>
            </p:cNvCxnSpPr>
            <p:nvPr/>
          </p:nvCxnSpPr>
          <p:spPr>
            <a:xfrm flipV="1">
              <a:off x="3079750" y="3187700"/>
              <a:ext cx="3086100" cy="658813"/>
            </a:xfrm>
            <a:prstGeom prst="curvedConnector3">
              <a:avLst>
                <a:gd name="adj1" fmla="val 2044"/>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593" name="Curved Connector 24592"/>
            <p:cNvCxnSpPr>
              <a:endCxn id="13" idx="1"/>
            </p:cNvCxnSpPr>
            <p:nvPr/>
          </p:nvCxnSpPr>
          <p:spPr>
            <a:xfrm flipV="1">
              <a:off x="3429000" y="2552700"/>
              <a:ext cx="2320925" cy="258763"/>
            </a:xfrm>
            <a:prstGeom prst="curvedConnector3">
              <a:avLst>
                <a:gd name="adj1" fmla="val 1671"/>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0" name="Curved Connector 24619"/>
            <p:cNvCxnSpPr>
              <a:stCxn id="11" idx="2"/>
              <a:endCxn id="13" idx="0"/>
            </p:cNvCxnSpPr>
            <p:nvPr/>
          </p:nvCxnSpPr>
          <p:spPr>
            <a:xfrm rot="16200000" flipH="1">
              <a:off x="5839619" y="1851819"/>
              <a:ext cx="295275" cy="820737"/>
            </a:xfrm>
            <a:prstGeom prst="curvedConnector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2" name="Curved Connector 24621"/>
            <p:cNvCxnSpPr>
              <a:stCxn id="13" idx="2"/>
              <a:endCxn id="14" idx="0"/>
            </p:cNvCxnSpPr>
            <p:nvPr/>
          </p:nvCxnSpPr>
          <p:spPr>
            <a:xfrm rot="16200000" flipH="1">
              <a:off x="6432550" y="2662238"/>
              <a:ext cx="346075" cy="415925"/>
            </a:xfrm>
            <a:prstGeom prst="curvedConnector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4" name="Curved Connector 24623"/>
            <p:cNvCxnSpPr>
              <a:stCxn id="14" idx="2"/>
              <a:endCxn id="15" idx="0"/>
            </p:cNvCxnSpPr>
            <p:nvPr/>
          </p:nvCxnSpPr>
          <p:spPr>
            <a:xfrm rot="16200000" flipH="1">
              <a:off x="6737350" y="3406775"/>
              <a:ext cx="346075" cy="193675"/>
            </a:xfrm>
            <a:prstGeom prst="curvedConnector3">
              <a:avLst>
                <a:gd name="adj1" fmla="val 50000"/>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26" name="Curved Connector 24625"/>
            <p:cNvCxnSpPr>
              <a:stCxn id="15" idx="2"/>
              <a:endCxn id="16" idx="0"/>
            </p:cNvCxnSpPr>
            <p:nvPr/>
          </p:nvCxnSpPr>
          <p:spPr>
            <a:xfrm rot="5400000">
              <a:off x="6815931" y="4131470"/>
              <a:ext cx="358775" cy="23812"/>
            </a:xfrm>
            <a:prstGeom prst="curvedConnector3">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33" name="Curved Connector 24632"/>
            <p:cNvCxnSpPr>
              <a:stCxn id="16" idx="2"/>
              <a:endCxn id="17" idx="0"/>
            </p:cNvCxnSpPr>
            <p:nvPr/>
          </p:nvCxnSpPr>
          <p:spPr>
            <a:xfrm rot="5400000">
              <a:off x="6524625" y="4484688"/>
              <a:ext cx="331787" cy="585788"/>
            </a:xfrm>
            <a:prstGeom prst="curvedConnector3">
              <a:avLst>
                <a:gd name="adj1" fmla="val 50000"/>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636" name="Curved Connector 24635"/>
            <p:cNvCxnSpPr>
              <a:stCxn id="17" idx="2"/>
              <a:endCxn id="18" idx="3"/>
            </p:cNvCxnSpPr>
            <p:nvPr/>
          </p:nvCxnSpPr>
          <p:spPr>
            <a:xfrm rot="5400000">
              <a:off x="5861050" y="5060951"/>
              <a:ext cx="369887" cy="703262"/>
            </a:xfrm>
            <a:prstGeom prst="curvedConnector2">
              <a:avLst/>
            </a:prstGeom>
            <a:ln w="539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urved Connector 96"/>
            <p:cNvCxnSpPr>
              <a:stCxn id="18" idx="1"/>
              <a:endCxn id="11" idx="1"/>
            </p:cNvCxnSpPr>
            <p:nvPr/>
          </p:nvCxnSpPr>
          <p:spPr>
            <a:xfrm rot="10800000" flipH="1">
              <a:off x="4398963" y="1938338"/>
              <a:ext cx="460375" cy="3659187"/>
            </a:xfrm>
            <a:prstGeom prst="curvedConnector3">
              <a:avLst>
                <a:gd name="adj1" fmla="val -282584"/>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382" name="TextBox 24668"/>
            <p:cNvSpPr txBox="1">
              <a:spLocks noChangeArrowheads="1"/>
            </p:cNvSpPr>
            <p:nvPr/>
          </p:nvSpPr>
          <p:spPr bwMode="auto">
            <a:xfrm>
              <a:off x="6630988" y="1892300"/>
              <a:ext cx="771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months</a:t>
              </a:r>
            </a:p>
          </p:txBody>
        </p:sp>
        <p:sp>
          <p:nvSpPr>
            <p:cNvPr id="15383" name="TextBox 126"/>
            <p:cNvSpPr txBox="1">
              <a:spLocks noChangeArrowheads="1"/>
            </p:cNvSpPr>
            <p:nvPr/>
          </p:nvSpPr>
          <p:spPr bwMode="auto">
            <a:xfrm>
              <a:off x="7461250" y="2563813"/>
              <a:ext cx="692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weeks</a:t>
              </a:r>
            </a:p>
          </p:txBody>
        </p:sp>
        <p:sp>
          <p:nvSpPr>
            <p:cNvPr id="15384" name="TextBox 127"/>
            <p:cNvSpPr txBox="1">
              <a:spLocks noChangeArrowheads="1"/>
            </p:cNvSpPr>
            <p:nvPr/>
          </p:nvSpPr>
          <p:spPr bwMode="auto">
            <a:xfrm>
              <a:off x="7545388" y="3244850"/>
              <a:ext cx="561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days</a:t>
              </a:r>
            </a:p>
          </p:txBody>
        </p:sp>
        <p:sp>
          <p:nvSpPr>
            <p:cNvPr id="15385" name="TextBox 128"/>
            <p:cNvSpPr txBox="1">
              <a:spLocks noChangeArrowheads="1"/>
            </p:cNvSpPr>
            <p:nvPr/>
          </p:nvSpPr>
          <p:spPr bwMode="auto">
            <a:xfrm>
              <a:off x="7561263" y="3924300"/>
              <a:ext cx="6334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hours</a:t>
              </a:r>
            </a:p>
          </p:txBody>
        </p:sp>
        <p:sp>
          <p:nvSpPr>
            <p:cNvPr id="15386" name="TextBox 129"/>
            <p:cNvSpPr txBox="1">
              <a:spLocks noChangeArrowheads="1"/>
            </p:cNvSpPr>
            <p:nvPr/>
          </p:nvSpPr>
          <p:spPr bwMode="auto">
            <a:xfrm>
              <a:off x="7577138" y="4614863"/>
              <a:ext cx="8112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minutes</a:t>
              </a:r>
            </a:p>
          </p:txBody>
        </p:sp>
        <p:sp>
          <p:nvSpPr>
            <p:cNvPr id="15387" name="TextBox 130"/>
            <p:cNvSpPr txBox="1">
              <a:spLocks noChangeArrowheads="1"/>
            </p:cNvSpPr>
            <p:nvPr/>
          </p:nvSpPr>
          <p:spPr bwMode="auto">
            <a:xfrm>
              <a:off x="6991350" y="5227638"/>
              <a:ext cx="8509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a:solidFill>
                    <a:srgbClr val="1145EB"/>
                  </a:solidFill>
                </a:rPr>
                <a:t>seconds</a:t>
              </a:r>
            </a:p>
          </p:txBody>
        </p:sp>
      </p:grpSp>
      <p:pic>
        <p:nvPicPr>
          <p:cNvPr id="1538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26</a:t>
            </a:fld>
            <a:endParaRPr lang="en-US">
              <a:latin typeface="Arial" panose="020B0604020202020204" pitchFamily="34" charset="0"/>
              <a:cs typeface="Arial" panose="020B0604020202020204" pitchFamily="34" charset="0"/>
            </a:endParaRPr>
          </a:p>
        </p:txBody>
      </p:sp>
      <p:sp>
        <p:nvSpPr>
          <p:cNvPr id="32"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3" name="Rectangle 2"/>
          <p:cNvSpPr/>
          <p:nvPr/>
        </p:nvSpPr>
        <p:spPr>
          <a:xfrm>
            <a:off x="1016000" y="6156294"/>
            <a:ext cx="4572000" cy="400110"/>
          </a:xfrm>
          <a:prstGeom prst="rect">
            <a:avLst/>
          </a:prstGeom>
        </p:spPr>
        <p:txBody>
          <a:bodyPr wrap="square">
            <a:spAutoFit/>
          </a:bodyPr>
          <a:lstStyle/>
          <a:p>
            <a:r>
              <a:rPr lang="en-US" sz="1000" dirty="0">
                <a:latin typeface="Arial" panose="020B0604020202020204" pitchFamily="34" charset="0"/>
                <a:cs typeface="Arial" panose="020B0604020202020204" pitchFamily="34" charset="0"/>
              </a:rPr>
              <a:t>Ref:    http://petercodes.wordpress.com/2013/11/09/personal-extreme-programming-part-2-why-agile-and-why-xp/</a:t>
            </a:r>
          </a:p>
        </p:txBody>
      </p:sp>
      <p:sp>
        <p:nvSpPr>
          <p:cNvPr id="4" name="Rectangle 3"/>
          <p:cNvSpPr/>
          <p:nvPr/>
        </p:nvSpPr>
        <p:spPr>
          <a:xfrm>
            <a:off x="457200" y="1548775"/>
            <a:ext cx="4572000" cy="646331"/>
          </a:xfrm>
          <a:prstGeom prst="rect">
            <a:avLst/>
          </a:prstGeom>
        </p:spPr>
        <p:txBody>
          <a:bodyPr>
            <a:spAutoFit/>
          </a:bodyPr>
          <a:lstStyle/>
          <a:p>
            <a:r>
              <a:rPr lang="en-US" b="1" dirty="0"/>
              <a:t>Perhaps the best-known and most widely used agile method</a:t>
            </a:r>
          </a:p>
        </p:txBody>
      </p:sp>
    </p:spTree>
    <p:extLst>
      <p:ext uri="{BB962C8B-B14F-4D97-AF65-F5344CB8AC3E}">
        <p14:creationId xmlns:p14="http://schemas.microsoft.com/office/powerpoint/2010/main" val="123247010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XP and agile principles</a:t>
            </a:r>
          </a:p>
        </p:txBody>
      </p:sp>
      <p:sp>
        <p:nvSpPr>
          <p:cNvPr id="5" name="Content Placeholder 2"/>
          <p:cNvSpPr txBox="1">
            <a:spLocks/>
          </p:cNvSpPr>
          <p:nvPr/>
        </p:nvSpPr>
        <p:spPr>
          <a:xfrm>
            <a:off x="457200" y="1582983"/>
            <a:ext cx="8055204" cy="4525963"/>
          </a:xfrm>
          <a:prstGeom prst="rect">
            <a:avLst/>
          </a:prstGeom>
        </p:spPr>
        <p:txBody>
          <a:bodyPr/>
          <a:lstStyle>
            <a:defPPr>
              <a:defRPr lang="en-US"/>
            </a:defPPr>
            <a:lvl1pPr marL="342900" indent="-342900" eaLnBrk="1" hangingPunct="1">
              <a:spcBef>
                <a:spcPts val="600"/>
              </a:spcBef>
              <a:spcAft>
                <a:spcPts val="600"/>
              </a:spcAft>
              <a:buFont typeface="Wingdings" panose="05000000000000000000" pitchFamily="2" charset="2"/>
              <a:buChar char="§"/>
              <a:defRPr sz="2400">
                <a:latin typeface="Arial"/>
                <a:cs typeface="Arial"/>
              </a:defRPr>
            </a:lvl1pPr>
            <a:lvl2pPr marL="742950" lvl="1" indent="-285750" eaLnBrk="1" hangingPunct="1">
              <a:spcBef>
                <a:spcPts val="300"/>
              </a:spcBef>
              <a:spcAft>
                <a:spcPts val="300"/>
              </a:spcAft>
              <a:buFont typeface="Arial" panose="020B0604020202020204" pitchFamily="34" charset="0"/>
              <a:buChar char="−"/>
              <a:defRPr sz="2000">
                <a:solidFill>
                  <a:srgbClr val="FF0000"/>
                </a:solidFill>
                <a:latin typeface="Arial"/>
                <a:cs typeface="Arial"/>
              </a:defRPr>
            </a:lvl2pPr>
            <a:lvl3pPr marL="1143000" lvl="2" indent="-228600" eaLnBrk="1" hangingPunct="1">
              <a:spcBef>
                <a:spcPct val="20000"/>
              </a:spcBef>
              <a:buFont typeface="Arial" charset="0"/>
              <a:buChar char="•"/>
              <a:defRPr sz="1800">
                <a:solidFill>
                  <a:srgbClr val="002060"/>
                </a:solidFill>
                <a:latin typeface="Arial"/>
                <a:cs typeface="Arial"/>
              </a:defRPr>
            </a:lvl3pPr>
            <a:lvl4pPr marL="1600200" indent="-228600" eaLnBrk="1" hangingPunct="1">
              <a:spcBef>
                <a:spcPct val="20000"/>
              </a:spcBef>
              <a:buFont typeface="Arial" charset="0"/>
              <a:buChar char="–"/>
              <a:defRPr sz="1800">
                <a:solidFill>
                  <a:schemeClr val="tx2"/>
                </a:solidFill>
                <a:latin typeface="Arial"/>
                <a:cs typeface="Arial"/>
              </a:defRPr>
            </a:lvl4pPr>
            <a:lvl5pPr marL="2057400" indent="-228600" eaLnBrk="1" hangingPunct="1">
              <a:spcBef>
                <a:spcPct val="20000"/>
              </a:spcBef>
              <a:buFont typeface="Arial" charset="0"/>
              <a:buChar char="»"/>
              <a:defRPr sz="1800">
                <a:solidFill>
                  <a:schemeClr val="tx2"/>
                </a:solidFill>
                <a:latin typeface="Arial"/>
                <a:cs typeface="Arial"/>
              </a:defRPr>
            </a:lvl5pPr>
            <a:lvl6pPr marL="2514600" indent="-228600">
              <a:spcBef>
                <a:spcPct val="20000"/>
              </a:spcBef>
              <a:buFont typeface="Arial"/>
              <a:buChar char="•"/>
              <a:defRPr sz="2000">
                <a:latin typeface="+mn-lt"/>
                <a:ea typeface="+mn-ea"/>
                <a:cs typeface="+mn-cs"/>
              </a:defRPr>
            </a:lvl6pPr>
            <a:lvl7pPr marL="2971800" indent="-228600">
              <a:spcBef>
                <a:spcPct val="20000"/>
              </a:spcBef>
              <a:buFont typeface="Arial"/>
              <a:buChar char="•"/>
              <a:defRPr sz="2000">
                <a:latin typeface="+mn-lt"/>
                <a:ea typeface="+mn-ea"/>
                <a:cs typeface="+mn-cs"/>
              </a:defRPr>
            </a:lvl7pPr>
            <a:lvl8pPr marL="3429000" indent="-228600">
              <a:spcBef>
                <a:spcPct val="20000"/>
              </a:spcBef>
              <a:buFont typeface="Arial"/>
              <a:buChar char="•"/>
              <a:defRPr sz="2000">
                <a:latin typeface="+mn-lt"/>
                <a:ea typeface="+mn-ea"/>
                <a:cs typeface="+mn-cs"/>
              </a:defRPr>
            </a:lvl8pPr>
            <a:lvl9pPr marL="3886200" indent="-228600">
              <a:spcBef>
                <a:spcPct val="20000"/>
              </a:spcBef>
              <a:buFont typeface="Arial"/>
              <a:buChar char="•"/>
              <a:defRPr sz="2000">
                <a:latin typeface="+mn-lt"/>
                <a:ea typeface="+mn-ea"/>
                <a:cs typeface="+mn-cs"/>
              </a:defRPr>
            </a:lvl9pPr>
          </a:lstStyle>
          <a:p>
            <a:r>
              <a:rPr lang="en-US" dirty="0">
                <a:latin typeface="Arial" panose="020B0604020202020204" pitchFamily="34" charset="0"/>
                <a:cs typeface="Arial" panose="020B0604020202020204" pitchFamily="34" charset="0"/>
              </a:rPr>
              <a:t>Incremental development is supported through </a:t>
            </a:r>
            <a:r>
              <a:rPr lang="en-US" dirty="0">
                <a:solidFill>
                  <a:srgbClr val="0000FF"/>
                </a:solidFill>
                <a:latin typeface="Arial" panose="020B0604020202020204" pitchFamily="34" charset="0"/>
                <a:cs typeface="Arial" panose="020B0604020202020204" pitchFamily="34" charset="0"/>
              </a:rPr>
              <a:t>small, frequent</a:t>
            </a:r>
            <a:r>
              <a:rPr lang="en-US" dirty="0">
                <a:latin typeface="Arial" panose="020B0604020202020204" pitchFamily="34" charset="0"/>
                <a:cs typeface="Arial" panose="020B0604020202020204" pitchFamily="34" charset="0"/>
              </a:rPr>
              <a:t> system releases.</a:t>
            </a:r>
          </a:p>
          <a:p>
            <a:r>
              <a:rPr lang="en-US" dirty="0">
                <a:latin typeface="Arial" panose="020B0604020202020204" pitchFamily="34" charset="0"/>
                <a:cs typeface="Arial" panose="020B0604020202020204" pitchFamily="34" charset="0"/>
              </a:rPr>
              <a:t>Customer involvement means </a:t>
            </a:r>
            <a:r>
              <a:rPr lang="en-US" dirty="0">
                <a:solidFill>
                  <a:srgbClr val="0000FF"/>
                </a:solidFill>
                <a:latin typeface="Arial" panose="020B0604020202020204" pitchFamily="34" charset="0"/>
                <a:cs typeface="Arial" panose="020B0604020202020204" pitchFamily="34" charset="0"/>
              </a:rPr>
              <a:t>full-time customer engagement</a:t>
            </a:r>
            <a:r>
              <a:rPr lang="en-US" dirty="0">
                <a:latin typeface="Arial" panose="020B0604020202020204" pitchFamily="34" charset="0"/>
                <a:cs typeface="Arial" panose="020B0604020202020204" pitchFamily="34" charset="0"/>
              </a:rPr>
              <a:t> with the team.</a:t>
            </a:r>
          </a:p>
          <a:p>
            <a:r>
              <a:rPr lang="en-US" dirty="0">
                <a:latin typeface="Arial" panose="020B0604020202020204" pitchFamily="34" charset="0"/>
                <a:cs typeface="Arial" panose="020B0604020202020204" pitchFamily="34" charset="0"/>
              </a:rPr>
              <a:t>People not process through </a:t>
            </a:r>
            <a:r>
              <a:rPr lang="en-US" dirty="0">
                <a:solidFill>
                  <a:srgbClr val="0000FF"/>
                </a:solidFill>
                <a:latin typeface="Arial" panose="020B0604020202020204" pitchFamily="34" charset="0"/>
                <a:cs typeface="Arial" panose="020B0604020202020204" pitchFamily="34" charset="0"/>
              </a:rPr>
              <a:t>pair programming.</a:t>
            </a:r>
          </a:p>
          <a:p>
            <a:r>
              <a:rPr lang="en-US" dirty="0">
                <a:latin typeface="Arial" panose="020B0604020202020204" pitchFamily="34" charset="0"/>
                <a:cs typeface="Arial" panose="020B0604020202020204" pitchFamily="34" charset="0"/>
              </a:rPr>
              <a:t>Change supported through </a:t>
            </a:r>
            <a:r>
              <a:rPr lang="en-US" dirty="0">
                <a:solidFill>
                  <a:srgbClr val="0000FF"/>
                </a:solidFill>
                <a:latin typeface="Arial" panose="020B0604020202020204" pitchFamily="34" charset="0"/>
                <a:cs typeface="Arial" panose="020B0604020202020204" pitchFamily="34" charset="0"/>
              </a:rPr>
              <a:t>regular system releases</a:t>
            </a:r>
            <a:r>
              <a:rPr lang="en-US" dirty="0">
                <a:latin typeface="Arial" panose="020B0604020202020204" pitchFamily="34" charset="0"/>
                <a:cs typeface="Arial" panose="020B0604020202020204" pitchFamily="34" charset="0"/>
              </a:rPr>
              <a:t>.</a:t>
            </a:r>
          </a:p>
          <a:p>
            <a:r>
              <a:rPr lang="en-US" dirty="0">
                <a:latin typeface="Arial" panose="020B0604020202020204" pitchFamily="34" charset="0"/>
                <a:cs typeface="Arial" panose="020B0604020202020204" pitchFamily="34" charset="0"/>
              </a:rPr>
              <a:t>Maintaining </a:t>
            </a:r>
            <a:r>
              <a:rPr lang="en-US" dirty="0">
                <a:solidFill>
                  <a:srgbClr val="0000FF"/>
                </a:solidFill>
                <a:latin typeface="Arial" panose="020B0604020202020204" pitchFamily="34" charset="0"/>
                <a:cs typeface="Arial" panose="020B0604020202020204" pitchFamily="34" charset="0"/>
              </a:rPr>
              <a:t>simplicity</a:t>
            </a:r>
            <a:r>
              <a:rPr lang="en-US" dirty="0">
                <a:latin typeface="Arial" panose="020B0604020202020204" pitchFamily="34" charset="0"/>
                <a:cs typeface="Arial" panose="020B0604020202020204" pitchFamily="34" charset="0"/>
              </a:rPr>
              <a:t> through constant refactoring of code.</a:t>
            </a:r>
          </a:p>
        </p:txBody>
      </p:sp>
      <p:pic>
        <p:nvPicPr>
          <p:cNvPr id="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27</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spTree>
    <p:extLst>
      <p:ext uri="{BB962C8B-B14F-4D97-AF65-F5344CB8AC3E}">
        <p14:creationId xmlns:p14="http://schemas.microsoft.com/office/powerpoint/2010/main" val="101687354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(Test First Programming) </a:t>
            </a:r>
          </a:p>
        </p:txBody>
      </p:sp>
      <p:sp>
        <p:nvSpPr>
          <p:cNvPr id="3" name="Content Placeholder 2"/>
          <p:cNvSpPr>
            <a:spLocks noGrp="1"/>
          </p:cNvSpPr>
          <p:nvPr>
            <p:ph idx="1"/>
          </p:nvPr>
        </p:nvSpPr>
        <p:spPr/>
        <p:txBody>
          <a:bodyPr/>
          <a:lstStyle/>
          <a:p>
            <a:r>
              <a:rPr lang="en-US" dirty="0"/>
              <a:t>Instead of following the normal path of:</a:t>
            </a:r>
          </a:p>
          <a:p>
            <a:pPr marL="0" indent="0">
              <a:buNone/>
            </a:pPr>
            <a:r>
              <a:rPr lang="en-US" dirty="0"/>
              <a:t>			</a:t>
            </a:r>
            <a:r>
              <a:rPr lang="en-US" dirty="0">
                <a:solidFill>
                  <a:srgbClr val="FF0000"/>
                </a:solidFill>
              </a:rPr>
              <a:t>develop code -&gt; write tests -&gt; run tests</a:t>
            </a:r>
          </a:p>
          <a:p>
            <a:r>
              <a:rPr lang="en-US" dirty="0"/>
              <a:t>The practice of </a:t>
            </a:r>
            <a:r>
              <a:rPr lang="en-US" dirty="0">
                <a:hlinkClick r:id="rId2"/>
              </a:rPr>
              <a:t>Test-First Programming</a:t>
            </a:r>
            <a:r>
              <a:rPr lang="en-US" dirty="0"/>
              <a:t> follows the path of:</a:t>
            </a:r>
          </a:p>
          <a:p>
            <a:pPr marL="0" indent="0">
              <a:buNone/>
            </a:pPr>
            <a:r>
              <a:rPr lang="en-US" dirty="0">
                <a:solidFill>
                  <a:srgbClr val="00B050"/>
                </a:solidFill>
              </a:rPr>
              <a:t>		Write failing automated test -&gt; Run failing test -&gt; 			develop code to make test pass -&gt; run test -&gt; repeat</a:t>
            </a:r>
          </a:p>
          <a:p>
            <a:r>
              <a:rPr lang="en-US" dirty="0"/>
              <a:t>As with Continuous Integration, Test-First Programming reduces the feedback cycle for developers to identify and resolve issues, thereby decreasing the number of bugs that get introduced into production.</a:t>
            </a:r>
          </a:p>
          <a:p>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28</a:t>
            </a:fld>
            <a:endParaRPr lang="en-US"/>
          </a:p>
        </p:txBody>
      </p:sp>
    </p:spTree>
    <p:extLst>
      <p:ext uri="{BB962C8B-B14F-4D97-AF65-F5344CB8AC3E}">
        <p14:creationId xmlns:p14="http://schemas.microsoft.com/office/powerpoint/2010/main" val="3805233783"/>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XP</a:t>
            </a:r>
          </a:p>
        </p:txBody>
      </p:sp>
      <p:pic>
        <p:nvPicPr>
          <p:cNvPr id="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29</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pic>
        <p:nvPicPr>
          <p:cNvPr id="2050" name="Picture 2" descr="Image result for extreme programm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476" y="1637597"/>
            <a:ext cx="7594857" cy="3708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7703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a:t>Agile</a:t>
            </a:r>
          </a:p>
        </p:txBody>
      </p:sp>
      <p:sp>
        <p:nvSpPr>
          <p:cNvPr id="3" name="Content Placeholder 2"/>
          <p:cNvSpPr>
            <a:spLocks noGrp="1"/>
          </p:cNvSpPr>
          <p:nvPr>
            <p:ph idx="1"/>
          </p:nvPr>
        </p:nvSpPr>
        <p:spPr>
          <a:xfrm>
            <a:off x="457200" y="1600200"/>
            <a:ext cx="8342026" cy="4983162"/>
          </a:xfrm>
        </p:spPr>
        <p:txBody>
          <a:bodyPr rtlCol="0">
            <a:normAutofit fontScale="62500" lnSpcReduction="20000"/>
          </a:bodyPr>
          <a:lstStyle/>
          <a:p>
            <a:pPr eaLnBrk="1" fontAlgn="auto" hangingPunct="1">
              <a:spcAft>
                <a:spcPts val="0"/>
              </a:spcAft>
              <a:defRPr/>
            </a:pPr>
            <a:r>
              <a:rPr lang="en-US" sz="4500" dirty="0"/>
              <a:t>In 2001, Kent Beck and 16 other noted software developers, writers, and consultants [Bec01a] (referred to as the “Agile Alliance”) signed the “Manifesto for Agile Software Development.” It stated:</a:t>
            </a:r>
          </a:p>
          <a:p>
            <a:pPr fontAlgn="auto">
              <a:spcAft>
                <a:spcPts val="0"/>
              </a:spcAft>
              <a:defRPr/>
            </a:pPr>
            <a:r>
              <a:rPr lang="en-US" sz="3600" dirty="0"/>
              <a:t>We are uncovering better ways of developing software by doing it and helping others do it. Through this work we have come to value: </a:t>
            </a:r>
          </a:p>
          <a:p>
            <a:pPr marL="971550" lvl="1" indent="-514350" eaLnBrk="1" fontAlgn="auto" hangingPunct="1">
              <a:spcAft>
                <a:spcPts val="0"/>
              </a:spcAft>
              <a:buFont typeface="+mj-lt"/>
              <a:buAutoNum type="arabicPeriod"/>
              <a:defRPr/>
            </a:pPr>
            <a:r>
              <a:rPr lang="en-US" sz="3200" dirty="0"/>
              <a:t>Individuals and interactions over processes and tools</a:t>
            </a:r>
          </a:p>
          <a:p>
            <a:pPr marL="971550" lvl="1" indent="-514350" eaLnBrk="1" fontAlgn="auto" hangingPunct="1">
              <a:spcAft>
                <a:spcPts val="0"/>
              </a:spcAft>
              <a:buFont typeface="+mj-lt"/>
              <a:buAutoNum type="arabicPeriod"/>
              <a:defRPr/>
            </a:pPr>
            <a:r>
              <a:rPr lang="en-US" sz="3200" dirty="0"/>
              <a:t>Working software over comprehensive documentation</a:t>
            </a:r>
          </a:p>
          <a:p>
            <a:pPr marL="971550" lvl="1" indent="-514350" eaLnBrk="1" fontAlgn="auto" hangingPunct="1">
              <a:spcAft>
                <a:spcPts val="0"/>
              </a:spcAft>
              <a:buFont typeface="+mj-lt"/>
              <a:buAutoNum type="arabicPeriod"/>
              <a:defRPr/>
            </a:pPr>
            <a:r>
              <a:rPr lang="en-US" sz="3200" dirty="0"/>
              <a:t>Customer collaboration over contract negotiation</a:t>
            </a:r>
          </a:p>
          <a:p>
            <a:pPr marL="971550" lvl="1" indent="-514350" eaLnBrk="1" fontAlgn="auto" hangingPunct="1">
              <a:spcAft>
                <a:spcPts val="0"/>
              </a:spcAft>
              <a:buFont typeface="+mj-lt"/>
              <a:buAutoNum type="arabicPeriod"/>
              <a:defRPr/>
            </a:pPr>
            <a:r>
              <a:rPr lang="en-US" sz="3200" dirty="0"/>
              <a:t>Responding to change over following a plan</a:t>
            </a:r>
          </a:p>
          <a:p>
            <a:pPr lvl="1" eaLnBrk="1" fontAlgn="auto" hangingPunct="1">
              <a:spcAft>
                <a:spcPts val="0"/>
              </a:spcAft>
              <a:defRPr/>
            </a:pPr>
            <a:endParaRPr lang="en-US" dirty="0"/>
          </a:p>
          <a:p>
            <a:pPr eaLnBrk="1" fontAlgn="auto" hangingPunct="1">
              <a:spcAft>
                <a:spcPts val="0"/>
              </a:spcAft>
              <a:defRPr/>
            </a:pPr>
            <a:r>
              <a:rPr lang="en-US" sz="4000" dirty="0"/>
              <a:t>That is, while there is value in the items on the right, we value the items on the left more.</a:t>
            </a:r>
          </a:p>
        </p:txBody>
      </p:sp>
    </p:spTree>
    <p:extLst>
      <p:ext uri="{BB962C8B-B14F-4D97-AF65-F5344CB8AC3E}">
        <p14:creationId xmlns:p14="http://schemas.microsoft.com/office/powerpoint/2010/main" val="133992606"/>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XP release cycle</a:t>
            </a:r>
          </a:p>
        </p:txBody>
      </p:sp>
      <p:pic>
        <p:nvPicPr>
          <p:cNvPr id="8"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30</a:t>
            </a:fld>
            <a:endParaRPr lang="en-US">
              <a:latin typeface="Arial" panose="020B0604020202020204" pitchFamily="34" charset="0"/>
              <a:cs typeface="Arial" panose="020B0604020202020204" pitchFamily="34" charset="0"/>
            </a:endParaRPr>
          </a:p>
        </p:txBody>
      </p:sp>
      <p:sp>
        <p:nvSpPr>
          <p:cNvPr id="7"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grpSp>
        <p:nvGrpSpPr>
          <p:cNvPr id="30" name="Group 29"/>
          <p:cNvGrpSpPr/>
          <p:nvPr/>
        </p:nvGrpSpPr>
        <p:grpSpPr>
          <a:xfrm>
            <a:off x="814811" y="2572693"/>
            <a:ext cx="7723272" cy="2168307"/>
            <a:chOff x="814811" y="2572693"/>
            <a:chExt cx="7723272" cy="2168307"/>
          </a:xfrm>
        </p:grpSpPr>
        <p:sp>
          <p:nvSpPr>
            <p:cNvPr id="2" name="Rounded Rectangle 1"/>
            <p:cNvSpPr/>
            <p:nvPr/>
          </p:nvSpPr>
          <p:spPr>
            <a:xfrm>
              <a:off x="814811" y="2572693"/>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Select user stories for this release</a:t>
              </a:r>
            </a:p>
          </p:txBody>
        </p:sp>
        <p:sp>
          <p:nvSpPr>
            <p:cNvPr id="10" name="Rounded Rectangle 9"/>
            <p:cNvSpPr/>
            <p:nvPr/>
          </p:nvSpPr>
          <p:spPr>
            <a:xfrm>
              <a:off x="3633457" y="2572693"/>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Break down stories to tasks</a:t>
              </a:r>
            </a:p>
          </p:txBody>
        </p:sp>
        <p:sp>
          <p:nvSpPr>
            <p:cNvPr id="11" name="Rounded Rectangle 10"/>
            <p:cNvSpPr/>
            <p:nvPr/>
          </p:nvSpPr>
          <p:spPr>
            <a:xfrm>
              <a:off x="6329037" y="2572693"/>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Plan release</a:t>
              </a:r>
            </a:p>
          </p:txBody>
        </p:sp>
        <p:sp>
          <p:nvSpPr>
            <p:cNvPr id="12" name="Rounded Rectangle 11"/>
            <p:cNvSpPr/>
            <p:nvPr/>
          </p:nvSpPr>
          <p:spPr>
            <a:xfrm>
              <a:off x="814811" y="4052936"/>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Evaluate system</a:t>
              </a:r>
            </a:p>
          </p:txBody>
        </p:sp>
        <p:sp>
          <p:nvSpPr>
            <p:cNvPr id="13" name="Rounded Rectangle 12"/>
            <p:cNvSpPr/>
            <p:nvPr/>
          </p:nvSpPr>
          <p:spPr>
            <a:xfrm>
              <a:off x="3651563" y="4052936"/>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Release software</a:t>
              </a:r>
            </a:p>
          </p:txBody>
        </p:sp>
        <p:sp>
          <p:nvSpPr>
            <p:cNvPr id="14" name="Rounded Rectangle 13"/>
            <p:cNvSpPr/>
            <p:nvPr/>
          </p:nvSpPr>
          <p:spPr>
            <a:xfrm>
              <a:off x="6329037" y="4052936"/>
              <a:ext cx="2209046" cy="688064"/>
            </a:xfrm>
            <a:prstGeom prst="roundRect">
              <a:avLst>
                <a:gd name="adj" fmla="val 35088"/>
              </a:avLst>
            </a:prstGeom>
            <a:solidFill>
              <a:schemeClr val="tx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Develop/Integrate/test software</a:t>
              </a:r>
            </a:p>
          </p:txBody>
        </p:sp>
        <p:cxnSp>
          <p:nvCxnSpPr>
            <p:cNvPr id="4" name="Straight Arrow Connector 3"/>
            <p:cNvCxnSpPr>
              <a:stCxn id="2" idx="3"/>
              <a:endCxn id="10" idx="1"/>
            </p:cNvCxnSpPr>
            <p:nvPr/>
          </p:nvCxnSpPr>
          <p:spPr>
            <a:xfrm>
              <a:off x="3023857" y="2916725"/>
              <a:ext cx="609600"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0" idx="3"/>
              <a:endCxn id="11" idx="1"/>
            </p:cNvCxnSpPr>
            <p:nvPr/>
          </p:nvCxnSpPr>
          <p:spPr>
            <a:xfrm>
              <a:off x="5842503" y="2916725"/>
              <a:ext cx="486534"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1" idx="2"/>
              <a:endCxn id="14" idx="0"/>
            </p:cNvCxnSpPr>
            <p:nvPr/>
          </p:nvCxnSpPr>
          <p:spPr>
            <a:xfrm>
              <a:off x="7433560" y="3260757"/>
              <a:ext cx="0" cy="792179"/>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4" idx="1"/>
              <a:endCxn id="13" idx="3"/>
            </p:cNvCxnSpPr>
            <p:nvPr/>
          </p:nvCxnSpPr>
          <p:spPr>
            <a:xfrm flipH="1">
              <a:off x="5860609" y="4396968"/>
              <a:ext cx="468428"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1"/>
              <a:endCxn id="12" idx="3"/>
            </p:cNvCxnSpPr>
            <p:nvPr/>
          </p:nvCxnSpPr>
          <p:spPr>
            <a:xfrm flipH="1">
              <a:off x="3023857" y="4396968"/>
              <a:ext cx="627706" cy="0"/>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2" idx="0"/>
              <a:endCxn id="2" idx="2"/>
            </p:cNvCxnSpPr>
            <p:nvPr/>
          </p:nvCxnSpPr>
          <p:spPr>
            <a:xfrm flipV="1">
              <a:off x="1919334" y="3260757"/>
              <a:ext cx="0" cy="792179"/>
            </a:xfrm>
            <a:prstGeom prst="straightConnector1">
              <a:avLst/>
            </a:prstGeom>
            <a:ln w="19050" cap="sq">
              <a:tailEnd type="stealt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08217100"/>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solidFill>
                  <a:schemeClr val="tx1"/>
                </a:solidFill>
              </a:rPr>
              <a:t>Extreme programming practices</a:t>
            </a:r>
          </a:p>
        </p:txBody>
      </p:sp>
      <p:grpSp>
        <p:nvGrpSpPr>
          <p:cNvPr id="3" name="Group 2"/>
          <p:cNvGrpSpPr/>
          <p:nvPr/>
        </p:nvGrpSpPr>
        <p:grpSpPr>
          <a:xfrm>
            <a:off x="533400" y="1700213"/>
            <a:ext cx="7972425" cy="4622800"/>
            <a:chOff x="1060450" y="1533525"/>
            <a:chExt cx="7972425" cy="4622800"/>
          </a:xfrm>
        </p:grpSpPr>
        <p:sp>
          <p:nvSpPr>
            <p:cNvPr id="4" name="Oval 3"/>
            <p:cNvSpPr/>
            <p:nvPr/>
          </p:nvSpPr>
          <p:spPr>
            <a:xfrm>
              <a:off x="1619250" y="1700213"/>
              <a:ext cx="6408738" cy="4321175"/>
            </a:xfrm>
            <a:prstGeom prst="ellipse">
              <a:avLst/>
            </a:prstGeom>
            <a:ln>
              <a:solidFill>
                <a:srgbClr val="C0000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6" name="Oval 5"/>
            <p:cNvSpPr/>
            <p:nvPr/>
          </p:nvSpPr>
          <p:spPr>
            <a:xfrm>
              <a:off x="2195513" y="2133600"/>
              <a:ext cx="5248275" cy="3446463"/>
            </a:xfrm>
            <a:prstGeom prst="ellipse">
              <a:avLst/>
            </a:prstGeom>
            <a:ln>
              <a:solidFill>
                <a:srgbClr val="00B0F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7" name="Oval 6"/>
            <p:cNvSpPr/>
            <p:nvPr/>
          </p:nvSpPr>
          <p:spPr>
            <a:xfrm>
              <a:off x="3219450" y="2790825"/>
              <a:ext cx="3368675" cy="2190750"/>
            </a:xfrm>
            <a:prstGeom prst="ellipse">
              <a:avLst/>
            </a:prstGeom>
            <a:ln>
              <a:solidFill>
                <a:srgbClr val="7030A0"/>
              </a:solidFill>
            </a:ln>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17414" name="TextBox 4"/>
            <p:cNvSpPr txBox="1">
              <a:spLocks noChangeArrowheads="1"/>
            </p:cNvSpPr>
            <p:nvPr/>
          </p:nvSpPr>
          <p:spPr bwMode="auto">
            <a:xfrm>
              <a:off x="4111625" y="5818188"/>
              <a:ext cx="1279525"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Whole team</a:t>
              </a:r>
            </a:p>
          </p:txBody>
        </p:sp>
        <p:sp>
          <p:nvSpPr>
            <p:cNvPr id="17415" name="TextBox 9"/>
            <p:cNvSpPr txBox="1">
              <a:spLocks noChangeArrowheads="1"/>
            </p:cNvSpPr>
            <p:nvPr/>
          </p:nvSpPr>
          <p:spPr bwMode="auto">
            <a:xfrm>
              <a:off x="4075113" y="1533525"/>
              <a:ext cx="1528762"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Small releases</a:t>
              </a:r>
            </a:p>
          </p:txBody>
        </p:sp>
        <p:sp>
          <p:nvSpPr>
            <p:cNvPr id="17416" name="TextBox 10"/>
            <p:cNvSpPr txBox="1">
              <a:spLocks noChangeArrowheads="1"/>
            </p:cNvSpPr>
            <p:nvPr/>
          </p:nvSpPr>
          <p:spPr bwMode="auto">
            <a:xfrm>
              <a:off x="1060450" y="3563938"/>
              <a:ext cx="981075"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Planning</a:t>
              </a:r>
            </a:p>
          </p:txBody>
        </p:sp>
        <p:sp>
          <p:nvSpPr>
            <p:cNvPr id="17417" name="TextBox 11"/>
            <p:cNvSpPr txBox="1">
              <a:spLocks noChangeArrowheads="1"/>
            </p:cNvSpPr>
            <p:nvPr/>
          </p:nvSpPr>
          <p:spPr bwMode="auto">
            <a:xfrm>
              <a:off x="7466013" y="3563938"/>
              <a:ext cx="1566862"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600">
                  <a:solidFill>
                    <a:srgbClr val="1145EB"/>
                  </a:solidFill>
                </a:rPr>
                <a:t>Customer tests</a:t>
              </a:r>
            </a:p>
          </p:txBody>
        </p:sp>
        <p:sp>
          <p:nvSpPr>
            <p:cNvPr id="13" name="TextBox 12"/>
            <p:cNvSpPr txBox="1"/>
            <p:nvPr/>
          </p:nvSpPr>
          <p:spPr>
            <a:xfrm>
              <a:off x="5491163" y="4229100"/>
              <a:ext cx="1428750" cy="368300"/>
            </a:xfrm>
            <a:prstGeom prst="rect">
              <a:avLst/>
            </a:prstGeom>
            <a:solidFill>
              <a:schemeClr val="lt1"/>
            </a:solidFill>
          </p:spPr>
          <p:txBody>
            <a:bodyPr wrap="none">
              <a:spAutoFit/>
            </a:bodyPr>
            <a:lstStyle/>
            <a:p>
              <a:pPr>
                <a:defRPr/>
              </a:pPr>
              <a:r>
                <a:rPr lang="en-US" dirty="0">
                  <a:solidFill>
                    <a:schemeClr val="accent5">
                      <a:lumMod val="50000"/>
                    </a:schemeClr>
                  </a:solidFill>
                </a:rPr>
                <a:t>Refactoring </a:t>
              </a:r>
            </a:p>
          </p:txBody>
        </p:sp>
        <p:sp>
          <p:nvSpPr>
            <p:cNvPr id="17419" name="TextBox 13"/>
            <p:cNvSpPr txBox="1">
              <a:spLocks noChangeArrowheads="1"/>
            </p:cNvSpPr>
            <p:nvPr/>
          </p:nvSpPr>
          <p:spPr bwMode="auto">
            <a:xfrm>
              <a:off x="2344738" y="2578100"/>
              <a:ext cx="1358900" cy="276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dirty="0">
                  <a:solidFill>
                    <a:srgbClr val="FF0000"/>
                  </a:solidFill>
                </a:rPr>
                <a:t>Sustainable pace</a:t>
              </a:r>
            </a:p>
          </p:txBody>
        </p:sp>
        <p:sp>
          <p:nvSpPr>
            <p:cNvPr id="17420" name="TextBox 14"/>
            <p:cNvSpPr txBox="1">
              <a:spLocks noChangeArrowheads="1"/>
            </p:cNvSpPr>
            <p:nvPr/>
          </p:nvSpPr>
          <p:spPr bwMode="auto">
            <a:xfrm>
              <a:off x="6080125" y="2525713"/>
              <a:ext cx="1309688"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solidFill>
                    <a:srgbClr val="FF0000"/>
                  </a:solidFill>
                </a:rPr>
                <a:t>Cont. integration</a:t>
              </a:r>
            </a:p>
          </p:txBody>
        </p:sp>
        <p:sp>
          <p:nvSpPr>
            <p:cNvPr id="17421" name="TextBox 15"/>
            <p:cNvSpPr txBox="1">
              <a:spLocks noChangeArrowheads="1"/>
            </p:cNvSpPr>
            <p:nvPr/>
          </p:nvSpPr>
          <p:spPr bwMode="auto">
            <a:xfrm>
              <a:off x="5719763" y="4897438"/>
              <a:ext cx="1670050"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solidFill>
                    <a:srgbClr val="FF0000"/>
                  </a:solidFill>
                </a:rPr>
                <a:t>Collective ownership</a:t>
              </a:r>
            </a:p>
          </p:txBody>
        </p:sp>
        <p:sp>
          <p:nvSpPr>
            <p:cNvPr id="17422" name="TextBox 16"/>
            <p:cNvSpPr txBox="1">
              <a:spLocks noChangeArrowheads="1"/>
            </p:cNvSpPr>
            <p:nvPr/>
          </p:nvSpPr>
          <p:spPr bwMode="auto">
            <a:xfrm>
              <a:off x="2152650" y="4649788"/>
              <a:ext cx="1308100" cy="2778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200">
                  <a:solidFill>
                    <a:srgbClr val="FF0000"/>
                  </a:solidFill>
                </a:rPr>
                <a:t>Coding standard</a:t>
              </a:r>
            </a:p>
          </p:txBody>
        </p:sp>
        <p:sp>
          <p:nvSpPr>
            <p:cNvPr id="18" name="TextBox 17"/>
            <p:cNvSpPr txBox="1"/>
            <p:nvPr/>
          </p:nvSpPr>
          <p:spPr>
            <a:xfrm>
              <a:off x="5461000" y="3135313"/>
              <a:ext cx="1312863" cy="369887"/>
            </a:xfrm>
            <a:prstGeom prst="rect">
              <a:avLst/>
            </a:prstGeom>
            <a:solidFill>
              <a:schemeClr val="lt1"/>
            </a:solidFill>
          </p:spPr>
          <p:txBody>
            <a:bodyPr wrap="none">
              <a:spAutoFit/>
            </a:bodyPr>
            <a:lstStyle/>
            <a:p>
              <a:pPr>
                <a:defRPr/>
              </a:pPr>
              <a:r>
                <a:rPr lang="en-US" dirty="0">
                  <a:solidFill>
                    <a:schemeClr val="accent5">
                      <a:lumMod val="50000"/>
                    </a:schemeClr>
                  </a:solidFill>
                </a:rPr>
                <a:t>Test-driven</a:t>
              </a:r>
            </a:p>
          </p:txBody>
        </p:sp>
        <p:sp>
          <p:nvSpPr>
            <p:cNvPr id="19" name="TextBox 18"/>
            <p:cNvSpPr txBox="1"/>
            <p:nvPr/>
          </p:nvSpPr>
          <p:spPr>
            <a:xfrm>
              <a:off x="2886075" y="4265613"/>
              <a:ext cx="1633538" cy="369887"/>
            </a:xfrm>
            <a:prstGeom prst="rect">
              <a:avLst/>
            </a:prstGeom>
            <a:solidFill>
              <a:schemeClr val="lt1"/>
            </a:solidFill>
          </p:spPr>
          <p:txBody>
            <a:bodyPr wrap="none">
              <a:spAutoFit/>
            </a:bodyPr>
            <a:lstStyle/>
            <a:p>
              <a:pPr>
                <a:defRPr/>
              </a:pPr>
              <a:r>
                <a:rPr lang="en-US" dirty="0">
                  <a:solidFill>
                    <a:schemeClr val="accent5">
                      <a:lumMod val="50000"/>
                    </a:schemeClr>
                  </a:solidFill>
                </a:rPr>
                <a:t>Simple design</a:t>
              </a:r>
            </a:p>
          </p:txBody>
        </p:sp>
        <p:sp>
          <p:nvSpPr>
            <p:cNvPr id="20" name="TextBox 19"/>
            <p:cNvSpPr txBox="1"/>
            <p:nvPr/>
          </p:nvSpPr>
          <p:spPr>
            <a:xfrm>
              <a:off x="2978150" y="3032125"/>
              <a:ext cx="2019300" cy="368300"/>
            </a:xfrm>
            <a:prstGeom prst="rect">
              <a:avLst/>
            </a:prstGeom>
            <a:solidFill>
              <a:schemeClr val="lt1"/>
            </a:solidFill>
          </p:spPr>
          <p:txBody>
            <a:bodyPr wrap="none">
              <a:spAutoFit/>
            </a:bodyPr>
            <a:lstStyle/>
            <a:p>
              <a:pPr>
                <a:defRPr/>
              </a:pPr>
              <a:r>
                <a:rPr lang="en-US" dirty="0">
                  <a:solidFill>
                    <a:schemeClr val="accent5">
                      <a:lumMod val="50000"/>
                    </a:schemeClr>
                  </a:solidFill>
                </a:rPr>
                <a:t>Pair programming</a:t>
              </a:r>
            </a:p>
          </p:txBody>
        </p:sp>
        <p:sp>
          <p:nvSpPr>
            <p:cNvPr id="17426" name="TextBox 20"/>
            <p:cNvSpPr txBox="1">
              <a:spLocks noChangeArrowheads="1"/>
            </p:cNvSpPr>
            <p:nvPr/>
          </p:nvSpPr>
          <p:spPr bwMode="auto">
            <a:xfrm>
              <a:off x="4332288" y="1954213"/>
              <a:ext cx="1158875"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t>Metaphor</a:t>
              </a:r>
            </a:p>
          </p:txBody>
        </p:sp>
      </p:grpSp>
      <p:pic>
        <p:nvPicPr>
          <p:cNvPr id="21"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275" y="494597"/>
            <a:ext cx="20859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31</a:t>
            </a:fld>
            <a:endParaRPr lang="en-US"/>
          </a:p>
        </p:txBody>
      </p:sp>
      <p:sp>
        <p:nvSpPr>
          <p:cNvPr id="23"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sp>
        <p:nvSpPr>
          <p:cNvPr id="2" name="Rectangle 1"/>
          <p:cNvSpPr/>
          <p:nvPr/>
        </p:nvSpPr>
        <p:spPr>
          <a:xfrm>
            <a:off x="647700" y="6264312"/>
            <a:ext cx="4572000" cy="246221"/>
          </a:xfrm>
          <a:prstGeom prst="rect">
            <a:avLst/>
          </a:prstGeom>
        </p:spPr>
        <p:txBody>
          <a:bodyPr wrap="square">
            <a:spAutoFit/>
          </a:bodyPr>
          <a:lstStyle/>
          <a:p>
            <a:r>
              <a:rPr lang="en-US" sz="1000" dirty="0"/>
              <a:t>Ref:   http://xprogramming.com/what-is-extreme-programming/</a:t>
            </a:r>
          </a:p>
        </p:txBody>
      </p:sp>
    </p:spTree>
    <p:extLst>
      <p:ext uri="{BB962C8B-B14F-4D97-AF65-F5344CB8AC3E}">
        <p14:creationId xmlns:p14="http://schemas.microsoft.com/office/powerpoint/2010/main" val="290196335"/>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Extreme programming practices (a)</a:t>
            </a:r>
            <a:br>
              <a:rPr lang="en-US" dirty="0"/>
            </a:br>
            <a:r>
              <a:rPr lang="en-US" dirty="0">
                <a:solidFill>
                  <a:srgbClr val="0070C0"/>
                </a:solidFill>
              </a:rPr>
              <a:t>Detailed</a:t>
            </a:r>
            <a:r>
              <a:rPr lang="en-GB" dirty="0"/>
              <a:t> </a:t>
            </a:r>
            <a:endParaRPr lang="en-US" dirty="0"/>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pic>
        <p:nvPicPr>
          <p:cNvPr id="7"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653" y="557972"/>
            <a:ext cx="1844880" cy="68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2031670"/>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Extreme programming practices (b)</a:t>
            </a:r>
            <a:br>
              <a:rPr lang="en-US" dirty="0"/>
            </a:br>
            <a:r>
              <a:rPr lang="en-US" dirty="0">
                <a:solidFill>
                  <a:srgbClr val="0070C0"/>
                </a:solidFill>
              </a:rPr>
              <a:t>Detailed</a:t>
            </a:r>
            <a:r>
              <a:rPr lang="en-GB" dirty="0"/>
              <a:t> </a:t>
            </a:r>
            <a:endParaRPr lang="en-US" dirty="0"/>
          </a:p>
        </p:txBody>
      </p:sp>
      <p:graphicFrame>
        <p:nvGraphicFramePr>
          <p:cNvPr id="4" name="Table 3"/>
          <p:cNvGraphicFramePr>
            <a:graphicFrameLocks noGrp="1"/>
          </p:cNvGraphicFramePr>
          <p:nvPr/>
        </p:nvGraphicFramePr>
        <p:xfrm>
          <a:off x="469529" y="1556159"/>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The pairs of developers work on all areas of the system, so that no islands of expertise develop and all the developers take responsibility for all of the code. Anyone can change anything.</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pic>
        <p:nvPicPr>
          <p:cNvPr id="7" name="Picture 4" descr="http://t2.gstatic.com/images?q=tbn:ANd9GcSY_I_K2jObg-7Q9ArwJquGHgkSJFA7kVkXdjV-yaJ8ic1HKU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653" y="557972"/>
            <a:ext cx="1844880" cy="68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8174847"/>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8356-8BFD-4225-B06D-A39857B1A2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D83538-6B1C-4637-8AB8-35E02B4D010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b="0" i="0">
                <a:effectLst/>
                <a:latin typeface="medium-content-serif-font"/>
              </a:rPr>
              <a:t>As a </a:t>
            </a:r>
            <a:r>
              <a:rPr lang="en-US" b="0" i="1">
                <a:effectLst/>
                <a:latin typeface="medium-content-serif-font"/>
              </a:rPr>
              <a:t>driver</a:t>
            </a:r>
            <a:r>
              <a:rPr lang="en-US" b="0" i="0">
                <a:effectLst/>
                <a:latin typeface="medium-content-serif-font"/>
              </a:rPr>
              <a:t>, I want to </a:t>
            </a:r>
            <a:r>
              <a:rPr lang="en-US" b="0" i="1">
                <a:effectLst/>
                <a:latin typeface="medium-content-serif-font"/>
              </a:rPr>
              <a:t>block badly behaved passengers</a:t>
            </a:r>
            <a:r>
              <a:rPr lang="en-US" b="0" i="0">
                <a:effectLst/>
                <a:latin typeface="medium-content-serif-font"/>
              </a:rPr>
              <a:t> so </a:t>
            </a:r>
            <a:r>
              <a:rPr lang="en-US" b="0" i="1">
                <a:effectLst/>
                <a:latin typeface="medium-content-serif-font"/>
              </a:rPr>
              <a:t>they are never shown me again</a:t>
            </a:r>
            <a:r>
              <a:rPr lang="en-US" b="0" i="0">
                <a:effectLst/>
                <a:latin typeface="medium-content-serif-font"/>
              </a:rPr>
              <a:t>.</a:t>
            </a:r>
          </a:p>
          <a:p>
            <a:endParaRPr lang="en-US"/>
          </a:p>
        </p:txBody>
      </p:sp>
      <p:sp>
        <p:nvSpPr>
          <p:cNvPr id="4" name="Date Placeholder 3">
            <a:extLst>
              <a:ext uri="{FF2B5EF4-FFF2-40B4-BE49-F238E27FC236}">
                <a16:creationId xmlns:a16="http://schemas.microsoft.com/office/drawing/2014/main" id="{489A0289-FF50-4B6E-A8C4-21D8EDF64440}"/>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BA601C84-10D9-4E86-9B88-66038C029941}"/>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F1D05D4D-42B1-47D4-AA75-0B7AF709FF21}"/>
              </a:ext>
            </a:extLst>
          </p:cNvPr>
          <p:cNvSpPr>
            <a:spLocks noGrp="1"/>
          </p:cNvSpPr>
          <p:nvPr>
            <p:ph type="sldNum" sz="quarter" idx="12"/>
          </p:nvPr>
        </p:nvSpPr>
        <p:spPr/>
        <p:txBody>
          <a:bodyPr/>
          <a:lstStyle/>
          <a:p>
            <a:pPr>
              <a:defRPr/>
            </a:pPr>
            <a:fld id="{EAB5BBF0-B782-3644-AFE1-10103AC25370}" type="slidenum">
              <a:rPr lang="en-US" smtClean="0"/>
              <a:pPr>
                <a:defRPr/>
              </a:pPr>
              <a:t>35</a:t>
            </a:fld>
            <a:endParaRPr lang="en-US"/>
          </a:p>
        </p:txBody>
      </p:sp>
      <p:pic>
        <p:nvPicPr>
          <p:cNvPr id="8" name="Picture 7">
            <a:extLst>
              <a:ext uri="{FF2B5EF4-FFF2-40B4-BE49-F238E27FC236}">
                <a16:creationId xmlns:a16="http://schemas.microsoft.com/office/drawing/2014/main" id="{17AEEB51-6E6A-4F94-8EE3-500973145490}"/>
              </a:ext>
            </a:extLst>
          </p:cNvPr>
          <p:cNvPicPr>
            <a:picLocks noChangeAspect="1"/>
          </p:cNvPicPr>
          <p:nvPr/>
        </p:nvPicPr>
        <p:blipFill>
          <a:blip r:embed="rId2"/>
          <a:stretch>
            <a:fillRect/>
          </a:stretch>
        </p:blipFill>
        <p:spPr>
          <a:xfrm>
            <a:off x="992289" y="1023502"/>
            <a:ext cx="6915297" cy="4174408"/>
          </a:xfrm>
          <a:prstGeom prst="rect">
            <a:avLst/>
          </a:prstGeom>
        </p:spPr>
      </p:pic>
    </p:spTree>
    <p:extLst>
      <p:ext uri="{BB962C8B-B14F-4D97-AF65-F5344CB8AC3E}">
        <p14:creationId xmlns:p14="http://schemas.microsoft.com/office/powerpoint/2010/main" val="2369792124"/>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36</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37</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38</a:t>
            </a:fld>
            <a:endParaRPr lang="en-US"/>
          </a:p>
        </p:txBody>
      </p:sp>
      <p:pic>
        <p:nvPicPr>
          <p:cNvPr id="6" name="Picture 5"/>
          <p:cNvPicPr>
            <a:picLocks noChangeAspect="1"/>
          </p:cNvPicPr>
          <p:nvPr/>
        </p:nvPicPr>
        <p:blipFill>
          <a:blip r:embed="rId2"/>
          <a:stretch>
            <a:fillRect/>
          </a:stretch>
        </p:blipFill>
        <p:spPr>
          <a:xfrm>
            <a:off x="2916165" y="3695276"/>
            <a:ext cx="3287209" cy="2661074"/>
          </a:xfrm>
          <a:prstGeom prst="rect">
            <a:avLst/>
          </a:prstGeom>
        </p:spPr>
      </p:pic>
      <p:sp>
        <p:nvSpPr>
          <p:cNvPr id="8" name="TextBox 7"/>
          <p:cNvSpPr txBox="1"/>
          <p:nvPr/>
        </p:nvSpPr>
        <p:spPr>
          <a:xfrm>
            <a:off x="3124200" y="2697933"/>
            <a:ext cx="2749471" cy="646331"/>
          </a:xfrm>
          <a:prstGeom prst="rect">
            <a:avLst/>
          </a:prstGeom>
          <a:noFill/>
        </p:spPr>
        <p:txBody>
          <a:bodyPr wrap="none" rtlCol="0">
            <a:spAutoFit/>
          </a:bodyPr>
          <a:lstStyle/>
          <a:p>
            <a:r>
              <a:rPr lang="en-US" sz="3600" b="1" dirty="0"/>
              <a:t>Refactoring</a:t>
            </a:r>
          </a:p>
        </p:txBody>
      </p:sp>
    </p:spTree>
    <p:extLst>
      <p:ext uri="{BB962C8B-B14F-4D97-AF65-F5344CB8AC3E}">
        <p14:creationId xmlns:p14="http://schemas.microsoft.com/office/powerpoint/2010/main" val="4221955955"/>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solidFill>
                  <a:schemeClr val="tx1"/>
                </a:solidFill>
              </a:rPr>
              <a:t>Refactoring</a:t>
            </a:r>
          </a:p>
        </p:txBody>
      </p:sp>
      <p:pic>
        <p:nvPicPr>
          <p:cNvPr id="19459" name="Picture 2" descr="http://www.oxygenxml.com/img/mb_dev_schema_refactor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1628775"/>
            <a:ext cx="51006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95288" y="1700213"/>
            <a:ext cx="3455987" cy="4247317"/>
          </a:xfrm>
          <a:prstGeom prst="rect">
            <a:avLst/>
          </a:prstGeom>
          <a:solidFill>
            <a:srgbClr val="FFCC66"/>
          </a:solidFill>
        </p:spPr>
        <p:txBody>
          <a:bodyPr>
            <a:spAutoFit/>
          </a:bodyPr>
          <a:lstStyle/>
          <a:p>
            <a:pPr>
              <a:defRPr/>
            </a:pPr>
            <a:r>
              <a:rPr lang="en-US" dirty="0">
                <a:latin typeface="Arial" panose="020B0604020202020204" pitchFamily="34" charset="0"/>
                <a:cs typeface="Arial" panose="020B0604020202020204" pitchFamily="34" charset="0"/>
              </a:rPr>
              <a:t>What is Refactoring?</a:t>
            </a:r>
          </a:p>
          <a:p>
            <a:pPr marL="285750" indent="-285750">
              <a:buFontTx/>
              <a:buBlip>
                <a:blip r:embed="rId3"/>
              </a:buBlip>
              <a:defRPr/>
            </a:pPr>
            <a:r>
              <a:rPr lang="en-US" dirty="0">
                <a:latin typeface="Arial" panose="020B0604020202020204" pitchFamily="34" charset="0"/>
                <a:cs typeface="Arial" panose="020B0604020202020204" pitchFamily="34" charset="0"/>
              </a:rPr>
              <a:t>Changing the </a:t>
            </a:r>
            <a:r>
              <a:rPr lang="en-US" i="1" dirty="0">
                <a:solidFill>
                  <a:srgbClr val="1145EB"/>
                </a:solidFill>
                <a:latin typeface="Arial" panose="020B0604020202020204" pitchFamily="34" charset="0"/>
                <a:cs typeface="Arial" panose="020B0604020202020204" pitchFamily="34" charset="0"/>
              </a:rPr>
              <a:t>structure</a:t>
            </a:r>
            <a:r>
              <a:rPr lang="en-US" dirty="0">
                <a:solidFill>
                  <a:srgbClr val="1145EB"/>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of the code without changing its </a:t>
            </a:r>
            <a:r>
              <a:rPr lang="en-US" i="1" dirty="0">
                <a:solidFill>
                  <a:srgbClr val="1145EB"/>
                </a:solidFill>
                <a:latin typeface="Arial" panose="020B0604020202020204" pitchFamily="34" charset="0"/>
                <a:cs typeface="Arial" panose="020B0604020202020204" pitchFamily="34" charset="0"/>
              </a:rPr>
              <a:t>behavior</a:t>
            </a:r>
            <a:r>
              <a:rPr lang="en-US" dirty="0">
                <a:latin typeface="Arial" panose="020B0604020202020204" pitchFamily="34" charset="0"/>
                <a:cs typeface="Arial" panose="020B0604020202020204" pitchFamily="34" charset="0"/>
              </a:rPr>
              <a:t> for better understanding</a:t>
            </a:r>
          </a:p>
          <a:p>
            <a:pPr marL="742950" lvl="1" indent="-285750">
              <a:buFontTx/>
              <a:buBlip>
                <a:blip r:embed="rId3"/>
              </a:buBlip>
              <a:defRPr/>
            </a:pPr>
            <a:r>
              <a:rPr lang="en-US" dirty="0">
                <a:latin typeface="Arial" panose="020B0604020202020204" pitchFamily="34" charset="0"/>
                <a:cs typeface="Arial" panose="020B0604020202020204" pitchFamily="34" charset="0"/>
              </a:rPr>
              <a:t>Example refactoring</a:t>
            </a:r>
          </a:p>
          <a:p>
            <a:pPr marL="1200150" lvl="2" indent="-285750">
              <a:buFontTx/>
              <a:buBlip>
                <a:blip r:embed="rId3"/>
              </a:buBlip>
              <a:defRPr/>
            </a:pPr>
            <a:r>
              <a:rPr lang="en-US" dirty="0">
                <a:latin typeface="Arial" panose="020B0604020202020204" pitchFamily="34" charset="0"/>
                <a:cs typeface="Arial" panose="020B0604020202020204" pitchFamily="34" charset="0"/>
              </a:rPr>
              <a:t>Rename</a:t>
            </a:r>
          </a:p>
          <a:p>
            <a:pPr marL="1200150" lvl="2" indent="-285750">
              <a:buFontTx/>
              <a:buBlip>
                <a:blip r:embed="rId3"/>
              </a:buBlip>
              <a:defRPr/>
            </a:pPr>
            <a:r>
              <a:rPr lang="en-US" dirty="0">
                <a:latin typeface="Arial" panose="020B0604020202020204" pitchFamily="34" charset="0"/>
                <a:cs typeface="Arial" panose="020B0604020202020204" pitchFamily="34" charset="0"/>
              </a:rPr>
              <a:t>Extract method/interface</a:t>
            </a:r>
          </a:p>
          <a:p>
            <a:pPr marL="1200150" lvl="2" indent="-285750">
              <a:buFontTx/>
              <a:buBlip>
                <a:blip r:embed="rId3"/>
              </a:buBlip>
              <a:defRPr/>
            </a:pPr>
            <a:r>
              <a:rPr lang="en-US" dirty="0">
                <a:latin typeface="Arial" panose="020B0604020202020204" pitchFamily="34" charset="0"/>
                <a:cs typeface="Arial" panose="020B0604020202020204" pitchFamily="34" charset="0"/>
              </a:rPr>
              <a:t>Inline</a:t>
            </a:r>
          </a:p>
          <a:p>
            <a:pPr marL="1200150" lvl="2" indent="-285750">
              <a:buFontTx/>
              <a:buBlip>
                <a:blip r:embed="rId3"/>
              </a:buBlip>
              <a:defRPr/>
            </a:pPr>
            <a:r>
              <a:rPr lang="en-US" dirty="0">
                <a:latin typeface="Arial" panose="020B0604020202020204" pitchFamily="34" charset="0"/>
                <a:cs typeface="Arial" panose="020B0604020202020204" pitchFamily="34" charset="0"/>
              </a:rPr>
              <a:t>Pull up/Push down</a:t>
            </a: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a:p>
            <a:pPr marL="1200150" lvl="2" indent="-285750">
              <a:buFontTx/>
              <a:buBlip>
                <a:blip r:embed="rId3"/>
              </a:buBlip>
              <a:defRPr/>
            </a:pPr>
            <a:endParaRPr lang="en-US" dirty="0">
              <a:latin typeface="Arial" panose="020B0604020202020204" pitchFamily="34" charset="0"/>
              <a:cs typeface="Arial" panose="020B0604020202020204" pitchFamily="34" charset="0"/>
            </a:endParaRPr>
          </a:p>
        </p:txBody>
      </p:sp>
      <p:sp>
        <p:nvSpPr>
          <p:cNvPr id="5"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39</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18434" name="Picture 2" descr="http://blog.softage-group.com/wp-content/uploads/2010/05/code-refactorin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4584" y="342041"/>
            <a:ext cx="1245416" cy="100819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38200" y="6075144"/>
            <a:ext cx="4572000" cy="246221"/>
          </a:xfrm>
          <a:prstGeom prst="rect">
            <a:avLst/>
          </a:prstGeom>
        </p:spPr>
        <p:txBody>
          <a:bodyPr wrap="square">
            <a:spAutoFit/>
          </a:bodyPr>
          <a:lstStyle/>
          <a:p>
            <a:r>
              <a:rPr lang="en-US" sz="1000" dirty="0"/>
              <a:t>Ref:  http://www.oxygenxml.com/img/mb_dev_schema_refactoring.png</a:t>
            </a:r>
          </a:p>
        </p:txBody>
      </p:sp>
    </p:spTree>
    <p:extLst>
      <p:ext uri="{BB962C8B-B14F-4D97-AF65-F5344CB8AC3E}">
        <p14:creationId xmlns:p14="http://schemas.microsoft.com/office/powerpoint/2010/main" val="2254223626"/>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Refactoring</a:t>
            </a:r>
          </a:p>
        </p:txBody>
      </p:sp>
      <p:sp>
        <p:nvSpPr>
          <p:cNvPr id="3" name="Content Placeholder 2"/>
          <p:cNvSpPr>
            <a:spLocks noGrp="1"/>
          </p:cNvSpPr>
          <p:nvPr>
            <p:ph idx="1"/>
          </p:nvPr>
        </p:nvSpPr>
        <p:spPr/>
        <p:txBody>
          <a:bodyPr/>
          <a:lstStyle/>
          <a:p>
            <a:r>
              <a:rPr lang="en-US" dirty="0"/>
              <a:t>Programming team look for possible software improvements and make these improvements even where there is no immediate need for them.</a:t>
            </a:r>
          </a:p>
          <a:p>
            <a:r>
              <a:rPr lang="en-US" dirty="0"/>
              <a:t>This improves the understandability of the software and so reduces the need for documentation.</a:t>
            </a:r>
          </a:p>
          <a:p>
            <a:r>
              <a:rPr lang="en-US" dirty="0"/>
              <a:t>Changes are easier to make because the code is well-structured and clear.</a:t>
            </a:r>
          </a:p>
          <a:p>
            <a:r>
              <a:rPr lang="en-US" dirty="0"/>
              <a:t>However, some changes requires architecture refactoring and this is much more expensive.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refactoring</a:t>
            </a:r>
          </a:p>
        </p:txBody>
      </p:sp>
      <p:sp>
        <p:nvSpPr>
          <p:cNvPr id="3" name="Content Placeholder 2"/>
          <p:cNvSpPr>
            <a:spLocks noGrp="1"/>
          </p:cNvSpPr>
          <p:nvPr>
            <p:ph idx="1"/>
          </p:nvPr>
        </p:nvSpPr>
        <p:spPr/>
        <p:txBody>
          <a:bodyPr/>
          <a:lstStyle/>
          <a:p>
            <a:r>
              <a:rPr lang="en-US" dirty="0"/>
              <a:t>Re-organization of a class hierarchy to remove duplicate code.</a:t>
            </a:r>
          </a:p>
          <a:p>
            <a:r>
              <a:rPr lang="en-US" dirty="0"/>
              <a:t>Tidying up and renaming attributes and methods to make them easier to understand.</a:t>
            </a:r>
          </a:p>
          <a:p>
            <a:r>
              <a:rPr lang="en-US" dirty="0"/>
              <a:t>The replacement of inline code with calls to methods that have been included in a program library.</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endParaRPr lang="en-US" dirty="0"/>
          </a:p>
        </p:txBody>
      </p:sp>
      <p:sp>
        <p:nvSpPr>
          <p:cNvPr id="1172483" name="Rectangle 3"/>
          <p:cNvSpPr>
            <a:spLocks noGrp="1" noChangeArrowheads="1"/>
          </p:cNvSpPr>
          <p:nvPr>
            <p:ph idx="1"/>
          </p:nvPr>
        </p:nvSpPr>
        <p:spPr/>
        <p:txBody>
          <a:bodyPr/>
          <a:lstStyle/>
          <a:p>
            <a:r>
              <a:rPr lang="en-US" dirty="0"/>
              <a:t>Test-first development</a:t>
            </a:r>
          </a:p>
          <a:p>
            <a:r>
              <a:rPr lang="en-US" dirty="0"/>
              <a:t>Test-driven development</a:t>
            </a:r>
          </a:p>
          <a:p>
            <a:r>
              <a:rPr lang="en-US" dirty="0"/>
              <a:t>Customer involvement</a:t>
            </a:r>
          </a:p>
          <a:p>
            <a:r>
              <a:rPr lang="en-US" dirty="0"/>
              <a:t>Test automation</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Test case description for dose checking</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43</a:t>
            </a:fld>
            <a:endParaRPr lang="en-US"/>
          </a:p>
        </p:txBody>
      </p:sp>
      <p:pic>
        <p:nvPicPr>
          <p:cNvPr id="4" name="Picture 3" descr="3.7 DoseChecking.eps"/>
          <p:cNvPicPr>
            <a:picLocks noChangeAspect="1"/>
          </p:cNvPicPr>
          <p:nvPr/>
        </p:nvPicPr>
        <p:blipFill>
          <a:blip r:embed="rId2"/>
          <a:stretch>
            <a:fillRect/>
          </a:stretch>
        </p:blipFill>
        <p:spPr>
          <a:xfrm>
            <a:off x="805735" y="1950230"/>
            <a:ext cx="7436363" cy="4049252"/>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 testing difficulties</a:t>
            </a:r>
          </a:p>
        </p:txBody>
      </p:sp>
      <p:sp>
        <p:nvSpPr>
          <p:cNvPr id="3" name="Content Placeholder 2"/>
          <p:cNvSpPr>
            <a:spLocks noGrp="1"/>
          </p:cNvSpPr>
          <p:nvPr>
            <p:ph idx="1"/>
          </p:nvPr>
        </p:nvSpPr>
        <p:spPr/>
        <p:txBody>
          <a:bodyPr/>
          <a:lstStyle/>
          <a:p>
            <a:r>
              <a:rPr lang="en-GB" dirty="0"/>
              <a:t>Programmers prefer </a:t>
            </a:r>
            <a:r>
              <a:rPr lang="en-GB" dirty="0">
                <a:solidFill>
                  <a:srgbClr val="0000FF"/>
                </a:solidFill>
              </a:rPr>
              <a:t>programming</a:t>
            </a:r>
          </a:p>
          <a:p>
            <a:r>
              <a:rPr lang="en-GB" dirty="0"/>
              <a:t>Taking </a:t>
            </a:r>
            <a:r>
              <a:rPr lang="en-GB" dirty="0">
                <a:solidFill>
                  <a:srgbClr val="FF0000"/>
                </a:solidFill>
              </a:rPr>
              <a:t>short cuts </a:t>
            </a:r>
            <a:r>
              <a:rPr lang="en-GB" dirty="0"/>
              <a:t>when writing tests</a:t>
            </a:r>
          </a:p>
          <a:p>
            <a:r>
              <a:rPr lang="en-GB" dirty="0"/>
              <a:t>Writing </a:t>
            </a:r>
            <a:r>
              <a:rPr lang="en-GB" dirty="0">
                <a:solidFill>
                  <a:srgbClr val="0000FF"/>
                </a:solidFill>
              </a:rPr>
              <a:t>incomplete</a:t>
            </a:r>
            <a:r>
              <a:rPr lang="en-GB" dirty="0"/>
              <a:t> tests that do not check for </a:t>
            </a:r>
            <a:r>
              <a:rPr lang="en-GB" dirty="0">
                <a:solidFill>
                  <a:srgbClr val="0000FF"/>
                </a:solidFill>
              </a:rPr>
              <a:t>all possible exceptions</a:t>
            </a:r>
            <a:r>
              <a:rPr lang="en-GB" dirty="0"/>
              <a:t> that may occur. </a:t>
            </a:r>
          </a:p>
          <a:p>
            <a:r>
              <a:rPr lang="en-GB" dirty="0"/>
              <a:t>Difficult to write test </a:t>
            </a:r>
            <a:r>
              <a:rPr lang="en-GB" dirty="0">
                <a:solidFill>
                  <a:srgbClr val="0000FF"/>
                </a:solidFill>
              </a:rPr>
              <a:t>that work incrementally</a:t>
            </a:r>
          </a:p>
          <a:p>
            <a:pPr lvl="1"/>
            <a:r>
              <a:rPr lang="en-GB" dirty="0"/>
              <a:t> For example unit tests for the code that implements the ‘display logic’ and workflow between screens. </a:t>
            </a:r>
          </a:p>
          <a:p>
            <a:r>
              <a:rPr lang="en-GB" dirty="0"/>
              <a:t>It is difficult to </a:t>
            </a:r>
            <a:r>
              <a:rPr lang="en-GB" dirty="0">
                <a:solidFill>
                  <a:srgbClr val="0000FF"/>
                </a:solidFill>
              </a:rPr>
              <a:t>judge</a:t>
            </a:r>
            <a:r>
              <a:rPr lang="en-GB" dirty="0"/>
              <a:t> the completeness of a set of tests.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44</a:t>
            </a:fld>
            <a:endParaRPr lang="en-US"/>
          </a:p>
        </p:txBody>
      </p:sp>
    </p:spTree>
    <p:extLst>
      <p:ext uri="{BB962C8B-B14F-4D97-AF65-F5344CB8AC3E}">
        <p14:creationId xmlns:p14="http://schemas.microsoft.com/office/powerpoint/2010/main" val="3288852827"/>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45</a:t>
            </a:fld>
            <a:endParaRPr lang="en-US"/>
          </a:p>
        </p:txBody>
      </p:sp>
      <p:sp>
        <p:nvSpPr>
          <p:cNvPr id="8" name="TextBox 7"/>
          <p:cNvSpPr txBox="1"/>
          <p:nvPr/>
        </p:nvSpPr>
        <p:spPr>
          <a:xfrm>
            <a:off x="2367439" y="2659901"/>
            <a:ext cx="4185761" cy="646331"/>
          </a:xfrm>
          <a:prstGeom prst="rect">
            <a:avLst/>
          </a:prstGeom>
          <a:noFill/>
        </p:spPr>
        <p:txBody>
          <a:bodyPr wrap="none" rtlCol="0">
            <a:spAutoFit/>
          </a:bodyPr>
          <a:lstStyle/>
          <a:p>
            <a:r>
              <a:rPr lang="en-US" sz="3600" b="1" dirty="0"/>
              <a:t>Pair Programming</a:t>
            </a:r>
          </a:p>
        </p:txBody>
      </p:sp>
      <p:pic>
        <p:nvPicPr>
          <p:cNvPr id="1026" name="Picture 2" descr="http://1minus1.com/userstorage/images/dev_graphs_pairprogramm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2194" y="3306232"/>
            <a:ext cx="4353051" cy="2711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91556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46</a:t>
            </a:fld>
            <a:endParaRPr lang="en-US"/>
          </a:p>
        </p:txBody>
      </p:sp>
      <p:pic>
        <p:nvPicPr>
          <p:cNvPr id="1026" name="Picture 2" descr="http://lmsgoncalves.files.wordpress.com/2015/09/muppetspairprogramm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4050" y="1596517"/>
            <a:ext cx="2952750" cy="218122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457200" y="1600200"/>
            <a:ext cx="5142322" cy="4525963"/>
          </a:xfrm>
        </p:spPr>
        <p:txBody>
          <a:bodyPr/>
          <a:lstStyle/>
          <a:p>
            <a:r>
              <a:rPr lang="en-US" dirty="0"/>
              <a:t>Two people </a:t>
            </a:r>
            <a:r>
              <a:rPr lang="en-US" dirty="0">
                <a:solidFill>
                  <a:srgbClr val="0000FF"/>
                </a:solidFill>
              </a:rPr>
              <a:t>working together </a:t>
            </a:r>
            <a:r>
              <a:rPr lang="en-US" dirty="0"/>
              <a:t>at a single computer.</a:t>
            </a:r>
          </a:p>
          <a:p>
            <a:r>
              <a:rPr lang="en-US" dirty="0"/>
              <a:t>2 people working at a single computer </a:t>
            </a:r>
            <a:r>
              <a:rPr lang="en-US" dirty="0">
                <a:solidFill>
                  <a:srgbClr val="0000FF"/>
                </a:solidFill>
              </a:rPr>
              <a:t>will add as much</a:t>
            </a:r>
            <a:r>
              <a:rPr lang="en-US" dirty="0"/>
              <a:t> functionality as two working separately </a:t>
            </a:r>
            <a:r>
              <a:rPr lang="en-US" dirty="0">
                <a:solidFill>
                  <a:srgbClr val="FF0000"/>
                </a:solidFill>
              </a:rPr>
              <a:t>except</a:t>
            </a:r>
            <a:r>
              <a:rPr lang="en-US" dirty="0"/>
              <a:t> that it will be much higher in quality.</a:t>
            </a:r>
          </a:p>
          <a:p>
            <a:r>
              <a:rPr lang="en-US" dirty="0"/>
              <a:t>A review process</a:t>
            </a:r>
          </a:p>
        </p:txBody>
      </p:sp>
      <p:grpSp>
        <p:nvGrpSpPr>
          <p:cNvPr id="10" name="Group 9"/>
          <p:cNvGrpSpPr/>
          <p:nvPr/>
        </p:nvGrpSpPr>
        <p:grpSpPr>
          <a:xfrm>
            <a:off x="2193925" y="4605918"/>
            <a:ext cx="5556507" cy="1453152"/>
            <a:chOff x="1712125" y="4807670"/>
            <a:chExt cx="5556507" cy="1453152"/>
          </a:xfrm>
        </p:grpSpPr>
        <p:sp>
          <p:nvSpPr>
            <p:cNvPr id="6" name="Oval 5"/>
            <p:cNvSpPr/>
            <p:nvPr/>
          </p:nvSpPr>
          <p:spPr>
            <a:xfrm>
              <a:off x="2554664" y="4807670"/>
              <a:ext cx="3179386" cy="1414021"/>
            </a:xfrm>
            <a:prstGeom prst="ellipse">
              <a:avLst/>
            </a:prstGeom>
            <a:solidFill>
              <a:schemeClr val="lt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p:cNvSpPr/>
            <p:nvPr/>
          </p:nvSpPr>
          <p:spPr>
            <a:xfrm>
              <a:off x="3584580" y="4846801"/>
              <a:ext cx="3100596" cy="1414021"/>
            </a:xfrm>
            <a:prstGeom prst="ellipse">
              <a:avLst/>
            </a:prstGeom>
            <a:solidFill>
              <a:schemeClr val="lt1">
                <a:alpha val="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1712125" y="5278265"/>
              <a:ext cx="1348446" cy="307777"/>
            </a:xfrm>
            <a:prstGeom prst="rect">
              <a:avLst/>
            </a:prstGeom>
            <a:noFill/>
          </p:spPr>
          <p:txBody>
            <a:bodyPr wrap="none" rtlCol="0">
              <a:spAutoFit/>
            </a:bodyPr>
            <a:lstStyle/>
            <a:p>
              <a:r>
                <a:rPr lang="en-US" sz="1400" dirty="0"/>
                <a:t>My experience</a:t>
              </a:r>
            </a:p>
          </p:txBody>
        </p:sp>
        <p:sp>
          <p:nvSpPr>
            <p:cNvPr id="11" name="TextBox 10"/>
            <p:cNvSpPr txBox="1"/>
            <p:nvPr/>
          </p:nvSpPr>
          <p:spPr>
            <a:xfrm>
              <a:off x="5797204" y="5267415"/>
              <a:ext cx="1471428" cy="307777"/>
            </a:xfrm>
            <a:prstGeom prst="rect">
              <a:avLst/>
            </a:prstGeom>
            <a:noFill/>
          </p:spPr>
          <p:txBody>
            <a:bodyPr wrap="none" rtlCol="0">
              <a:spAutoFit/>
            </a:bodyPr>
            <a:lstStyle/>
            <a:p>
              <a:r>
                <a:rPr lang="en-US" sz="1400" dirty="0"/>
                <a:t>Your experience</a:t>
              </a:r>
            </a:p>
          </p:txBody>
        </p:sp>
        <p:sp>
          <p:nvSpPr>
            <p:cNvPr id="12" name="TextBox 11"/>
            <p:cNvSpPr txBox="1"/>
            <p:nvPr/>
          </p:nvSpPr>
          <p:spPr>
            <a:xfrm>
              <a:off x="3744044" y="5332494"/>
              <a:ext cx="1887055" cy="307777"/>
            </a:xfrm>
            <a:prstGeom prst="rect">
              <a:avLst/>
            </a:prstGeom>
            <a:noFill/>
          </p:spPr>
          <p:txBody>
            <a:bodyPr wrap="none" rtlCol="0">
              <a:spAutoFit/>
            </a:bodyPr>
            <a:lstStyle/>
            <a:p>
              <a:r>
                <a:rPr lang="en-US" sz="1400" dirty="0"/>
                <a:t>Collective experience</a:t>
              </a:r>
            </a:p>
          </p:txBody>
        </p:sp>
      </p:grpSp>
    </p:spTree>
    <p:extLst>
      <p:ext uri="{BB962C8B-B14F-4D97-AF65-F5344CB8AC3E}">
        <p14:creationId xmlns:p14="http://schemas.microsoft.com/office/powerpoint/2010/main" val="3907537398"/>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idx="1"/>
          </p:nvPr>
        </p:nvSpPr>
        <p:spPr/>
        <p:txBody>
          <a:bodyPr/>
          <a:lstStyle/>
          <a:p>
            <a:r>
              <a:rPr lang="en-GB" dirty="0"/>
              <a:t>In pair programming, programmers </a:t>
            </a:r>
            <a:r>
              <a:rPr lang="en-GB" dirty="0">
                <a:solidFill>
                  <a:srgbClr val="FF0000"/>
                </a:solidFill>
              </a:rPr>
              <a:t>sit together </a:t>
            </a:r>
            <a:r>
              <a:rPr lang="en-GB" dirty="0"/>
              <a:t>at the same workstation to develop the software.</a:t>
            </a:r>
          </a:p>
          <a:p>
            <a:r>
              <a:rPr lang="en-GB" dirty="0"/>
              <a:t>Pairs are </a:t>
            </a:r>
            <a:r>
              <a:rPr lang="en-GB" dirty="0">
                <a:solidFill>
                  <a:srgbClr val="FF0000"/>
                </a:solidFill>
              </a:rPr>
              <a:t>created dynamically </a:t>
            </a:r>
            <a:r>
              <a:rPr lang="en-GB" dirty="0"/>
              <a:t>so that all team members work with each other during the development process.</a:t>
            </a:r>
          </a:p>
          <a:p>
            <a:r>
              <a:rPr lang="en-GB" dirty="0"/>
              <a:t>The </a:t>
            </a:r>
            <a:r>
              <a:rPr lang="en-GB" dirty="0">
                <a:solidFill>
                  <a:srgbClr val="FF0000"/>
                </a:solidFill>
              </a:rPr>
              <a:t>sharing of knowledge </a:t>
            </a:r>
            <a:r>
              <a:rPr lang="en-GB" dirty="0"/>
              <a:t>that happens during pair programming is very important as </a:t>
            </a:r>
            <a:r>
              <a:rPr lang="en-GB" dirty="0">
                <a:solidFill>
                  <a:srgbClr val="FF0000"/>
                </a:solidFill>
              </a:rPr>
              <a:t>it reduces the overall risks</a:t>
            </a:r>
            <a:r>
              <a:rPr lang="en-GB" dirty="0"/>
              <a:t> to a project when team members leave.</a:t>
            </a:r>
          </a:p>
          <a:p>
            <a:r>
              <a:rPr lang="en-GB" dirty="0"/>
              <a:t>Pair programming is not necessarily inefficient and there is evidence that a pair working together is </a:t>
            </a:r>
            <a:r>
              <a:rPr lang="en-GB" dirty="0">
                <a:solidFill>
                  <a:srgbClr val="FF0000"/>
                </a:solidFill>
              </a:rPr>
              <a:t>more efficient than 2 programmers </a:t>
            </a:r>
            <a:r>
              <a:rPr lang="en-GB" dirty="0"/>
              <a:t>working separately. </a:t>
            </a:r>
            <a:endParaRPr lang="en-US" dirty="0"/>
          </a:p>
          <a:p>
            <a:endParaRPr lang="en-GB"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47</a:t>
            </a:fld>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Tree>
    <p:extLst>
      <p:ext uri="{BB962C8B-B14F-4D97-AF65-F5344CB8AC3E}">
        <p14:creationId xmlns:p14="http://schemas.microsoft.com/office/powerpoint/2010/main" val="123272466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48</a:t>
            </a:fld>
            <a:endParaRPr lang="en-US"/>
          </a:p>
        </p:txBody>
      </p:sp>
      <p:pic>
        <p:nvPicPr>
          <p:cNvPr id="20482" name="Picture 2" descr="http://www.tivix.com/uploads/blog_pics/sally-code-revi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729" y="1727637"/>
            <a:ext cx="2129442" cy="182280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descr="http://yaaaro.com/images/Dynamic_WebDesign_&amp;_Develop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313" y="3989301"/>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http://thumbs.dreamstime.com/z/cooperation-concept-idea-sharing-illustration-36377710.jpg"/>
          <p:cNvPicPr>
            <a:picLocks noChangeAspect="1" noChangeArrowheads="1"/>
          </p:cNvPicPr>
          <p:nvPr/>
        </p:nvPicPr>
        <p:blipFill rotWithShape="1">
          <a:blip r:embed="rId4">
            <a:extLst>
              <a:ext uri="{28A0092B-C50C-407E-A947-70E740481C1C}">
                <a14:useLocalDpi xmlns:a14="http://schemas.microsoft.com/office/drawing/2010/main" val="0"/>
              </a:ext>
            </a:extLst>
          </a:blip>
          <a:srcRect b="9431"/>
          <a:stretch/>
        </p:blipFill>
        <p:spPr bwMode="auto">
          <a:xfrm>
            <a:off x="5347969" y="2017336"/>
            <a:ext cx="1649691" cy="1533103"/>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descr="https://encrypted-tbn0.gstatic.com/images?q=tbn:ANd9GcSEtXfWcbVBoQtr8N0CxZHrwQGbuYwoxoE11mEZu6ZfCYGGVqW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6177" y="4685071"/>
            <a:ext cx="1790700" cy="10477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96480" y="1561205"/>
            <a:ext cx="941283" cy="369332"/>
          </a:xfrm>
          <a:prstGeom prst="rect">
            <a:avLst/>
          </a:prstGeom>
          <a:noFill/>
        </p:spPr>
        <p:txBody>
          <a:bodyPr wrap="none" rtlCol="0">
            <a:spAutoFit/>
          </a:bodyPr>
          <a:lstStyle/>
          <a:p>
            <a:r>
              <a:rPr lang="en-US" dirty="0"/>
              <a:t>Review</a:t>
            </a:r>
          </a:p>
        </p:txBody>
      </p:sp>
      <p:sp>
        <p:nvSpPr>
          <p:cNvPr id="15" name="TextBox 14"/>
          <p:cNvSpPr txBox="1"/>
          <p:nvPr/>
        </p:nvSpPr>
        <p:spPr>
          <a:xfrm>
            <a:off x="1310531" y="4358633"/>
            <a:ext cx="1313180" cy="369332"/>
          </a:xfrm>
          <a:prstGeom prst="rect">
            <a:avLst/>
          </a:prstGeom>
          <a:noFill/>
        </p:spPr>
        <p:txBody>
          <a:bodyPr wrap="none" rtlCol="0">
            <a:spAutoFit/>
          </a:bodyPr>
          <a:lstStyle/>
          <a:p>
            <a:r>
              <a:rPr lang="en-US" dirty="0"/>
              <a:t>Dynamicity</a:t>
            </a:r>
          </a:p>
        </p:txBody>
      </p:sp>
      <p:sp>
        <p:nvSpPr>
          <p:cNvPr id="16" name="TextBox 15"/>
          <p:cNvSpPr txBox="1"/>
          <p:nvPr/>
        </p:nvSpPr>
        <p:spPr>
          <a:xfrm>
            <a:off x="4952418" y="1561205"/>
            <a:ext cx="1454244" cy="369332"/>
          </a:xfrm>
          <a:prstGeom prst="rect">
            <a:avLst/>
          </a:prstGeom>
          <a:noFill/>
        </p:spPr>
        <p:txBody>
          <a:bodyPr wrap="none" rtlCol="0">
            <a:spAutoFit/>
          </a:bodyPr>
          <a:lstStyle/>
          <a:p>
            <a:r>
              <a:rPr lang="en-US" dirty="0"/>
              <a:t>Idea sharing</a:t>
            </a:r>
          </a:p>
        </p:txBody>
      </p:sp>
      <p:sp>
        <p:nvSpPr>
          <p:cNvPr id="17" name="TextBox 16"/>
          <p:cNvSpPr txBox="1"/>
          <p:nvPr/>
        </p:nvSpPr>
        <p:spPr>
          <a:xfrm>
            <a:off x="5120118" y="3989301"/>
            <a:ext cx="1608133" cy="369332"/>
          </a:xfrm>
          <a:prstGeom prst="rect">
            <a:avLst/>
          </a:prstGeom>
          <a:noFill/>
        </p:spPr>
        <p:txBody>
          <a:bodyPr wrap="none" rtlCol="0">
            <a:spAutoFit/>
          </a:bodyPr>
          <a:lstStyle/>
          <a:p>
            <a:r>
              <a:rPr lang="en-US" dirty="0"/>
              <a:t>Responsibility</a:t>
            </a:r>
          </a:p>
        </p:txBody>
      </p:sp>
    </p:spTree>
    <p:extLst>
      <p:ext uri="{BB962C8B-B14F-4D97-AF65-F5344CB8AC3E}">
        <p14:creationId xmlns:p14="http://schemas.microsoft.com/office/powerpoint/2010/main" val="2711673450"/>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2338"/>
            <a:ext cx="8229600" cy="1143000"/>
          </a:xfrm>
        </p:spPr>
        <p:txBody>
          <a:bodyPr/>
          <a:lstStyle/>
          <a:p>
            <a:pPr algn="ctr"/>
            <a:r>
              <a:rPr lang="en-US" dirty="0"/>
              <a:t>Agile project management</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8200676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709937" y="3840835"/>
            <a:ext cx="7998644" cy="2121290"/>
            <a:chOff x="881103" y="2400250"/>
            <a:chExt cx="8117685" cy="2121290"/>
          </a:xfrm>
        </p:grpSpPr>
        <p:sp>
          <p:nvSpPr>
            <p:cNvPr id="19" name="Right Arrow 18"/>
            <p:cNvSpPr/>
            <p:nvPr/>
          </p:nvSpPr>
          <p:spPr>
            <a:xfrm>
              <a:off x="5355773" y="3197814"/>
              <a:ext cx="1456791" cy="517106"/>
            </a:xfrm>
            <a:prstGeom prst="rightArrow">
              <a:avLst>
                <a:gd name="adj1" fmla="val 77758"/>
                <a:gd name="adj2" fmla="val 71330"/>
              </a:avLst>
            </a:prstGeom>
            <a:solidFill>
              <a:schemeClr val="accent2">
                <a:lumMod val="50000"/>
              </a:schemeClr>
            </a:solidFill>
            <a:effectLst>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bg1"/>
                  </a:solidFill>
                  <a:latin typeface="Arial" panose="020B0604020202020204" pitchFamily="34" charset="0"/>
                  <a:cs typeface="Arial" panose="020B0604020202020204" pitchFamily="34" charset="0"/>
                </a:rPr>
                <a:t>Testing</a:t>
              </a:r>
            </a:p>
          </p:txBody>
        </p:sp>
        <p:sp>
          <p:nvSpPr>
            <p:cNvPr id="3" name="Donut 2"/>
            <p:cNvSpPr/>
            <p:nvPr/>
          </p:nvSpPr>
          <p:spPr>
            <a:xfrm>
              <a:off x="3235958" y="2400250"/>
              <a:ext cx="2100626" cy="2121290"/>
            </a:xfrm>
            <a:prstGeom prst="donut">
              <a:avLst>
                <a:gd name="adj" fmla="val 29641"/>
              </a:avLst>
            </a:prstGeom>
            <a:solidFill>
              <a:schemeClr val="accent4">
                <a:lumMod val="60000"/>
                <a:lumOff val="40000"/>
                <a:alpha val="73000"/>
              </a:schemeClr>
            </a:solidFill>
            <a:ln>
              <a:noFill/>
            </a:ln>
            <a:effectLst>
              <a:glow>
                <a:schemeClr val="accent1">
                  <a:alpha val="60000"/>
                </a:schemeClr>
              </a:glow>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schemeClr val="tx1"/>
                </a:solidFill>
                <a:latin typeface="Arial" panose="020B0604020202020204" pitchFamily="34" charset="0"/>
                <a:cs typeface="Arial" panose="020B0604020202020204" pitchFamily="34" charset="0"/>
              </a:endParaRPr>
            </a:p>
          </p:txBody>
        </p:sp>
        <p:sp>
          <p:nvSpPr>
            <p:cNvPr id="4100" name="TextBox 5"/>
            <p:cNvSpPr txBox="1">
              <a:spLocks noChangeArrowheads="1"/>
            </p:cNvSpPr>
            <p:nvPr/>
          </p:nvSpPr>
          <p:spPr bwMode="auto">
            <a:xfrm>
              <a:off x="3539816" y="2627064"/>
              <a:ext cx="1566991" cy="36933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latin typeface="Arial" panose="020B0604020202020204" pitchFamily="34" charset="0"/>
                  <a:cs typeface="Arial" panose="020B0604020202020204" pitchFamily="34" charset="0"/>
                </a:rPr>
                <a:t>Development</a:t>
              </a:r>
            </a:p>
          </p:txBody>
        </p:sp>
        <p:sp>
          <p:nvSpPr>
            <p:cNvPr id="4101" name="TextBox 8"/>
            <p:cNvSpPr txBox="1">
              <a:spLocks noChangeArrowheads="1"/>
            </p:cNvSpPr>
            <p:nvPr/>
          </p:nvSpPr>
          <p:spPr bwMode="auto">
            <a:xfrm rot="7601936">
              <a:off x="4413204" y="3759111"/>
              <a:ext cx="851515" cy="37482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latin typeface="Arial" panose="020B0604020202020204" pitchFamily="34" charset="0"/>
                  <a:cs typeface="Arial" panose="020B0604020202020204" pitchFamily="34" charset="0"/>
                </a:rPr>
                <a:t>Refine</a:t>
              </a:r>
            </a:p>
          </p:txBody>
        </p:sp>
        <p:sp>
          <p:nvSpPr>
            <p:cNvPr id="4102" name="TextBox 9"/>
            <p:cNvSpPr txBox="1">
              <a:spLocks noChangeArrowheads="1"/>
            </p:cNvSpPr>
            <p:nvPr/>
          </p:nvSpPr>
          <p:spPr bwMode="auto">
            <a:xfrm rot="14283252">
              <a:off x="3315780" y="3652735"/>
              <a:ext cx="697627" cy="37482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Calibri" panose="020F0502020204030204" pitchFamily="34" charset="0"/>
                </a:defRPr>
              </a:lvl1pPr>
              <a:lvl2pPr marL="742950" indent="-285750">
                <a:spcBef>
                  <a:spcPct val="20000"/>
                </a:spcBef>
                <a:buChar char="–"/>
                <a:defRPr sz="2800">
                  <a:solidFill>
                    <a:schemeClr val="tx1"/>
                  </a:solidFill>
                  <a:latin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latin typeface="Arial" panose="020B0604020202020204" pitchFamily="34" charset="0"/>
                  <a:cs typeface="Arial" panose="020B0604020202020204" pitchFamily="34" charset="0"/>
                </a:rPr>
                <a:t>Build</a:t>
              </a:r>
            </a:p>
          </p:txBody>
        </p:sp>
        <p:sp>
          <p:nvSpPr>
            <p:cNvPr id="7" name="Chevron 6"/>
            <p:cNvSpPr/>
            <p:nvPr/>
          </p:nvSpPr>
          <p:spPr>
            <a:xfrm>
              <a:off x="4857550" y="3135314"/>
              <a:ext cx="216024" cy="360040"/>
            </a:xfrm>
            <a:prstGeom prst="chevron">
              <a:avLst>
                <a:gd name="adj" fmla="val 68328"/>
              </a:avLst>
            </a:prstGeom>
            <a:solidFill>
              <a:schemeClr val="accent2"/>
            </a:solidFill>
            <a:scene3d>
              <a:camera prst="orthographicFront">
                <a:rot lat="0" lon="0" rev="16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latin typeface="Arial" panose="020B0604020202020204" pitchFamily="34" charset="0"/>
                <a:cs typeface="Arial" panose="020B0604020202020204" pitchFamily="34" charset="0"/>
              </a:endParaRPr>
            </a:p>
          </p:txBody>
        </p:sp>
        <p:sp>
          <p:nvSpPr>
            <p:cNvPr id="12" name="Chevron 11"/>
            <p:cNvSpPr/>
            <p:nvPr/>
          </p:nvSpPr>
          <p:spPr>
            <a:xfrm>
              <a:off x="3505461" y="3096327"/>
              <a:ext cx="216024" cy="360040"/>
            </a:xfrm>
            <a:prstGeom prst="chevron">
              <a:avLst>
                <a:gd name="adj" fmla="val 68328"/>
              </a:avLst>
            </a:prstGeom>
            <a:solidFill>
              <a:schemeClr val="accent2"/>
            </a:solidFill>
            <a:scene3d>
              <a:camera prst="orthographicFront">
                <a:rot lat="0" lon="0" rev="48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latin typeface="Arial" panose="020B0604020202020204" pitchFamily="34" charset="0"/>
                <a:cs typeface="Arial" panose="020B0604020202020204" pitchFamily="34" charset="0"/>
              </a:endParaRPr>
            </a:p>
          </p:txBody>
        </p:sp>
        <p:sp>
          <p:nvSpPr>
            <p:cNvPr id="13" name="Chevron 12"/>
            <p:cNvSpPr/>
            <p:nvPr/>
          </p:nvSpPr>
          <p:spPr>
            <a:xfrm>
              <a:off x="4125314" y="4011456"/>
              <a:ext cx="216024" cy="360040"/>
            </a:xfrm>
            <a:prstGeom prst="chevron">
              <a:avLst>
                <a:gd name="adj" fmla="val 68328"/>
              </a:avLst>
            </a:prstGeom>
            <a:solidFill>
              <a:schemeClr val="accent2"/>
            </a:solidFill>
            <a:scene3d>
              <a:camera prst="orthographicFront">
                <a:rot lat="0" lon="0" rev="10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chemeClr val="tx1"/>
                </a:solidFill>
                <a:latin typeface="Arial" panose="020B0604020202020204" pitchFamily="34" charset="0"/>
                <a:cs typeface="Arial" panose="020B0604020202020204" pitchFamily="34" charset="0"/>
              </a:endParaRPr>
            </a:p>
          </p:txBody>
        </p:sp>
        <p:sp>
          <p:nvSpPr>
            <p:cNvPr id="17" name="Right Arrow 16"/>
            <p:cNvSpPr/>
            <p:nvPr/>
          </p:nvSpPr>
          <p:spPr>
            <a:xfrm>
              <a:off x="6850943" y="3197814"/>
              <a:ext cx="2147845" cy="517106"/>
            </a:xfrm>
            <a:prstGeom prst="rightArrow">
              <a:avLst>
                <a:gd name="adj1" fmla="val 77758"/>
                <a:gd name="adj2" fmla="val 100498"/>
              </a:avLst>
            </a:prstGeom>
            <a:solidFill>
              <a:schemeClr val="accent2">
                <a:lumMod val="50000"/>
              </a:schemeClr>
            </a:solidFill>
            <a:effectLst>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bg1"/>
                  </a:solidFill>
                  <a:latin typeface="Arial" panose="020B0604020202020204" pitchFamily="34" charset="0"/>
                  <a:cs typeface="Arial" panose="020B0604020202020204" pitchFamily="34" charset="0"/>
                </a:rPr>
                <a:t>Implementation</a:t>
              </a:r>
            </a:p>
          </p:txBody>
        </p:sp>
        <p:sp>
          <p:nvSpPr>
            <p:cNvPr id="20" name="Right Arrow 19"/>
            <p:cNvSpPr/>
            <p:nvPr/>
          </p:nvSpPr>
          <p:spPr>
            <a:xfrm>
              <a:off x="881103" y="3197814"/>
              <a:ext cx="2354853" cy="517106"/>
            </a:xfrm>
            <a:prstGeom prst="rightArrow">
              <a:avLst>
                <a:gd name="adj1" fmla="val 77758"/>
                <a:gd name="adj2" fmla="val 71330"/>
              </a:avLst>
            </a:prstGeom>
            <a:solidFill>
              <a:schemeClr val="accent2">
                <a:lumMod val="50000"/>
              </a:schemeClr>
            </a:solidFill>
            <a:effectLst>
              <a:reflection endPos="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400" dirty="0">
                  <a:solidFill>
                    <a:schemeClr val="bg1"/>
                  </a:solidFill>
                  <a:latin typeface="Arial" panose="020B0604020202020204" pitchFamily="34" charset="0"/>
                  <a:cs typeface="Arial" panose="020B0604020202020204" pitchFamily="34" charset="0"/>
                </a:rPr>
                <a:t>Analysis and Quick Design</a:t>
              </a:r>
            </a:p>
          </p:txBody>
        </p:sp>
      </p:grpSp>
      <p:sp>
        <p:nvSpPr>
          <p:cNvPr id="14" name="Title 2"/>
          <p:cNvSpPr txBox="1">
            <a:spLocks/>
          </p:cNvSpPr>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r>
              <a:rPr lang="en-US" dirty="0">
                <a:solidFill>
                  <a:schemeClr val="tx1"/>
                </a:solidFill>
                <a:latin typeface="Arial" panose="020B0604020202020204" pitchFamily="34" charset="0"/>
                <a:cs typeface="Arial" panose="020B0604020202020204" pitchFamily="34" charset="0"/>
              </a:rPr>
              <a:t>Rapid software development (Agile) </a:t>
            </a:r>
          </a:p>
        </p:txBody>
      </p:sp>
      <p:sp>
        <p:nvSpPr>
          <p:cNvPr id="16" name="Content Placeholder 2"/>
          <p:cNvSpPr>
            <a:spLocks noGrp="1"/>
          </p:cNvSpPr>
          <p:nvPr>
            <p:ph idx="1"/>
          </p:nvPr>
        </p:nvSpPr>
        <p:spPr>
          <a:xfrm>
            <a:off x="396435" y="1543989"/>
            <a:ext cx="8407400" cy="2553783"/>
          </a:xfrm>
        </p:spPr>
        <p:txBody>
          <a:bodyPr/>
          <a:lstStyle/>
          <a:p>
            <a:r>
              <a:rPr lang="en-US" dirty="0">
                <a:latin typeface="Arial" panose="020B0604020202020204" pitchFamily="34" charset="0"/>
                <a:cs typeface="Arial" panose="020B0604020202020204" pitchFamily="34" charset="0"/>
              </a:rPr>
              <a:t>Rapid software development</a:t>
            </a:r>
          </a:p>
          <a:p>
            <a:pPr lvl="1"/>
            <a:r>
              <a:rPr lang="en-US" dirty="0">
                <a:latin typeface="Arial" panose="020B0604020202020204" pitchFamily="34" charset="0"/>
                <a:cs typeface="Arial" panose="020B0604020202020204" pitchFamily="34" charset="0"/>
              </a:rPr>
              <a:t>Specification, design and implementation are inter-leaved</a:t>
            </a:r>
          </a:p>
          <a:p>
            <a:pPr lvl="1"/>
            <a:r>
              <a:rPr lang="en-US" dirty="0">
                <a:latin typeface="Arial" panose="020B0604020202020204" pitchFamily="34" charset="0"/>
                <a:cs typeface="Arial" panose="020B0604020202020204" pitchFamily="34" charset="0"/>
              </a:rPr>
              <a:t>System is developed as a </a:t>
            </a:r>
            <a:r>
              <a:rPr lang="en-US" dirty="0">
                <a:solidFill>
                  <a:srgbClr val="0000FF"/>
                </a:solidFill>
                <a:latin typeface="Arial" panose="020B0604020202020204" pitchFamily="34" charset="0"/>
                <a:cs typeface="Arial" panose="020B0604020202020204" pitchFamily="34" charset="0"/>
              </a:rPr>
              <a:t>series of versions </a:t>
            </a:r>
            <a:r>
              <a:rPr lang="en-US" dirty="0">
                <a:latin typeface="Arial" panose="020B0604020202020204" pitchFamily="34" charset="0"/>
                <a:cs typeface="Arial" panose="020B0604020202020204" pitchFamily="34" charset="0"/>
              </a:rPr>
              <a:t>with stakeholders involved in version evaluation</a:t>
            </a:r>
          </a:p>
          <a:p>
            <a:pPr lvl="1"/>
            <a:r>
              <a:rPr lang="en-US" dirty="0">
                <a:latin typeface="Arial" panose="020B0604020202020204" pitchFamily="34" charset="0"/>
                <a:cs typeface="Arial" panose="020B0604020202020204" pitchFamily="34" charset="0"/>
              </a:rPr>
              <a:t>User interfaces are often developed using an IDE and graphical toolset.</a:t>
            </a:r>
          </a:p>
        </p:txBody>
      </p:sp>
      <p:sp>
        <p:nvSpPr>
          <p:cNvPr id="18"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5</a:t>
            </a:fld>
            <a:endParaRPr lang="en-US">
              <a:latin typeface="Arial" panose="020B0604020202020204" pitchFamily="34" charset="0"/>
              <a:cs typeface="Arial" panose="020B0604020202020204" pitchFamily="34" charset="0"/>
            </a:endParaRPr>
          </a:p>
        </p:txBody>
      </p:sp>
      <p:sp>
        <p:nvSpPr>
          <p:cNvPr id="21"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22" name="TextBox 21"/>
          <p:cNvSpPr txBox="1"/>
          <p:nvPr/>
        </p:nvSpPr>
        <p:spPr>
          <a:xfrm>
            <a:off x="5279335" y="5921766"/>
            <a:ext cx="1133644" cy="369332"/>
          </a:xfrm>
          <a:prstGeom prst="rect">
            <a:avLst/>
          </a:prstGeom>
          <a:ln w="12700">
            <a:prstDash val="dash"/>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Arial" panose="020B0604020202020204" pitchFamily="34" charset="0"/>
                <a:cs typeface="Arial" panose="020B0604020202020204" pitchFamily="34" charset="0"/>
              </a:rPr>
              <a:t>Iterations</a:t>
            </a:r>
          </a:p>
        </p:txBody>
      </p:sp>
      <p:cxnSp>
        <p:nvCxnSpPr>
          <p:cNvPr id="4" name="Curved Connector 3"/>
          <p:cNvCxnSpPr>
            <a:stCxn id="22" idx="1"/>
            <a:endCxn id="3" idx="5"/>
          </p:cNvCxnSpPr>
          <p:nvPr/>
        </p:nvCxnSpPr>
        <p:spPr>
          <a:xfrm rot="10800000">
            <a:off x="4796963" y="5651470"/>
            <a:ext cx="482372" cy="454963"/>
          </a:xfrm>
          <a:prstGeom prst="curvedConnector2">
            <a:avLst/>
          </a:prstGeom>
          <a:ln>
            <a:prstDash val="sysDash"/>
          </a:ln>
        </p:spPr>
        <p:style>
          <a:lnRef idx="1">
            <a:schemeClr val="dk1"/>
          </a:lnRef>
          <a:fillRef idx="0">
            <a:schemeClr val="dk1"/>
          </a:fillRef>
          <a:effectRef idx="0">
            <a:schemeClr val="dk1"/>
          </a:effectRef>
          <a:fontRef idx="minor">
            <a:schemeClr val="tx1"/>
          </a:fontRef>
        </p:style>
      </p:cxnSp>
      <p:pic>
        <p:nvPicPr>
          <p:cNvPr id="3074" name="Picture 2" descr="http://engineeringinnovations.in/images/software_development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691" y="274639"/>
            <a:ext cx="1475682" cy="107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508304"/>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50</a:t>
            </a:fld>
            <a:endParaRPr lang="en-US"/>
          </a:p>
        </p:txBody>
      </p:sp>
      <p:sp>
        <p:nvSpPr>
          <p:cNvPr id="8" name="TextBox 7"/>
          <p:cNvSpPr txBox="1"/>
          <p:nvPr/>
        </p:nvSpPr>
        <p:spPr>
          <a:xfrm>
            <a:off x="3517229" y="2596527"/>
            <a:ext cx="1620957" cy="646331"/>
          </a:xfrm>
          <a:prstGeom prst="rect">
            <a:avLst/>
          </a:prstGeom>
          <a:noFill/>
        </p:spPr>
        <p:txBody>
          <a:bodyPr wrap="none" rtlCol="0">
            <a:spAutoFit/>
          </a:bodyPr>
          <a:lstStyle/>
          <a:p>
            <a:r>
              <a:rPr lang="en-US" sz="3600" b="1" dirty="0"/>
              <a:t>Scrum</a:t>
            </a:r>
          </a:p>
        </p:txBody>
      </p:sp>
      <p:pic>
        <p:nvPicPr>
          <p:cNvPr id="2050" name="Picture 2" descr="https://encrypted-tbn2.gstatic.com/images?q=tbn:ANd9GcRu_pnuYInVAaEWLqVwyWuYMAvJdrEjPM26Yj0A0xEgUVWDMPcs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1448" y="3242858"/>
            <a:ext cx="1943100" cy="1943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711797"/>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project management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51</a:t>
            </a:fld>
            <a:endParaRPr lang="en-US"/>
          </a:p>
        </p:txBody>
      </p:sp>
      <p:sp>
        <p:nvSpPr>
          <p:cNvPr id="39" name="TextBox 38"/>
          <p:cNvSpPr txBox="1"/>
          <p:nvPr/>
        </p:nvSpPr>
        <p:spPr>
          <a:xfrm>
            <a:off x="573589" y="5561814"/>
            <a:ext cx="1082348" cy="369332"/>
          </a:xfrm>
          <a:prstGeom prst="rect">
            <a:avLst/>
          </a:prstGeom>
          <a:noFill/>
        </p:spPr>
        <p:txBody>
          <a:bodyPr wrap="none" rtlCol="0">
            <a:spAutoFit/>
          </a:bodyPr>
          <a:lstStyle/>
          <a:p>
            <a:r>
              <a:rPr lang="en-US" dirty="0"/>
              <a:t>Planning</a:t>
            </a:r>
          </a:p>
        </p:txBody>
      </p:sp>
      <p:sp>
        <p:nvSpPr>
          <p:cNvPr id="40" name="TextBox 39"/>
          <p:cNvSpPr txBox="1"/>
          <p:nvPr/>
        </p:nvSpPr>
        <p:spPr>
          <a:xfrm>
            <a:off x="3459611" y="5561814"/>
            <a:ext cx="1544012" cy="369332"/>
          </a:xfrm>
          <a:prstGeom prst="rect">
            <a:avLst/>
          </a:prstGeom>
          <a:noFill/>
        </p:spPr>
        <p:txBody>
          <a:bodyPr wrap="none" rtlCol="0">
            <a:spAutoFit/>
          </a:bodyPr>
          <a:lstStyle/>
          <a:p>
            <a:r>
              <a:rPr lang="en-US" dirty="0"/>
              <a:t>Collaboration</a:t>
            </a:r>
          </a:p>
        </p:txBody>
      </p:sp>
      <p:sp>
        <p:nvSpPr>
          <p:cNvPr id="41" name="TextBox 40"/>
          <p:cNvSpPr txBox="1"/>
          <p:nvPr/>
        </p:nvSpPr>
        <p:spPr>
          <a:xfrm>
            <a:off x="7027809" y="5563352"/>
            <a:ext cx="1018227" cy="369332"/>
          </a:xfrm>
          <a:prstGeom prst="rect">
            <a:avLst/>
          </a:prstGeom>
          <a:noFill/>
        </p:spPr>
        <p:txBody>
          <a:bodyPr wrap="none" rtlCol="0">
            <a:spAutoFit/>
          </a:bodyPr>
          <a:lstStyle/>
          <a:p>
            <a:r>
              <a:rPr lang="en-US" dirty="0"/>
              <a:t>Delivery</a:t>
            </a:r>
          </a:p>
        </p:txBody>
      </p:sp>
      <p:grpSp>
        <p:nvGrpSpPr>
          <p:cNvPr id="3" name="Group 2"/>
          <p:cNvGrpSpPr/>
          <p:nvPr/>
        </p:nvGrpSpPr>
        <p:grpSpPr>
          <a:xfrm>
            <a:off x="469109" y="2452736"/>
            <a:ext cx="7796906" cy="3171029"/>
            <a:chOff x="441333" y="1598459"/>
            <a:chExt cx="7796906" cy="3171029"/>
          </a:xfrm>
        </p:grpSpPr>
        <p:sp>
          <p:nvSpPr>
            <p:cNvPr id="16" name="Right Arrow 15"/>
            <p:cNvSpPr/>
            <p:nvPr/>
          </p:nvSpPr>
          <p:spPr>
            <a:xfrm>
              <a:off x="4219961" y="4222887"/>
              <a:ext cx="2510778" cy="423088"/>
            </a:xfrm>
            <a:prstGeom prst="rightArrow">
              <a:avLst>
                <a:gd name="adj1" fmla="val 50000"/>
                <a:gd name="adj2" fmla="val 74074"/>
              </a:avLst>
            </a:prstGeom>
            <a:gradFill>
              <a:gsLst>
                <a:gs pos="5000">
                  <a:srgbClr val="FFA454"/>
                </a:gs>
                <a:gs pos="73000">
                  <a:srgbClr val="75A1DE"/>
                </a:gs>
                <a:gs pos="0">
                  <a:schemeClr val="accent1">
                    <a:tint val="50000"/>
                    <a:shade val="100000"/>
                    <a:satMod val="350000"/>
                    <a:lumMod val="65000"/>
                  </a:schemeClr>
                </a:gs>
              </a:gsLst>
              <a:lin ang="12000000" scaled="0"/>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181616" y="3707478"/>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Rectangle 9"/>
            <p:cNvSpPr/>
            <p:nvPr/>
          </p:nvSpPr>
          <p:spPr>
            <a:xfrm>
              <a:off x="1085778" y="4000494"/>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 name="Rectangle 5"/>
            <p:cNvSpPr/>
            <p:nvPr/>
          </p:nvSpPr>
          <p:spPr>
            <a:xfrm>
              <a:off x="573589" y="4110237"/>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 name="Rectangle 6"/>
            <p:cNvSpPr/>
            <p:nvPr/>
          </p:nvSpPr>
          <p:spPr>
            <a:xfrm>
              <a:off x="884673" y="4110237"/>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Rectangle 7"/>
            <p:cNvSpPr/>
            <p:nvPr/>
          </p:nvSpPr>
          <p:spPr>
            <a:xfrm>
              <a:off x="573589" y="3783678"/>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8"/>
            <p:cNvSpPr/>
            <p:nvPr/>
          </p:nvSpPr>
          <p:spPr>
            <a:xfrm>
              <a:off x="884673" y="3783678"/>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Rectangle 10"/>
            <p:cNvSpPr/>
            <p:nvPr/>
          </p:nvSpPr>
          <p:spPr>
            <a:xfrm rot="1750172">
              <a:off x="1043602" y="3475776"/>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 name="Rectangle 12"/>
            <p:cNvSpPr/>
            <p:nvPr/>
          </p:nvSpPr>
          <p:spPr>
            <a:xfrm>
              <a:off x="623862" y="3441727"/>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aphicFrame>
          <p:nvGraphicFramePr>
            <p:cNvPr id="15" name="Diagram 14"/>
            <p:cNvGraphicFramePr/>
            <p:nvPr/>
          </p:nvGraphicFramePr>
          <p:xfrm>
            <a:off x="2033060" y="2279494"/>
            <a:ext cx="4141508" cy="2489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Rectangle 16"/>
            <p:cNvSpPr/>
            <p:nvPr/>
          </p:nvSpPr>
          <p:spPr>
            <a:xfrm>
              <a:off x="7283806" y="4289760"/>
              <a:ext cx="311084" cy="320512"/>
            </a:xfrm>
            <a:prstGeom prst="rect">
              <a:avLst/>
            </a:prstGeom>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7927155" y="3632471"/>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7605072" y="3648736"/>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7284970" y="3638745"/>
              <a:ext cx="311084" cy="320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Rectangle 20"/>
            <p:cNvSpPr/>
            <p:nvPr/>
          </p:nvSpPr>
          <p:spPr>
            <a:xfrm>
              <a:off x="7910662" y="3965829"/>
              <a:ext cx="311084" cy="320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2" name="Rectangle 21"/>
            <p:cNvSpPr/>
            <p:nvPr/>
          </p:nvSpPr>
          <p:spPr>
            <a:xfrm>
              <a:off x="7616071" y="4285710"/>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7605480" y="3978675"/>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927155" y="4289760"/>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7283806" y="3973182"/>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6983313" y="4426815"/>
              <a:ext cx="311084" cy="320512"/>
            </a:xfrm>
            <a:prstGeom prst="rect">
              <a:avLst/>
            </a:prstGeom>
            <a:gradFill>
              <a:gsLst>
                <a:gs pos="0">
                  <a:srgbClr val="FF9B42"/>
                </a:gs>
                <a:gs pos="100000">
                  <a:schemeClr val="accent1">
                    <a:tint val="50000"/>
                    <a:shade val="100000"/>
                    <a:satMod val="350000"/>
                  </a:schemeClr>
                </a:gs>
              </a:gsLst>
            </a:gradFill>
            <a:scene3d>
              <a:camera prst="orthographicFront">
                <a:rot lat="0" lon="0" rev="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610169" y="4102884"/>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315578" y="4422765"/>
              <a:ext cx="311084" cy="32051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304987" y="4115730"/>
              <a:ext cx="311084" cy="3205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0" name="Rectangle 29"/>
            <p:cNvSpPr/>
            <p:nvPr/>
          </p:nvSpPr>
          <p:spPr>
            <a:xfrm>
              <a:off x="7626662" y="4426815"/>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6983313" y="4110237"/>
              <a:ext cx="311084" cy="320512"/>
            </a:xfrm>
            <a:prstGeom prst="rect">
              <a:avLst/>
            </a:prstGeom>
            <a:gradFill>
              <a:gsLst>
                <a:gs pos="0">
                  <a:srgbClr val="FF9B4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3817203" y="3595566"/>
              <a:ext cx="311084" cy="32051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3782279" y="3144371"/>
              <a:ext cx="311084" cy="32051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rot="1750172">
              <a:off x="4232233" y="3306962"/>
              <a:ext cx="311084" cy="320512"/>
            </a:xfrm>
            <a:prstGeom prst="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754676" y="4270493"/>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 name="Rectangle 35"/>
            <p:cNvSpPr/>
            <p:nvPr/>
          </p:nvSpPr>
          <p:spPr>
            <a:xfrm>
              <a:off x="1065760" y="4270493"/>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Rectangle 36"/>
            <p:cNvSpPr/>
            <p:nvPr/>
          </p:nvSpPr>
          <p:spPr>
            <a:xfrm>
              <a:off x="453242" y="4270493"/>
              <a:ext cx="311084" cy="320512"/>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Right Arrow 37"/>
            <p:cNvSpPr/>
            <p:nvPr/>
          </p:nvSpPr>
          <p:spPr>
            <a:xfrm>
              <a:off x="1790900" y="4222886"/>
              <a:ext cx="1030663" cy="423089"/>
            </a:xfrm>
            <a:prstGeom prst="rightArrow">
              <a:avLst>
                <a:gd name="adj1" fmla="val 50000"/>
                <a:gd name="adj2" fmla="val 57407"/>
              </a:avLst>
            </a:prstGeom>
            <a:solidFill>
              <a:schemeClr val="tx1">
                <a:lumMod val="65000"/>
                <a:lumOff val="3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42" name="Diagram 41"/>
            <p:cNvGraphicFramePr/>
            <p:nvPr/>
          </p:nvGraphicFramePr>
          <p:xfrm>
            <a:off x="3339219" y="1670881"/>
            <a:ext cx="1508287" cy="12513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3" name="Right Arrow 42"/>
            <p:cNvSpPr/>
            <p:nvPr/>
          </p:nvSpPr>
          <p:spPr>
            <a:xfrm rot="12478085">
              <a:off x="5111359" y="3079307"/>
              <a:ext cx="1745505" cy="423089"/>
            </a:xfrm>
            <a:prstGeom prst="rightArrow">
              <a:avLst>
                <a:gd name="adj1" fmla="val 50000"/>
                <a:gd name="adj2" fmla="val 57407"/>
              </a:avLst>
            </a:prstGeom>
            <a:solidFill>
              <a:schemeClr val="accent1">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5712512" y="2427893"/>
              <a:ext cx="1197764" cy="369332"/>
            </a:xfrm>
            <a:prstGeom prst="rect">
              <a:avLst/>
            </a:prstGeom>
            <a:noFill/>
          </p:spPr>
          <p:txBody>
            <a:bodyPr wrap="none" rtlCol="0">
              <a:spAutoFit/>
            </a:bodyPr>
            <a:lstStyle/>
            <a:p>
              <a:r>
                <a:rPr lang="en-US" dirty="0"/>
                <a:t>Feedback</a:t>
              </a:r>
            </a:p>
          </p:txBody>
        </p:sp>
        <p:sp>
          <p:nvSpPr>
            <p:cNvPr id="45" name="TextBox 44"/>
            <p:cNvSpPr txBox="1"/>
            <p:nvPr/>
          </p:nvSpPr>
          <p:spPr>
            <a:xfrm>
              <a:off x="3086976" y="1598459"/>
              <a:ext cx="2082621" cy="369332"/>
            </a:xfrm>
            <a:prstGeom prst="rect">
              <a:avLst/>
            </a:prstGeom>
            <a:noFill/>
          </p:spPr>
          <p:txBody>
            <a:bodyPr wrap="none" rtlCol="0">
              <a:spAutoFit/>
            </a:bodyPr>
            <a:lstStyle/>
            <a:p>
              <a:r>
                <a:rPr lang="en-US" dirty="0"/>
                <a:t>Continuous review</a:t>
              </a:r>
            </a:p>
          </p:txBody>
        </p:sp>
        <p:sp>
          <p:nvSpPr>
            <p:cNvPr id="46" name="TextBox 45"/>
            <p:cNvSpPr txBox="1"/>
            <p:nvPr/>
          </p:nvSpPr>
          <p:spPr>
            <a:xfrm>
              <a:off x="441333" y="2647100"/>
              <a:ext cx="748923" cy="369332"/>
            </a:xfrm>
            <a:prstGeom prst="rect">
              <a:avLst/>
            </a:prstGeom>
            <a:noFill/>
          </p:spPr>
          <p:txBody>
            <a:bodyPr wrap="none" rtlCol="0">
              <a:spAutoFit/>
            </a:bodyPr>
            <a:lstStyle/>
            <a:p>
              <a:r>
                <a:rPr lang="en-US" dirty="0"/>
                <a:t>Items</a:t>
              </a:r>
            </a:p>
          </p:txBody>
        </p:sp>
      </p:grpSp>
      <p:sp>
        <p:nvSpPr>
          <p:cNvPr id="47" name="Rectangle 46"/>
          <p:cNvSpPr/>
          <p:nvPr/>
        </p:nvSpPr>
        <p:spPr>
          <a:xfrm>
            <a:off x="940069" y="6075144"/>
            <a:ext cx="6478825" cy="246221"/>
          </a:xfrm>
          <a:prstGeom prst="rect">
            <a:avLst/>
          </a:prstGeom>
        </p:spPr>
        <p:txBody>
          <a:bodyPr wrap="square">
            <a:spAutoFit/>
          </a:bodyPr>
          <a:lstStyle/>
          <a:p>
            <a:r>
              <a:rPr lang="en-US" sz="1000" dirty="0"/>
              <a:t>Ref: http://en.wikipedia.org/wiki/Project_management</a:t>
            </a:r>
          </a:p>
        </p:txBody>
      </p:sp>
      <p:pic>
        <p:nvPicPr>
          <p:cNvPr id="21508" name="Picture 4" descr="http://tweakyourbiz.com/management/files/Whats-your-management-style1.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9142" y="260713"/>
            <a:ext cx="1506338" cy="112203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481018" y="1611517"/>
            <a:ext cx="8205782" cy="646331"/>
          </a:xfrm>
          <a:prstGeom prst="rect">
            <a:avLst/>
          </a:prstGeom>
          <a:noFill/>
        </p:spPr>
        <p:txBody>
          <a:bodyPr wrap="square" rtlCol="0">
            <a:spAutoFit/>
          </a:bodyPr>
          <a:lstStyle/>
          <a:p>
            <a:pPr marL="285750" indent="-285750">
              <a:buFont typeface="Wingdings" panose="05000000000000000000" pitchFamily="2" charset="2"/>
              <a:buChar char="§"/>
            </a:pPr>
            <a:r>
              <a:rPr lang="en-GB" dirty="0"/>
              <a:t>The Scrum approach is </a:t>
            </a:r>
            <a:r>
              <a:rPr lang="en-GB" dirty="0">
                <a:solidFill>
                  <a:srgbClr val="FF0000"/>
                </a:solidFill>
              </a:rPr>
              <a:t>a general agile method </a:t>
            </a:r>
            <a:r>
              <a:rPr lang="en-GB" dirty="0"/>
              <a:t>but its focus is on </a:t>
            </a:r>
            <a:r>
              <a:rPr lang="en-GB" dirty="0">
                <a:solidFill>
                  <a:srgbClr val="FF0000"/>
                </a:solidFill>
              </a:rPr>
              <a:t>managing iterative development </a:t>
            </a:r>
            <a:r>
              <a:rPr lang="en-GB" dirty="0"/>
              <a:t>rather than specific agile practices</a:t>
            </a:r>
            <a:endParaRPr lang="en-US" dirty="0"/>
          </a:p>
        </p:txBody>
      </p:sp>
    </p:spTree>
    <p:extLst>
      <p:ext uri="{BB962C8B-B14F-4D97-AF65-F5344CB8AC3E}">
        <p14:creationId xmlns:p14="http://schemas.microsoft.com/office/powerpoint/2010/main" val="1730451488"/>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The Scrum process</a:t>
            </a:r>
          </a:p>
        </p:txBody>
      </p:sp>
      <p:sp>
        <p:nvSpPr>
          <p:cNvPr id="4" name="Footer Placeholder 3"/>
          <p:cNvSpPr>
            <a:spLocks noGrp="1"/>
          </p:cNvSpPr>
          <p:nvPr>
            <p:ph type="ftr" sz="quarter" idx="11"/>
          </p:nvPr>
        </p:nvSpPr>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52</a:t>
            </a:fld>
            <a:endParaRPr lang="en-US">
              <a:latin typeface="Arial" panose="020B0604020202020204" pitchFamily="34" charset="0"/>
              <a:cs typeface="Arial" panose="020B0604020202020204" pitchFamily="34" charset="0"/>
            </a:endParaRPr>
          </a:p>
        </p:txBody>
      </p:sp>
      <p:grpSp>
        <p:nvGrpSpPr>
          <p:cNvPr id="76" name="Group 75"/>
          <p:cNvGrpSpPr/>
          <p:nvPr/>
        </p:nvGrpSpPr>
        <p:grpSpPr>
          <a:xfrm>
            <a:off x="437387" y="2934271"/>
            <a:ext cx="8515540" cy="2809546"/>
            <a:chOff x="307947" y="2155391"/>
            <a:chExt cx="8515540" cy="2809546"/>
          </a:xfrm>
        </p:grpSpPr>
        <p:sp>
          <p:nvSpPr>
            <p:cNvPr id="66" name="Oval 65"/>
            <p:cNvSpPr/>
            <p:nvPr/>
          </p:nvSpPr>
          <p:spPr>
            <a:xfrm>
              <a:off x="6019438" y="2196641"/>
              <a:ext cx="2520099" cy="2061936"/>
            </a:xfrm>
            <a:prstGeom prst="ellipse">
              <a:avLst/>
            </a:prstGeom>
            <a:gradFill>
              <a:gsLst>
                <a:gs pos="100000">
                  <a:schemeClr val="bg1"/>
                </a:gs>
                <a:gs pos="100000">
                  <a:schemeClr val="accent1">
                    <a:tint val="50000"/>
                    <a:shade val="100000"/>
                    <a:satMod val="350000"/>
                  </a:schemeClr>
                </a:gs>
              </a:gsLst>
            </a:grad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5" name="Oval 64"/>
            <p:cNvSpPr/>
            <p:nvPr/>
          </p:nvSpPr>
          <p:spPr>
            <a:xfrm>
              <a:off x="307947" y="2243579"/>
              <a:ext cx="2520099" cy="2061936"/>
            </a:xfrm>
            <a:prstGeom prst="ellipse">
              <a:avLst/>
            </a:prstGeom>
            <a:gradFill>
              <a:gsLst>
                <a:gs pos="100000">
                  <a:schemeClr val="bg1"/>
                </a:gs>
                <a:gs pos="100000">
                  <a:schemeClr val="accent1">
                    <a:tint val="50000"/>
                    <a:shade val="100000"/>
                    <a:satMod val="350000"/>
                  </a:schemeClr>
                </a:gs>
              </a:gsLst>
            </a:gradFill>
            <a:ln>
              <a:solidFill>
                <a:schemeClr val="tx1"/>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aphicFrame>
          <p:nvGraphicFramePr>
            <p:cNvPr id="6" name="Diagram 5"/>
            <p:cNvGraphicFramePr/>
            <p:nvPr/>
          </p:nvGraphicFramePr>
          <p:xfrm>
            <a:off x="307947" y="2367962"/>
            <a:ext cx="1879076" cy="17892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6" name="Group 15"/>
            <p:cNvGrpSpPr/>
            <p:nvPr/>
          </p:nvGrpSpPr>
          <p:grpSpPr>
            <a:xfrm>
              <a:off x="7906525" y="2810075"/>
              <a:ext cx="557596" cy="832292"/>
              <a:chOff x="1974492" y="2837467"/>
              <a:chExt cx="557596" cy="832292"/>
            </a:xfrm>
          </p:grpSpPr>
          <p:grpSp>
            <p:nvGrpSpPr>
              <p:cNvPr id="7" name="Group 6"/>
              <p:cNvGrpSpPr/>
              <p:nvPr/>
            </p:nvGrpSpPr>
            <p:grpSpPr>
              <a:xfrm>
                <a:off x="2181313" y="3165919"/>
                <a:ext cx="350775" cy="175387"/>
                <a:chOff x="1500778" y="403544"/>
                <a:chExt cx="350775" cy="175387"/>
              </a:xfrm>
            </p:grpSpPr>
            <p:sp>
              <p:nvSpPr>
                <p:cNvPr id="8" name="Rounded Rectangle 7"/>
                <p:cNvSpPr/>
                <p:nvPr/>
              </p:nvSpPr>
              <p:spPr>
                <a:xfrm>
                  <a:off x="1500778" y="403544"/>
                  <a:ext cx="350775" cy="17538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p:cNvSpPr/>
                <p:nvPr/>
              </p:nvSpPr>
              <p:spPr>
                <a:xfrm>
                  <a:off x="1505915" y="408681"/>
                  <a:ext cx="340501" cy="165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latin typeface="Arial" panose="020B0604020202020204" pitchFamily="34" charset="0"/>
                    <a:cs typeface="Arial" panose="020B0604020202020204" pitchFamily="34" charset="0"/>
                  </a:endParaRPr>
                </a:p>
              </p:txBody>
            </p:sp>
          </p:grpSp>
          <p:cxnSp>
            <p:nvCxnSpPr>
              <p:cNvPr id="11" name="Elbow Connector 10"/>
              <p:cNvCxnSpPr>
                <a:endCxn id="8" idx="1"/>
              </p:cNvCxnSpPr>
              <p:nvPr/>
            </p:nvCxnSpPr>
            <p:spPr>
              <a:xfrm rot="16200000" flipH="1">
                <a:off x="1872399" y="2944698"/>
                <a:ext cx="416145" cy="20168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3" name="Elbow Connector 12"/>
              <p:cNvCxnSpPr>
                <a:endCxn id="8" idx="1"/>
              </p:cNvCxnSpPr>
              <p:nvPr/>
            </p:nvCxnSpPr>
            <p:spPr>
              <a:xfrm flipV="1">
                <a:off x="1979629" y="3253613"/>
                <a:ext cx="201684" cy="19659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15" name="Elbow Connector 14"/>
              <p:cNvCxnSpPr>
                <a:endCxn id="8" idx="1"/>
              </p:cNvCxnSpPr>
              <p:nvPr/>
            </p:nvCxnSpPr>
            <p:spPr>
              <a:xfrm rot="5400000" flipH="1" flipV="1">
                <a:off x="1869830" y="3358276"/>
                <a:ext cx="416145" cy="206821"/>
              </a:xfrm>
              <a:prstGeom prst="bentConnector2">
                <a:avLst/>
              </a:prstGeom>
            </p:spPr>
            <p:style>
              <a:lnRef idx="2">
                <a:schemeClr val="accent1"/>
              </a:lnRef>
              <a:fillRef idx="0">
                <a:schemeClr val="accent1"/>
              </a:fillRef>
              <a:effectRef idx="1">
                <a:schemeClr val="accent1"/>
              </a:effectRef>
              <a:fontRef idx="minor">
                <a:schemeClr val="tx1"/>
              </a:fontRef>
            </p:style>
          </p:cxnSp>
        </p:grpSp>
        <p:sp>
          <p:nvSpPr>
            <p:cNvPr id="17" name="Oval 16"/>
            <p:cNvSpPr/>
            <p:nvPr/>
          </p:nvSpPr>
          <p:spPr>
            <a:xfrm>
              <a:off x="3337089" y="2155391"/>
              <a:ext cx="2205872" cy="2196446"/>
            </a:xfrm>
            <a:prstGeom prst="ellipse">
              <a:avLst/>
            </a:prstGeom>
            <a:solidFill>
              <a:schemeClr val="bg1"/>
            </a:solidFill>
            <a:ln w="9525">
              <a:solidFill>
                <a:schemeClr val="tx1">
                  <a:alpha val="99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aphicFrame>
          <p:nvGraphicFramePr>
            <p:cNvPr id="18" name="Diagram 17"/>
            <p:cNvGraphicFramePr/>
            <p:nvPr/>
          </p:nvGraphicFramePr>
          <p:xfrm>
            <a:off x="6027449" y="2358982"/>
            <a:ext cx="1879076" cy="17892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4" name="Curved Up Arrow 43"/>
            <p:cNvSpPr/>
            <p:nvPr/>
          </p:nvSpPr>
          <p:spPr>
            <a:xfrm rot="10800000">
              <a:off x="3370081" y="2165369"/>
              <a:ext cx="2078610" cy="644706"/>
            </a:xfrm>
            <a:prstGeom prst="curvedUpArrow">
              <a:avLst>
                <a:gd name="adj1" fmla="val 25000"/>
                <a:gd name="adj2" fmla="val 46202"/>
                <a:gd name="adj3" fmla="val 43518"/>
              </a:avLst>
            </a:prstGeom>
            <a:gradFill flip="none" rotWithShape="1">
              <a:gsLst>
                <a:gs pos="66000">
                  <a:schemeClr val="accent4">
                    <a:lumMod val="0"/>
                  </a:schemeClr>
                </a:gs>
                <a:gs pos="74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46" name="Curved Up Arrow 45"/>
            <p:cNvSpPr/>
            <p:nvPr/>
          </p:nvSpPr>
          <p:spPr>
            <a:xfrm>
              <a:off x="3464351" y="3717109"/>
              <a:ext cx="2078610" cy="644706"/>
            </a:xfrm>
            <a:prstGeom prst="curvedUpArrow">
              <a:avLst>
                <a:gd name="adj1" fmla="val 25000"/>
                <a:gd name="adj2" fmla="val 46202"/>
                <a:gd name="adj3" fmla="val 43518"/>
              </a:avLst>
            </a:prstGeom>
            <a:gradFill flip="none" rotWithShape="1">
              <a:gsLst>
                <a:gs pos="66000">
                  <a:schemeClr val="accent4">
                    <a:lumMod val="0"/>
                  </a:schemeClr>
                </a:gs>
                <a:gs pos="74000">
                  <a:schemeClr val="accent1">
                    <a:tint val="50000"/>
                    <a:shade val="100000"/>
                    <a:satMod val="350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latin typeface="Arial" panose="020B0604020202020204" pitchFamily="34" charset="0"/>
                <a:cs typeface="Arial" panose="020B0604020202020204" pitchFamily="34" charset="0"/>
              </a:endParaRPr>
            </a:p>
          </p:txBody>
        </p:sp>
        <p:sp>
          <p:nvSpPr>
            <p:cNvPr id="47" name="TextBox 46"/>
            <p:cNvSpPr txBox="1"/>
            <p:nvPr/>
          </p:nvSpPr>
          <p:spPr>
            <a:xfrm>
              <a:off x="531216" y="4305515"/>
              <a:ext cx="220842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Planning and architecture</a:t>
              </a:r>
            </a:p>
          </p:txBody>
        </p:sp>
        <p:sp>
          <p:nvSpPr>
            <p:cNvPr id="48" name="TextBox 47"/>
            <p:cNvSpPr txBox="1"/>
            <p:nvPr/>
          </p:nvSpPr>
          <p:spPr>
            <a:xfrm>
              <a:off x="4555311" y="3347777"/>
              <a:ext cx="103478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Select </a:t>
              </a:r>
            </a:p>
          </p:txBody>
        </p:sp>
        <p:sp>
          <p:nvSpPr>
            <p:cNvPr id="49" name="TextBox 48"/>
            <p:cNvSpPr txBox="1"/>
            <p:nvPr/>
          </p:nvSpPr>
          <p:spPr>
            <a:xfrm>
              <a:off x="3353318" y="2684512"/>
              <a:ext cx="941283"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Review</a:t>
              </a:r>
            </a:p>
          </p:txBody>
        </p:sp>
        <p:sp>
          <p:nvSpPr>
            <p:cNvPr id="50" name="TextBox 49"/>
            <p:cNvSpPr txBox="1"/>
            <p:nvPr/>
          </p:nvSpPr>
          <p:spPr>
            <a:xfrm>
              <a:off x="3308021" y="3375498"/>
              <a:ext cx="82586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Adjust</a:t>
              </a:r>
            </a:p>
          </p:txBody>
        </p:sp>
        <p:sp>
          <p:nvSpPr>
            <p:cNvPr id="51" name="TextBox 50"/>
            <p:cNvSpPr txBox="1"/>
            <p:nvPr/>
          </p:nvSpPr>
          <p:spPr>
            <a:xfrm>
              <a:off x="4573492" y="2734961"/>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Develop </a:t>
              </a:r>
            </a:p>
          </p:txBody>
        </p:sp>
        <p:sp>
          <p:nvSpPr>
            <p:cNvPr id="52" name="TextBox 51"/>
            <p:cNvSpPr txBox="1"/>
            <p:nvPr/>
          </p:nvSpPr>
          <p:spPr>
            <a:xfrm>
              <a:off x="6615063" y="4582480"/>
              <a:ext cx="220842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Closure</a:t>
              </a:r>
            </a:p>
          </p:txBody>
        </p:sp>
        <p:grpSp>
          <p:nvGrpSpPr>
            <p:cNvPr id="53" name="Group 52"/>
            <p:cNvGrpSpPr/>
            <p:nvPr/>
          </p:nvGrpSpPr>
          <p:grpSpPr>
            <a:xfrm>
              <a:off x="2190333" y="2837468"/>
              <a:ext cx="557596" cy="832292"/>
              <a:chOff x="1974492" y="2837467"/>
              <a:chExt cx="557596" cy="832292"/>
            </a:xfrm>
          </p:grpSpPr>
          <p:grpSp>
            <p:nvGrpSpPr>
              <p:cNvPr id="54" name="Group 53"/>
              <p:cNvGrpSpPr/>
              <p:nvPr/>
            </p:nvGrpSpPr>
            <p:grpSpPr>
              <a:xfrm>
                <a:off x="2181313" y="3165919"/>
                <a:ext cx="350775" cy="175387"/>
                <a:chOff x="1500778" y="403544"/>
                <a:chExt cx="350775" cy="175387"/>
              </a:xfrm>
            </p:grpSpPr>
            <p:sp>
              <p:nvSpPr>
                <p:cNvPr id="58" name="Rounded Rectangle 57"/>
                <p:cNvSpPr/>
                <p:nvPr/>
              </p:nvSpPr>
              <p:spPr>
                <a:xfrm>
                  <a:off x="1500778" y="403544"/>
                  <a:ext cx="350775" cy="175387"/>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9" name="Rounded Rectangle 4"/>
                <p:cNvSpPr/>
                <p:nvPr/>
              </p:nvSpPr>
              <p:spPr>
                <a:xfrm>
                  <a:off x="1505915" y="408681"/>
                  <a:ext cx="340501" cy="16511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lvl="0" algn="ctr" defTabSz="444500">
                    <a:lnSpc>
                      <a:spcPct val="90000"/>
                    </a:lnSpc>
                    <a:spcBef>
                      <a:spcPct val="0"/>
                    </a:spcBef>
                    <a:spcAft>
                      <a:spcPct val="35000"/>
                    </a:spcAft>
                  </a:pPr>
                  <a:endParaRPr lang="en-US" sz="1000" kern="1200" dirty="0">
                    <a:latin typeface="Arial" panose="020B0604020202020204" pitchFamily="34" charset="0"/>
                    <a:cs typeface="Arial" panose="020B0604020202020204" pitchFamily="34" charset="0"/>
                  </a:endParaRPr>
                </a:p>
              </p:txBody>
            </p:sp>
          </p:grpSp>
          <p:cxnSp>
            <p:nvCxnSpPr>
              <p:cNvPr id="55" name="Elbow Connector 54"/>
              <p:cNvCxnSpPr>
                <a:endCxn id="58" idx="1"/>
              </p:cNvCxnSpPr>
              <p:nvPr/>
            </p:nvCxnSpPr>
            <p:spPr>
              <a:xfrm rot="16200000" flipH="1">
                <a:off x="1872399" y="2944698"/>
                <a:ext cx="416145" cy="201684"/>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56" name="Elbow Connector 55"/>
              <p:cNvCxnSpPr>
                <a:endCxn id="58" idx="1"/>
              </p:cNvCxnSpPr>
              <p:nvPr/>
            </p:nvCxnSpPr>
            <p:spPr>
              <a:xfrm flipV="1">
                <a:off x="1979629" y="3253613"/>
                <a:ext cx="201684" cy="196597"/>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57" name="Elbow Connector 56"/>
              <p:cNvCxnSpPr>
                <a:endCxn id="58" idx="1"/>
              </p:cNvCxnSpPr>
              <p:nvPr/>
            </p:nvCxnSpPr>
            <p:spPr>
              <a:xfrm rot="5400000" flipH="1" flipV="1">
                <a:off x="1869830" y="3358276"/>
                <a:ext cx="416145" cy="206821"/>
              </a:xfrm>
              <a:prstGeom prst="bentConnector2">
                <a:avLst/>
              </a:prstGeom>
            </p:spPr>
            <p:style>
              <a:lnRef idx="2">
                <a:schemeClr val="accent1"/>
              </a:lnRef>
              <a:fillRef idx="0">
                <a:schemeClr val="accent1"/>
              </a:fillRef>
              <a:effectRef idx="1">
                <a:schemeClr val="accent1"/>
              </a:effectRef>
              <a:fontRef idx="minor">
                <a:schemeClr val="tx1"/>
              </a:fontRef>
            </p:style>
          </p:cxnSp>
        </p:grpSp>
        <p:cxnSp>
          <p:nvCxnSpPr>
            <p:cNvPr id="61" name="Straight Arrow Connector 60"/>
            <p:cNvCxnSpPr/>
            <p:nvPr/>
          </p:nvCxnSpPr>
          <p:spPr>
            <a:xfrm>
              <a:off x="2828046" y="3253613"/>
              <a:ext cx="395921"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5637229" y="3253615"/>
              <a:ext cx="282804"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3883286" y="4595605"/>
              <a:ext cx="220842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Sprints</a:t>
              </a:r>
            </a:p>
          </p:txBody>
        </p:sp>
        <p:cxnSp>
          <p:nvCxnSpPr>
            <p:cNvPr id="67" name="Straight Arrow Connector 66"/>
            <p:cNvCxnSpPr>
              <a:stCxn id="66" idx="6"/>
            </p:cNvCxnSpPr>
            <p:nvPr/>
          </p:nvCxnSpPr>
          <p:spPr>
            <a:xfrm>
              <a:off x="8539537" y="3227609"/>
              <a:ext cx="213095"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grpSp>
      <p:cxnSp>
        <p:nvCxnSpPr>
          <p:cNvPr id="68" name="Straight Arrow Connector 67"/>
          <p:cNvCxnSpPr>
            <a:endCxn id="65" idx="2"/>
          </p:cNvCxnSpPr>
          <p:nvPr/>
        </p:nvCxnSpPr>
        <p:spPr>
          <a:xfrm>
            <a:off x="252054" y="4053427"/>
            <a:ext cx="185333" cy="0"/>
          </a:xfrm>
          <a:prstGeom prst="straightConnector1">
            <a:avLst/>
          </a:prstGeom>
          <a:ln w="19050">
            <a:tailEnd type="stealth" w="lg" len="lg"/>
          </a:ln>
        </p:spPr>
        <p:style>
          <a:lnRef idx="1">
            <a:schemeClr val="dk1"/>
          </a:lnRef>
          <a:fillRef idx="0">
            <a:schemeClr val="dk1"/>
          </a:fillRef>
          <a:effectRef idx="0">
            <a:schemeClr val="dk1"/>
          </a:effectRef>
          <a:fontRef idx="minor">
            <a:schemeClr val="tx1"/>
          </a:fontRef>
        </p:style>
      </p:cxnSp>
      <p:sp>
        <p:nvSpPr>
          <p:cNvPr id="77" name="Rectangle 76"/>
          <p:cNvSpPr/>
          <p:nvPr/>
        </p:nvSpPr>
        <p:spPr>
          <a:xfrm>
            <a:off x="437387" y="1715530"/>
            <a:ext cx="8244504" cy="923330"/>
          </a:xfrm>
          <a:prstGeom prst="rect">
            <a:avLst/>
          </a:prstGeom>
        </p:spPr>
        <p:txBody>
          <a:bodyPr wrap="square">
            <a:spAutoFit/>
          </a:bodyPr>
          <a:lstStyle/>
          <a:p>
            <a:pPr marL="285750" indent="-285750">
              <a:buFont typeface="Wingdings" panose="05000000000000000000" pitchFamily="2" charset="2"/>
              <a:buChar char="§"/>
            </a:pPr>
            <a:r>
              <a:rPr lang="en-GB" dirty="0"/>
              <a:t>The Scrum approach is a general </a:t>
            </a:r>
            <a:r>
              <a:rPr lang="en-GB" dirty="0">
                <a:solidFill>
                  <a:srgbClr val="0000FF"/>
                </a:solidFill>
              </a:rPr>
              <a:t>agile method </a:t>
            </a:r>
            <a:r>
              <a:rPr lang="en-GB" dirty="0"/>
              <a:t>but its focus is on managing iterative development rather than specific agile practices.</a:t>
            </a:r>
          </a:p>
          <a:p>
            <a:pPr marL="285750" indent="-285750">
              <a:buFont typeface="Wingdings" panose="05000000000000000000" pitchFamily="2" charset="2"/>
              <a:buChar char="§"/>
            </a:pPr>
            <a:r>
              <a:rPr lang="en-GB" dirty="0">
                <a:solidFill>
                  <a:srgbClr val="0000FF"/>
                </a:solidFill>
              </a:rPr>
              <a:t>Three phases</a:t>
            </a:r>
          </a:p>
        </p:txBody>
      </p:sp>
      <p:pic>
        <p:nvPicPr>
          <p:cNvPr id="22530" name="Picture 2" descr="https://encrypted-tbn2.gstatic.com/images?q=tbn:ANd9GcS3asgLGT94zk6OsE6iIn1EjaOQkjZpJiBnTqlNfSvlVwCR2BafZ3Sa9wIT"/>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04241" y="2638860"/>
            <a:ext cx="602019" cy="602019"/>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3455427" y="2603128"/>
            <a:ext cx="2208424" cy="261610"/>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Scrum master</a:t>
            </a:r>
          </a:p>
        </p:txBody>
      </p:sp>
    </p:spTree>
    <p:extLst>
      <p:ext uri="{BB962C8B-B14F-4D97-AF65-F5344CB8AC3E}">
        <p14:creationId xmlns:p14="http://schemas.microsoft.com/office/powerpoint/2010/main" val="1085716665"/>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Scrum Process: Explained</a:t>
            </a:r>
          </a:p>
        </p:txBody>
      </p:sp>
      <p:graphicFrame>
        <p:nvGraphicFramePr>
          <p:cNvPr id="6" name="Content Placeholder 5"/>
          <p:cNvGraphicFramePr>
            <a:graphicFrameLocks noGrp="1"/>
          </p:cNvGraphicFramePr>
          <p:nvPr>
            <p:ph idx="1"/>
          </p:nvPr>
        </p:nvGraphicFramePr>
        <p:xfrm>
          <a:off x="457200" y="1647824"/>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53</a:t>
            </a:fld>
            <a:endParaRPr lang="en-US"/>
          </a:p>
        </p:txBody>
      </p:sp>
      <p:sp>
        <p:nvSpPr>
          <p:cNvPr id="7" name="TextBox 6"/>
          <p:cNvSpPr txBox="1"/>
          <p:nvPr/>
        </p:nvSpPr>
        <p:spPr>
          <a:xfrm>
            <a:off x="4727542" y="2245751"/>
            <a:ext cx="3959258" cy="646331"/>
          </a:xfrm>
          <a:prstGeom prst="rect">
            <a:avLst/>
          </a:prstGeom>
          <a:noFill/>
        </p:spPr>
        <p:txBody>
          <a:bodyPr wrap="square" rtlCol="0">
            <a:spAutoFit/>
          </a:bodyPr>
          <a:lstStyle/>
          <a:p>
            <a:r>
              <a:rPr lang="en-US" dirty="0"/>
              <a:t>Establishing objectives and design architecture</a:t>
            </a:r>
          </a:p>
        </p:txBody>
      </p:sp>
      <p:sp>
        <p:nvSpPr>
          <p:cNvPr id="8" name="TextBox 7"/>
          <p:cNvSpPr txBox="1"/>
          <p:nvPr/>
        </p:nvSpPr>
        <p:spPr>
          <a:xfrm>
            <a:off x="3835166" y="3720195"/>
            <a:ext cx="4851634" cy="369332"/>
          </a:xfrm>
          <a:prstGeom prst="rect">
            <a:avLst/>
          </a:prstGeom>
          <a:noFill/>
        </p:spPr>
        <p:txBody>
          <a:bodyPr wrap="square" rtlCol="0">
            <a:spAutoFit/>
          </a:bodyPr>
          <a:lstStyle/>
          <a:p>
            <a:r>
              <a:rPr lang="en-US" dirty="0"/>
              <a:t>Each sprint develops an increment of system</a:t>
            </a:r>
          </a:p>
        </p:txBody>
      </p:sp>
      <p:sp>
        <p:nvSpPr>
          <p:cNvPr id="9" name="TextBox 8"/>
          <p:cNvSpPr txBox="1"/>
          <p:nvPr/>
        </p:nvSpPr>
        <p:spPr>
          <a:xfrm>
            <a:off x="2840609" y="4941128"/>
            <a:ext cx="5492685" cy="646331"/>
          </a:xfrm>
          <a:prstGeom prst="rect">
            <a:avLst/>
          </a:prstGeom>
          <a:noFill/>
        </p:spPr>
        <p:txBody>
          <a:bodyPr wrap="square" rtlCol="0">
            <a:spAutoFit/>
          </a:bodyPr>
          <a:lstStyle/>
          <a:p>
            <a:r>
              <a:rPr lang="en-US" dirty="0"/>
              <a:t>Wrap up of project, documentation, such as manuals and lessons learned completion</a:t>
            </a:r>
          </a:p>
        </p:txBody>
      </p:sp>
    </p:spTree>
    <p:extLst>
      <p:ext uri="{BB962C8B-B14F-4D97-AF65-F5344CB8AC3E}">
        <p14:creationId xmlns:p14="http://schemas.microsoft.com/office/powerpoint/2010/main" val="391773994"/>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cycle</a:t>
            </a:r>
          </a:p>
        </p:txBody>
      </p:sp>
      <p:graphicFrame>
        <p:nvGraphicFramePr>
          <p:cNvPr id="6" name="Content Placeholder 5"/>
          <p:cNvGraphicFramePr>
            <a:graphicFrameLocks noGrp="1"/>
          </p:cNvGraphicFramePr>
          <p:nvPr>
            <p:ph idx="1"/>
          </p:nvPr>
        </p:nvGraphicFramePr>
        <p:xfrm>
          <a:off x="150313" y="1566283"/>
          <a:ext cx="8411228" cy="4821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54</a:t>
            </a:fld>
            <a:endParaRPr lang="en-US"/>
          </a:p>
        </p:txBody>
      </p:sp>
    </p:spTree>
    <p:extLst>
      <p:ext uri="{BB962C8B-B14F-4D97-AF65-F5344CB8AC3E}">
        <p14:creationId xmlns:p14="http://schemas.microsoft.com/office/powerpoint/2010/main" val="3705238133"/>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Teamwork in Scrum</a:t>
            </a:r>
          </a:p>
        </p:txBody>
      </p:sp>
      <p:graphicFrame>
        <p:nvGraphicFramePr>
          <p:cNvPr id="6" name="Content Placeholder 5"/>
          <p:cNvGraphicFramePr>
            <a:graphicFrameLocks noGrp="1"/>
          </p:cNvGraphicFramePr>
          <p:nvPr>
            <p:ph idx="1"/>
          </p:nvPr>
        </p:nvGraphicFramePr>
        <p:xfrm>
          <a:off x="457200" y="1600200"/>
          <a:ext cx="3841423"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latin typeface="Arial" panose="020B0604020202020204" pitchFamily="34" charset="0"/>
                <a:cs typeface="Arial" panose="020B0604020202020204" pitchFamily="34" charset="0"/>
              </a:rPr>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55</a:t>
            </a:fld>
            <a:endParaRPr lang="en-US">
              <a:latin typeface="Arial" panose="020B0604020202020204" pitchFamily="34" charset="0"/>
              <a:cs typeface="Arial" panose="020B0604020202020204" pitchFamily="34" charset="0"/>
            </a:endParaRPr>
          </a:p>
        </p:txBody>
      </p:sp>
      <p:sp>
        <p:nvSpPr>
          <p:cNvPr id="7" name="Right Bracket 6"/>
          <p:cNvSpPr/>
          <p:nvPr/>
        </p:nvSpPr>
        <p:spPr>
          <a:xfrm>
            <a:off x="4435311" y="1677971"/>
            <a:ext cx="273377" cy="4448192"/>
          </a:xfrm>
          <a:prstGeom prst="rightBracket">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p:nvSpPr>
        <p:spPr>
          <a:xfrm>
            <a:off x="5033913" y="2092751"/>
            <a:ext cx="1300421" cy="369332"/>
          </a:xfrm>
          <a:prstGeom prst="rect">
            <a:avLst/>
          </a:prstGeom>
          <a:noFill/>
        </p:spPr>
        <p:txBody>
          <a:bodyPr wrap="none" rtlCol="0">
            <a:spAutoFit/>
          </a:bodyPr>
          <a:lstStyle/>
          <a:p>
            <a:r>
              <a:rPr lang="en-US" u="sng" dirty="0">
                <a:latin typeface="Arial" panose="020B0604020202020204" pitchFamily="34" charset="0"/>
                <a:cs typeface="Arial" panose="020B0604020202020204" pitchFamily="34" charset="0"/>
              </a:rPr>
              <a:t>Team work</a:t>
            </a:r>
          </a:p>
        </p:txBody>
      </p:sp>
      <p:pic>
        <p:nvPicPr>
          <p:cNvPr id="23554" name="Picture 2" descr="http://intersog.com/wp-content/uploads/2013/07/Basic-Scrum-Team-Connected.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2851609"/>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09951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benefits</a:t>
            </a:r>
          </a:p>
        </p:txBody>
      </p:sp>
      <p:graphicFrame>
        <p:nvGraphicFramePr>
          <p:cNvPr id="6" name="Content Placeholder 5"/>
          <p:cNvGraphicFramePr>
            <a:graphicFrameLocks noGrp="1"/>
          </p:cNvGraphicFramePr>
          <p:nvPr>
            <p:ph idx="1"/>
          </p:nvPr>
        </p:nvGraphicFramePr>
        <p:xfrm>
          <a:off x="457200" y="1854725"/>
          <a:ext cx="8229600" cy="4310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56</a:t>
            </a:fld>
            <a:endParaRPr lang="en-US"/>
          </a:p>
        </p:txBody>
      </p:sp>
      <p:pic>
        <p:nvPicPr>
          <p:cNvPr id="24578" name="Picture 2" descr="https://encrypted-tbn0.gstatic.com/images?q=tbn:ANd9GcT-eKbVqv_ZGb7MwcZen79bL0ngdOvVIphfVTOJna9r-w_C7FS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8874" y="149929"/>
            <a:ext cx="2201126" cy="1175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94162"/>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(a)</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0369511"/>
              </p:ext>
            </p:extLst>
          </p:nvPr>
        </p:nvGraphicFramePr>
        <p:xfrm>
          <a:off x="457200" y="1809750"/>
          <a:ext cx="8229600" cy="4554431"/>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57150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745863">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Development team</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 self-organizing group of software developers, which should be no more than 7 people. They are responsible for developing the software and other essential project documents.</a:t>
                      </a:r>
                    </a:p>
                  </a:txBody>
                  <a:tcPr marL="68580" marR="68580" marT="0" marB="0"/>
                </a:tc>
                <a:extLst>
                  <a:ext uri="{0D108BD9-81ED-4DB2-BD59-A6C34878D82A}">
                    <a16:rowId xmlns:a16="http://schemas.microsoft.com/office/drawing/2014/main" val="10001"/>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Potentially shippable product increment</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The software increment that is delivered from a sprint. The idea is that this should be ‘potentially shippable’ which means that it is in a finished state and no further work, such as testing, is needed to  incorporate it into the final product. In practice, this is not always achievable.</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827601">
                <a:tc>
                  <a:txBody>
                    <a:bodyPr/>
                    <a:lstStyle/>
                    <a:p>
                      <a:pPr indent="0" algn="l">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Product backlog</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This is a list of ‘to do’ items which the Scrum team must tackle. They may be feature definitions for the software, software requirements, user stories or descriptions of supplementary tasks that are needed, such as architecture definition or user documentation.</a:t>
                      </a:r>
                    </a:p>
                    <a:p>
                      <a:pPr indent="0" algn="just">
                        <a:spcAft>
                          <a:spcPts val="0"/>
                        </a:spcAft>
                        <a:tabLst>
                          <a:tab pos="342900" algn="l"/>
                          <a:tab pos="685800" algn="l"/>
                          <a:tab pos="1028700" algn="l"/>
                        </a:tabLst>
                      </a:pPr>
                      <a:endParaRPr lang="en-GB" sz="140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3"/>
                  </a:ext>
                </a:extLst>
              </a:tr>
              <a:tr h="1103468">
                <a:tc>
                  <a:txBody>
                    <a:bodyPr/>
                    <a:lstStyle/>
                    <a:p>
                      <a:pPr indent="0" algn="l">
                        <a:spcAft>
                          <a:spcPts val="0"/>
                        </a:spcAft>
                        <a:tabLst>
                          <a:tab pos="342900" algn="l"/>
                          <a:tab pos="685800" algn="l"/>
                          <a:tab pos="1028700" algn="l"/>
                          <a:tab pos="1170305" algn="l"/>
                        </a:tabLst>
                      </a:pPr>
                      <a:r>
                        <a:rPr lang="en-GB" sz="1400" dirty="0">
                          <a:solidFill>
                            <a:srgbClr val="000000"/>
                          </a:solidFill>
                          <a:effectLst/>
                          <a:latin typeface="Arial"/>
                          <a:ea typeface="Times New Roman"/>
                          <a:cs typeface="Times New Roman"/>
                        </a:rPr>
                        <a:t>Product owner</a:t>
                      </a:r>
                    </a:p>
                  </a:txBody>
                  <a:tcPr marL="68580" marR="68580" marT="0" marB="0"/>
                </a:tc>
                <a:tc>
                  <a:txBody>
                    <a:bodyPr/>
                    <a:lstStyle/>
                    <a:p>
                      <a:pPr indent="0" algn="just">
                        <a:spcAft>
                          <a:spcPts val="0"/>
                        </a:spcAft>
                        <a:tabLst>
                          <a:tab pos="342900" algn="l"/>
                          <a:tab pos="685800" algn="l"/>
                          <a:tab pos="1028700" algn="l"/>
                        </a:tabLst>
                      </a:pPr>
                      <a:r>
                        <a:rPr lang="en-GB" sz="1400" dirty="0">
                          <a:solidFill>
                            <a:srgbClr val="000000"/>
                          </a:solidFill>
                          <a:effectLst/>
                          <a:latin typeface="Arial"/>
                          <a:ea typeface="Times New Roman"/>
                          <a:cs typeface="Times New Roman"/>
                        </a:rPr>
                        <a:t>An individual (or possibly a small group) whose job is to identify product features or requirements, prioritize these for development and continuously review the product backlog to ensure that the project continues to meet critical business needs. The Product Owner can be a customer but might also be a product manager in a software company or other stakeholder representative.</a:t>
                      </a: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79845486"/>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terminology (b)</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7260699"/>
              </p:ext>
            </p:extLst>
          </p:nvPr>
        </p:nvGraphicFramePr>
        <p:xfrm>
          <a:off x="342900" y="1778000"/>
          <a:ext cx="8229600" cy="4445000"/>
        </p:xfrm>
        <a:graphic>
          <a:graphicData uri="http://schemas.openxmlformats.org/drawingml/2006/table">
            <a:tbl>
              <a:tblPr firstRow="1" bandRow="1">
                <a:tableStyleId>{5C22544A-7EE6-4342-B048-85BDC9FD1C3A}</a:tableStyleId>
              </a:tblPr>
              <a:tblGrid>
                <a:gridCol w="2324100">
                  <a:extLst>
                    <a:ext uri="{9D8B030D-6E8A-4147-A177-3AD203B41FA5}">
                      <a16:colId xmlns:a16="http://schemas.microsoft.com/office/drawing/2014/main" val="20000"/>
                    </a:ext>
                  </a:extLst>
                </a:gridCol>
                <a:gridCol w="5905500">
                  <a:extLst>
                    <a:ext uri="{9D8B030D-6E8A-4147-A177-3AD203B41FA5}">
                      <a16:colId xmlns:a16="http://schemas.microsoft.com/office/drawing/2014/main" val="20001"/>
                    </a:ext>
                  </a:extLst>
                </a:gridCol>
              </a:tblGrid>
              <a:tr h="370840">
                <a:tc>
                  <a:txBody>
                    <a:bodyPr/>
                    <a:lstStyle/>
                    <a:p>
                      <a:r>
                        <a:rPr lang="en-US" dirty="0"/>
                        <a:t>Scrum term</a:t>
                      </a:r>
                    </a:p>
                  </a:txBody>
                  <a:tcPr/>
                </a:tc>
                <a:tc>
                  <a:txBody>
                    <a:bodyPr/>
                    <a:lstStyle/>
                    <a:p>
                      <a:r>
                        <a:rPr lang="en-US" dirty="0"/>
                        <a:t>Definition</a:t>
                      </a:r>
                    </a:p>
                  </a:txBody>
                  <a:tcPr/>
                </a:tc>
                <a:extLst>
                  <a:ext uri="{0D108BD9-81ED-4DB2-BD59-A6C34878D82A}">
                    <a16:rowId xmlns:a16="http://schemas.microsoft.com/office/drawing/2014/main" val="10000"/>
                  </a:ext>
                </a:extLst>
              </a:tr>
              <a:tr h="370840">
                <a:tc>
                  <a:txBody>
                    <a:bodyPr/>
                    <a:lstStyle/>
                    <a:p>
                      <a:pPr indent="347345"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Scrum</a:t>
                      </a:r>
                    </a:p>
                  </a:txBody>
                  <a:tcPr marL="68580" marR="68580" marT="0" marB="0"/>
                </a:tc>
                <a:tc>
                  <a:txBody>
                    <a:bodyPr/>
                    <a:lstStyle/>
                    <a:p>
                      <a:pPr indent="0" algn="l">
                        <a:spcAft>
                          <a:spcPts val="600"/>
                        </a:spcAft>
                        <a:tabLst>
                          <a:tab pos="342900" algn="l"/>
                          <a:tab pos="685800" algn="l"/>
                          <a:tab pos="1028700" algn="l"/>
                        </a:tabLst>
                      </a:pPr>
                      <a:r>
                        <a:rPr lang="en-GB" sz="1400" baseline="0" dirty="0">
                          <a:solidFill>
                            <a:srgbClr val="000000"/>
                          </a:solidFill>
                          <a:effectLst/>
                          <a:latin typeface="Arial"/>
                          <a:ea typeface="Times New Roman"/>
                          <a:cs typeface="Times New Roman"/>
                        </a:rPr>
                        <a:t>A daily meeting of the Scrum team that reviews progress and prioritizes work to be done that day. Ideally, this should be a short face-to-face meeting that includes the whole team.</a:t>
                      </a:r>
                    </a:p>
                    <a:p>
                      <a:pPr indent="0" algn="l">
                        <a:spcAft>
                          <a:spcPts val="60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indent="347345" algn="l">
                        <a:spcAft>
                          <a:spcPts val="0"/>
                        </a:spcAft>
                        <a:tabLst>
                          <a:tab pos="342900" algn="l"/>
                          <a:tab pos="685800" algn="l"/>
                          <a:tab pos="1028700" algn="l"/>
                        </a:tabLst>
                      </a:pPr>
                      <a:r>
                        <a:rPr lang="en-GB" sz="1400" baseline="0" dirty="0" err="1">
                          <a:solidFill>
                            <a:srgbClr val="000000"/>
                          </a:solidFill>
                          <a:effectLst/>
                          <a:latin typeface="Arial"/>
                          <a:ea typeface="Times New Roman"/>
                          <a:cs typeface="Times New Roman"/>
                        </a:rPr>
                        <a:t>ScrumMaster</a:t>
                      </a:r>
                      <a:endParaRPr lang="en-GB" sz="1400" baseline="0" dirty="0">
                        <a:solidFill>
                          <a:srgbClr val="000000"/>
                        </a:solidFill>
                        <a:effectLst/>
                        <a:latin typeface="Arial"/>
                        <a:ea typeface="Times New Roman"/>
                        <a:cs typeface="Times New Roman"/>
                      </a:endParaRP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is responsible for ensuring that the Scrum process is followed and guides the team in the effective use of Scrum. He or she is responsible for interfacing with the rest of the company and for ensuring that the Scrum team is not diverted by outside interference. The Scrum developers are adamant that the </a:t>
                      </a:r>
                      <a:r>
                        <a:rPr lang="en-GB" sz="1400" baseline="0" dirty="0" err="1">
                          <a:solidFill>
                            <a:srgbClr val="000000"/>
                          </a:solidFill>
                          <a:effectLst/>
                          <a:latin typeface="Arial"/>
                          <a:ea typeface="Times New Roman"/>
                          <a:cs typeface="Times New Roman"/>
                        </a:rPr>
                        <a:t>ScrumMaster</a:t>
                      </a:r>
                      <a:r>
                        <a:rPr lang="en-GB" sz="1400" baseline="0" dirty="0">
                          <a:solidFill>
                            <a:srgbClr val="000000"/>
                          </a:solidFill>
                          <a:effectLst/>
                          <a:latin typeface="Arial"/>
                          <a:ea typeface="Times New Roman"/>
                          <a:cs typeface="Times New Roman"/>
                        </a:rPr>
                        <a:t> should not be thought of as a project manager. Others, however, may not always find it easy to see the difference.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Sprint</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 development iteration. Sprints are usually 2-4 weeks long.</a:t>
                      </a:r>
                    </a:p>
                  </a:txBody>
                  <a:tcPr marL="68580" marR="68580" marT="0" marB="0"/>
                </a:tc>
                <a:extLst>
                  <a:ext uri="{0D108BD9-81ED-4DB2-BD59-A6C34878D82A}">
                    <a16:rowId xmlns:a16="http://schemas.microsoft.com/office/drawing/2014/main" val="10003"/>
                  </a:ext>
                </a:extLst>
              </a:tr>
              <a:tr h="370840">
                <a:tc>
                  <a:txBody>
                    <a:bodyPr/>
                    <a:lstStyle/>
                    <a:p>
                      <a:pPr indent="347345"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Velocity</a:t>
                      </a:r>
                    </a:p>
                  </a:txBody>
                  <a:tcPr marL="68580" marR="68580" marT="0" marB="0"/>
                </a:tc>
                <a:tc>
                  <a:txBody>
                    <a:bodyPr/>
                    <a:lstStyle/>
                    <a:p>
                      <a:pPr indent="0" algn="l">
                        <a:spcAft>
                          <a:spcPts val="0"/>
                        </a:spcAft>
                        <a:tabLst>
                          <a:tab pos="342900" algn="l"/>
                          <a:tab pos="685800" algn="l"/>
                          <a:tab pos="1028700" algn="l"/>
                        </a:tabLst>
                      </a:pPr>
                      <a:r>
                        <a:rPr lang="en-GB" sz="1400" baseline="0" dirty="0">
                          <a:solidFill>
                            <a:srgbClr val="000000"/>
                          </a:solidFill>
                          <a:effectLst/>
                          <a:latin typeface="Arial"/>
                          <a:ea typeface="Times New Roman"/>
                          <a:cs typeface="Times New Roman"/>
                        </a:rPr>
                        <a:t>An estimate of how much product backlog effort that a team can cover in a single sprint.  Understanding a team’s velocity helps them estimate what can be covered in a sprint and provides a basis for measuring improving performance.</a:t>
                      </a:r>
                    </a:p>
                    <a:p>
                      <a:pPr indent="0" algn="l">
                        <a:spcAft>
                          <a:spcPts val="0"/>
                        </a:spcAft>
                        <a:tabLst>
                          <a:tab pos="342900" algn="l"/>
                          <a:tab pos="685800" algn="l"/>
                          <a:tab pos="1028700" algn="l"/>
                        </a:tabLst>
                      </a:pPr>
                      <a:endParaRPr lang="en-GB" sz="1400" baseline="0" dirty="0">
                        <a:solidFill>
                          <a:srgbClr val="000000"/>
                        </a:solidFill>
                        <a:effectLst/>
                        <a:latin typeface="Arial"/>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15401261"/>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sprint cycle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59</a:t>
            </a:fld>
            <a:endParaRPr lang="en-US"/>
          </a:p>
        </p:txBody>
      </p:sp>
      <p:pic>
        <p:nvPicPr>
          <p:cNvPr id="7" name="Picture 6" descr="3.9 Scrum sprint cycl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5200"/>
            <a:ext cx="8159750" cy="32639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
        <p:nvSpPr>
          <p:cNvPr id="6" name="Content Placeholder 5">
            <a:extLst>
              <a:ext uri="{FF2B5EF4-FFF2-40B4-BE49-F238E27FC236}">
                <a16:creationId xmlns:a16="http://schemas.microsoft.com/office/drawing/2014/main" id="{68733BAF-C943-48F8-ABE9-AD000D7994F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057403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development</a:t>
            </a:r>
          </a:p>
        </p:txBody>
      </p:sp>
      <p:sp>
        <p:nvSpPr>
          <p:cNvPr id="3" name="Content Placeholder 2"/>
          <p:cNvSpPr>
            <a:spLocks noGrp="1"/>
          </p:cNvSpPr>
          <p:nvPr>
            <p:ph idx="1"/>
          </p:nvPr>
        </p:nvSpPr>
        <p:spPr/>
        <p:txBody>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889B-81A0-43F8-AD2D-B6025B4DC0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BBDD40-C842-4502-819B-6A8E7CE99B5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2260C3B-226B-4E5D-BECF-0378534D65B3}"/>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97589B1B-0F77-4F17-AF71-91D3DD999D6D}"/>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FC5C09B1-FF0F-4F7B-BB9F-F7A967F19C46}"/>
              </a:ext>
            </a:extLst>
          </p:cNvPr>
          <p:cNvSpPr>
            <a:spLocks noGrp="1"/>
          </p:cNvSpPr>
          <p:nvPr>
            <p:ph type="sldNum" sz="quarter" idx="12"/>
          </p:nvPr>
        </p:nvSpPr>
        <p:spPr/>
        <p:txBody>
          <a:bodyPr/>
          <a:lstStyle/>
          <a:p>
            <a:pPr>
              <a:defRPr/>
            </a:pPr>
            <a:fld id="{EAB5BBF0-B782-3644-AFE1-10103AC25370}" type="slidenum">
              <a:rPr lang="en-US" smtClean="0"/>
              <a:pPr>
                <a:defRPr/>
              </a:pPr>
              <a:t>60</a:t>
            </a:fld>
            <a:endParaRPr lang="en-US"/>
          </a:p>
        </p:txBody>
      </p:sp>
      <p:pic>
        <p:nvPicPr>
          <p:cNvPr id="7" name="Picture 6">
            <a:extLst>
              <a:ext uri="{FF2B5EF4-FFF2-40B4-BE49-F238E27FC236}">
                <a16:creationId xmlns:a16="http://schemas.microsoft.com/office/drawing/2014/main" id="{B001AE38-CC5D-4F03-A01B-CA887574F71F}"/>
              </a:ext>
            </a:extLst>
          </p:cNvPr>
          <p:cNvPicPr>
            <a:picLocks noChangeAspect="1"/>
          </p:cNvPicPr>
          <p:nvPr/>
        </p:nvPicPr>
        <p:blipFill>
          <a:blip r:embed="rId2"/>
          <a:stretch>
            <a:fillRect/>
          </a:stretch>
        </p:blipFill>
        <p:spPr>
          <a:xfrm>
            <a:off x="101002" y="802908"/>
            <a:ext cx="8941995" cy="5395102"/>
          </a:xfrm>
          <a:prstGeom prst="rect">
            <a:avLst/>
          </a:prstGeom>
        </p:spPr>
      </p:pic>
    </p:spTree>
    <p:extLst>
      <p:ext uri="{BB962C8B-B14F-4D97-AF65-F5344CB8AC3E}">
        <p14:creationId xmlns:p14="http://schemas.microsoft.com/office/powerpoint/2010/main" val="2083286783"/>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B92B-2191-4AAD-9C89-F40058B9CC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0214E0-280E-4A8C-BDBD-30F9DCD4D78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03E8630-DF44-4ED4-BE7F-39CDC7E362E8}"/>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03923F3B-0F2D-4111-A0D9-9E904F5A2FC1}"/>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5755B691-8D6B-42E2-AD66-5019BC0BE55A}"/>
              </a:ext>
            </a:extLst>
          </p:cNvPr>
          <p:cNvSpPr>
            <a:spLocks noGrp="1"/>
          </p:cNvSpPr>
          <p:nvPr>
            <p:ph type="sldNum" sz="quarter" idx="12"/>
          </p:nvPr>
        </p:nvSpPr>
        <p:spPr/>
        <p:txBody>
          <a:bodyPr/>
          <a:lstStyle/>
          <a:p>
            <a:pPr>
              <a:defRPr/>
            </a:pPr>
            <a:fld id="{EAB5BBF0-B782-3644-AFE1-10103AC25370}" type="slidenum">
              <a:rPr lang="en-US" smtClean="0"/>
              <a:pPr>
                <a:defRPr/>
              </a:pPr>
              <a:t>61</a:t>
            </a:fld>
            <a:endParaRPr lang="en-US"/>
          </a:p>
        </p:txBody>
      </p:sp>
      <p:pic>
        <p:nvPicPr>
          <p:cNvPr id="7" name="Content Placeholder 3">
            <a:extLst>
              <a:ext uri="{FF2B5EF4-FFF2-40B4-BE49-F238E27FC236}">
                <a16:creationId xmlns:a16="http://schemas.microsoft.com/office/drawing/2014/main" id="{0E70DA73-63AF-41C4-8DDC-8BC010E2F5BA}"/>
              </a:ext>
            </a:extLst>
          </p:cNvPr>
          <p:cNvPicPr>
            <a:picLocks noChangeAspect="1"/>
          </p:cNvPicPr>
          <p:nvPr/>
        </p:nvPicPr>
        <p:blipFill>
          <a:blip r:embed="rId2"/>
          <a:stretch>
            <a:fillRect/>
          </a:stretch>
        </p:blipFill>
        <p:spPr>
          <a:xfrm>
            <a:off x="827707" y="1600200"/>
            <a:ext cx="7859093" cy="4351338"/>
          </a:xfrm>
          <a:prstGeom prst="rect">
            <a:avLst/>
          </a:prstGeom>
        </p:spPr>
      </p:pic>
    </p:spTree>
    <p:extLst>
      <p:ext uri="{BB962C8B-B14F-4D97-AF65-F5344CB8AC3E}">
        <p14:creationId xmlns:p14="http://schemas.microsoft.com/office/powerpoint/2010/main" val="1136500077"/>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522-AAA4-422B-8D52-B14110E032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322422-C666-4804-82AF-AE50003C0A6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A0281D9-D687-4B1A-89D4-17AEA4120553}"/>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CDB3D816-006E-4AFE-BAE5-7FB715059118}"/>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757667CB-E1A8-4607-BFA4-6E0DA42FF5EB}"/>
              </a:ext>
            </a:extLst>
          </p:cNvPr>
          <p:cNvSpPr>
            <a:spLocks noGrp="1"/>
          </p:cNvSpPr>
          <p:nvPr>
            <p:ph type="sldNum" sz="quarter" idx="12"/>
          </p:nvPr>
        </p:nvSpPr>
        <p:spPr/>
        <p:txBody>
          <a:bodyPr/>
          <a:lstStyle/>
          <a:p>
            <a:pPr>
              <a:defRPr/>
            </a:pPr>
            <a:fld id="{EAB5BBF0-B782-3644-AFE1-10103AC25370}" type="slidenum">
              <a:rPr lang="en-US" smtClean="0"/>
              <a:pPr>
                <a:defRPr/>
              </a:pPr>
              <a:t>62</a:t>
            </a:fld>
            <a:endParaRPr lang="en-US"/>
          </a:p>
        </p:txBody>
      </p:sp>
      <p:pic>
        <p:nvPicPr>
          <p:cNvPr id="8" name="Picture 2" descr="Slide103">
            <a:extLst>
              <a:ext uri="{FF2B5EF4-FFF2-40B4-BE49-F238E27FC236}">
                <a16:creationId xmlns:a16="http://schemas.microsoft.com/office/drawing/2014/main" id="{A4047A9D-CF6C-4B59-9E8F-4DD2F04C14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728"/>
          <a:stretch/>
        </p:blipFill>
        <p:spPr bwMode="auto">
          <a:xfrm>
            <a:off x="677009" y="1600199"/>
            <a:ext cx="8132924"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010936"/>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Scrum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63</a:t>
            </a:fld>
            <a:endParaRPr lang="en-US"/>
          </a:p>
        </p:txBody>
      </p:sp>
      <p:pic>
        <p:nvPicPr>
          <p:cNvPr id="9" name="Picture 8" descr="3.10 Distributed Scrum.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82" y="788679"/>
            <a:ext cx="7673718" cy="560419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057772794"/>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Scaling agile methods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77855473"/>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agile methods</a:t>
            </a:r>
          </a:p>
        </p:txBody>
      </p:sp>
      <p:sp>
        <p:nvSpPr>
          <p:cNvPr id="3" name="Content Placeholder 2"/>
          <p:cNvSpPr>
            <a:spLocks noGrp="1"/>
          </p:cNvSpPr>
          <p:nvPr>
            <p:ph idx="1"/>
          </p:nvPr>
        </p:nvSpPr>
        <p:spPr/>
        <p:txBody>
          <a:bodyPr/>
          <a:lstStyle/>
          <a:p>
            <a:r>
              <a:rPr lang="en-US" dirty="0"/>
              <a:t>Agile methods have proved to be successful for small and medium sized projects that can be developed by a small co-located team.</a:t>
            </a:r>
          </a:p>
          <a:p>
            <a:r>
              <a:rPr lang="en-US" dirty="0"/>
              <a:t>It is sometimes argued that the success of these methods comes because of improved communications which is possible when everyone is working together.</a:t>
            </a:r>
          </a:p>
          <a:p>
            <a:r>
              <a:rPr lang="en-US" dirty="0"/>
              <a:t>Scaling up agile methods involves changing these to cope with larger, longer projects where there are multiple development teams, perhaps working in different locations.</a:t>
            </a:r>
          </a:p>
          <a:p>
            <a:pPr>
              <a:buNone/>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out and scaling up</a:t>
            </a:r>
          </a:p>
        </p:txBody>
      </p:sp>
      <p:sp>
        <p:nvSpPr>
          <p:cNvPr id="3" name="Content Placeholder 2"/>
          <p:cNvSpPr>
            <a:spLocks noGrp="1"/>
          </p:cNvSpPr>
          <p:nvPr>
            <p:ph idx="1"/>
          </p:nvPr>
        </p:nvSpPr>
        <p:spPr/>
        <p:txBody>
          <a:bodyPr/>
          <a:lstStyle/>
          <a:p>
            <a:r>
              <a:rPr lang="en-GB" dirty="0"/>
              <a:t>‘Scaling up’ is concerned with using agile methods for developing large software systems that cannot be developed by a small team.</a:t>
            </a:r>
          </a:p>
          <a:p>
            <a:r>
              <a:rPr lang="en-GB" dirty="0"/>
              <a:t>‘Scaling out’ is concerned with how agile methods can be introduced across a large organization with many years of software development experience.</a:t>
            </a:r>
          </a:p>
          <a:p>
            <a:r>
              <a:rPr lang="en-GB" dirty="0"/>
              <a:t>When scaling agile methods it is important to maintain agile fundamentals:</a:t>
            </a:r>
          </a:p>
          <a:p>
            <a:pPr lvl="1"/>
            <a:r>
              <a:rPr lang="en-GB" dirty="0"/>
              <a:t>Flexible planning, frequent system releases, continuous integration, test-driven development and good team communications. </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Rectangle 2"/>
          <p:cNvSpPr>
            <a:spLocks noGrp="1" noChangeArrowheads="1"/>
          </p:cNvSpPr>
          <p:nvPr>
            <p:ph type="title"/>
          </p:nvPr>
        </p:nvSpPr>
        <p:spPr/>
        <p:txBody>
          <a:bodyPr/>
          <a:lstStyle/>
          <a:p>
            <a:r>
              <a:rPr lang="en-US" dirty="0"/>
              <a:t>Practical problems with agile methods</a:t>
            </a:r>
          </a:p>
        </p:txBody>
      </p:sp>
      <p:sp>
        <p:nvSpPr>
          <p:cNvPr id="1167363" name="Rectangle 3"/>
          <p:cNvSpPr>
            <a:spLocks noGrp="1" noChangeArrowheads="1"/>
          </p:cNvSpPr>
          <p:nvPr>
            <p:ph idx="1"/>
          </p:nvPr>
        </p:nvSpPr>
        <p:spPr/>
        <p:txBody>
          <a:bodyPr/>
          <a:lstStyle/>
          <a:p>
            <a:r>
              <a:rPr lang="en-GB" dirty="0"/>
              <a:t>The informality of agile development is incompatible with the legal approach to contract definition that is commonly used in large companies.</a:t>
            </a:r>
          </a:p>
          <a:p>
            <a:r>
              <a:rPr lang="en-GB" dirty="0"/>
              <a:t>Agile methods are most appropriate for new software development rather than software maintenance. Yet the majority of software costs in large companies come from maintaining their existing software systems.</a:t>
            </a:r>
          </a:p>
          <a:p>
            <a:r>
              <a:rPr lang="en-GB" dirty="0"/>
              <a:t>Agile methods are designed for small co-located teams yet much software development now involves worldwide distributed teams.  </a:t>
            </a:r>
          </a:p>
          <a:p>
            <a:endParaRPr lang="en-US" sz="24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18837956"/>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Contractual issues</a:t>
            </a:r>
          </a:p>
        </p:txBody>
      </p:sp>
      <p:sp>
        <p:nvSpPr>
          <p:cNvPr id="3" name="Content Placeholder 2"/>
          <p:cNvSpPr>
            <a:spLocks noGrp="1"/>
          </p:cNvSpPr>
          <p:nvPr>
            <p:ph idx="1"/>
          </p:nvPr>
        </p:nvSpPr>
        <p:spPr/>
        <p:txBody>
          <a:bodyPr/>
          <a:lstStyle/>
          <a:p>
            <a:r>
              <a:rPr lang="en-US" dirty="0"/>
              <a:t>Most software contracts for custom systems are based around a specification, which sets out what has to be implemented by the system developer for the system customer.</a:t>
            </a:r>
          </a:p>
          <a:p>
            <a:r>
              <a:rPr lang="en-US" dirty="0"/>
              <a:t>However, this precludes interleaving specification and development as is the norm in agile development.</a:t>
            </a:r>
          </a:p>
          <a:p>
            <a:r>
              <a:rPr lang="en-US" dirty="0"/>
              <a:t>A contract that pays for developer time rather than functionality is required. </a:t>
            </a:r>
          </a:p>
          <a:p>
            <a:pPr lvl="1"/>
            <a:r>
              <a:rPr lang="en-US" dirty="0"/>
              <a:t>However, this is seen as a high risk my many legal departments because what has to be delivered cannot be guaranteed.</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95794015"/>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software maintenance</a:t>
            </a:r>
          </a:p>
        </p:txBody>
      </p:sp>
      <p:sp>
        <p:nvSpPr>
          <p:cNvPr id="3" name="Content Placeholder 2"/>
          <p:cNvSpPr>
            <a:spLocks noGrp="1"/>
          </p:cNvSpPr>
          <p:nvPr>
            <p:ph idx="1"/>
          </p:nvPr>
        </p:nvSpPr>
        <p:spPr/>
        <p:txBody>
          <a:bodyPr/>
          <a:lstStyle/>
          <a:p>
            <a:r>
              <a:rPr lang="en-US" dirty="0"/>
              <a:t>Most organizations spend more on maintaining existing software than they do on new software development. So, if agile methods are to be successful, they have to support maintenance as well as original development.</a:t>
            </a:r>
          </a:p>
          <a:p>
            <a:r>
              <a:rPr lang="en-US" dirty="0"/>
              <a:t>Two key issues:</a:t>
            </a:r>
          </a:p>
          <a:p>
            <a:pPr lvl="1"/>
            <a:r>
              <a:rPr lang="en-GB" dirty="0"/>
              <a:t>Are systems that are developed using an agile approach maintainable, given the emphasis in the development process of minimizing formal documentation?</a:t>
            </a:r>
          </a:p>
          <a:p>
            <a:pPr lvl="1"/>
            <a:r>
              <a:rPr lang="en-GB" dirty="0"/>
              <a:t>Can agile methods be used effectively for evolving a system in response to customer change requests?</a:t>
            </a:r>
          </a:p>
          <a:p>
            <a:r>
              <a:rPr lang="en-GB" dirty="0"/>
              <a:t>Problems may arise if original development team cannot be maintained.</a:t>
            </a:r>
          </a:p>
          <a:p>
            <a:pPr lvl="1"/>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51079482"/>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solidFill>
                  <a:schemeClr val="tx1"/>
                </a:solidFill>
                <a:latin typeface="Arial" panose="020B0604020202020204" pitchFamily="34" charset="0"/>
                <a:cs typeface="Arial" panose="020B0604020202020204" pitchFamily="34" charset="0"/>
              </a:rPr>
              <a:t>Plan-driven vs. Agile methods</a:t>
            </a:r>
          </a:p>
        </p:txBody>
      </p:sp>
      <p:graphicFrame>
        <p:nvGraphicFramePr>
          <p:cNvPr id="4" name="Diagram 3"/>
          <p:cNvGraphicFramePr/>
          <p:nvPr/>
        </p:nvGraphicFramePr>
        <p:xfrm>
          <a:off x="423775" y="1454689"/>
          <a:ext cx="5516377"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p:cNvCxnSpPr/>
          <p:nvPr/>
        </p:nvCxnSpPr>
        <p:spPr>
          <a:xfrm>
            <a:off x="6011863" y="1526920"/>
            <a:ext cx="73025" cy="4829430"/>
          </a:xfrm>
          <a:prstGeom prst="line">
            <a:avLst/>
          </a:prstGeom>
          <a:ln w="15875">
            <a:prstDash val="dashDot"/>
          </a:ln>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492500" y="2246058"/>
            <a:ext cx="0" cy="3241675"/>
          </a:xfrm>
          <a:prstGeom prst="line">
            <a:avLst/>
          </a:prstGeom>
          <a:ln w="15875">
            <a:prstDash val="dashDot"/>
          </a:ln>
        </p:spPr>
        <p:style>
          <a:lnRef idx="1">
            <a:schemeClr val="dk1"/>
          </a:lnRef>
          <a:fillRef idx="0">
            <a:schemeClr val="dk1"/>
          </a:fillRef>
          <a:effectRef idx="0">
            <a:schemeClr val="dk1"/>
          </a:effectRef>
          <a:fontRef idx="minor">
            <a:schemeClr val="tx1"/>
          </a:fontRef>
        </p:style>
      </p:cxnSp>
      <p:sp>
        <p:nvSpPr>
          <p:cNvPr id="13318" name="TextBox 12"/>
          <p:cNvSpPr txBox="1">
            <a:spLocks noChangeArrowheads="1"/>
          </p:cNvSpPr>
          <p:nvPr/>
        </p:nvSpPr>
        <p:spPr bwMode="auto">
          <a:xfrm>
            <a:off x="4211638" y="2030158"/>
            <a:ext cx="1139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u="sng">
                <a:solidFill>
                  <a:srgbClr val="1145EB"/>
                </a:solidFill>
              </a:rPr>
              <a:t>Generalities</a:t>
            </a:r>
          </a:p>
        </p:txBody>
      </p:sp>
      <p:sp>
        <p:nvSpPr>
          <p:cNvPr id="13319" name="TextBox 13"/>
          <p:cNvSpPr txBox="1">
            <a:spLocks noChangeArrowheads="1"/>
          </p:cNvSpPr>
          <p:nvPr/>
        </p:nvSpPr>
        <p:spPr bwMode="auto">
          <a:xfrm>
            <a:off x="1884363" y="2030158"/>
            <a:ext cx="9413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1400" u="sng">
                <a:solidFill>
                  <a:srgbClr val="1145EB"/>
                </a:solidFill>
              </a:rPr>
              <a:t>Extremes</a:t>
            </a:r>
          </a:p>
        </p:txBody>
      </p:sp>
      <p:pic>
        <p:nvPicPr>
          <p:cNvPr id="13320" name="Picture 4" descr="https://www.chinaabout.net/wp-content/uploads/2013/07/Features-Advantages-and-Disadvantages-of-Command-Economy.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7763" y="1526920"/>
            <a:ext cx="2571750"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6" descr="http://blog.mindjet.com/wp-content/uploads/2012/03/Agile-Marketing-Implementation-Tip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3263" y="4135718"/>
            <a:ext cx="2861808" cy="1631082"/>
          </a:xfrm>
          <a:prstGeom prst="rect">
            <a:avLst/>
          </a:prstGeom>
          <a:noFill/>
          <a:effectLst>
            <a:softEdge rad="101600"/>
          </a:effectLst>
          <a:extLst>
            <a:ext uri="{909E8E84-426E-40DD-AFC4-6F175D3DCCD1}">
              <a14:hiddenFill xmlns:a14="http://schemas.microsoft.com/office/drawing/2010/main">
                <a:solidFill>
                  <a:srgbClr val="FFFFFF"/>
                </a:solidFill>
              </a14:hiddenFill>
            </a:ext>
          </a:extLst>
        </p:spPr>
      </p:pic>
      <p:cxnSp>
        <p:nvCxnSpPr>
          <p:cNvPr id="18" name="Straight Connector 17"/>
          <p:cNvCxnSpPr/>
          <p:nvPr/>
        </p:nvCxnSpPr>
        <p:spPr>
          <a:xfrm flipH="1">
            <a:off x="6048375" y="3866895"/>
            <a:ext cx="2998788" cy="0"/>
          </a:xfrm>
          <a:prstGeom prst="line">
            <a:avLst/>
          </a:prstGeom>
          <a:ln w="15875">
            <a:prstDash val="dashDot"/>
          </a:ln>
        </p:spPr>
        <p:style>
          <a:lnRef idx="1">
            <a:schemeClr val="dk1"/>
          </a:lnRef>
          <a:fillRef idx="0">
            <a:schemeClr val="dk1"/>
          </a:fillRef>
          <a:effectRef idx="0">
            <a:schemeClr val="dk1"/>
          </a:effectRef>
          <a:fontRef idx="minor">
            <a:schemeClr val="tx1"/>
          </a:fontRef>
        </p:style>
      </p:cxnSp>
      <p:sp>
        <p:nvSpPr>
          <p:cNvPr id="23561" name="Freeform 23560"/>
          <p:cNvSpPr/>
          <p:nvPr/>
        </p:nvSpPr>
        <p:spPr>
          <a:xfrm>
            <a:off x="2786063" y="1714245"/>
            <a:ext cx="3567112" cy="1123950"/>
          </a:xfrm>
          <a:custGeom>
            <a:avLst/>
            <a:gdLst>
              <a:gd name="connsiteX0" fmla="*/ 3568065 w 3568065"/>
              <a:gd name="connsiteY0" fmla="*/ 66692 h 1122494"/>
              <a:gd name="connsiteX1" fmla="*/ 372378 w 3568065"/>
              <a:gd name="connsiteY1" fmla="*/ 113826 h 1122494"/>
              <a:gd name="connsiteX2" fmla="*/ 193269 w 3568065"/>
              <a:gd name="connsiteY2" fmla="*/ 1122494 h 1122494"/>
            </a:gdLst>
            <a:ahLst/>
            <a:cxnLst>
              <a:cxn ang="0">
                <a:pos x="connsiteX0" y="connsiteY0"/>
              </a:cxn>
              <a:cxn ang="0">
                <a:pos x="connsiteX1" y="connsiteY1"/>
              </a:cxn>
              <a:cxn ang="0">
                <a:pos x="connsiteX2" y="connsiteY2"/>
              </a:cxn>
            </a:cxnLst>
            <a:rect l="l" t="t" r="r" b="b"/>
            <a:pathLst>
              <a:path w="3568065" h="1122494">
                <a:moveTo>
                  <a:pt x="3568065" y="66692"/>
                </a:moveTo>
                <a:cubicBezTo>
                  <a:pt x="2251454" y="2275"/>
                  <a:pt x="934844" y="-62141"/>
                  <a:pt x="372378" y="113826"/>
                </a:cubicBezTo>
                <a:cubicBezTo>
                  <a:pt x="-190088" y="289793"/>
                  <a:pt x="1590" y="706143"/>
                  <a:pt x="193269" y="1122494"/>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anose="020B0604020202020204" pitchFamily="34" charset="0"/>
              <a:cs typeface="Arial" panose="020B0604020202020204" pitchFamily="34" charset="0"/>
            </a:endParaRPr>
          </a:p>
        </p:txBody>
      </p:sp>
      <p:sp>
        <p:nvSpPr>
          <p:cNvPr id="23562" name="Freeform 23561"/>
          <p:cNvSpPr/>
          <p:nvPr/>
        </p:nvSpPr>
        <p:spPr>
          <a:xfrm>
            <a:off x="2713038" y="4322508"/>
            <a:ext cx="3498850" cy="1597025"/>
          </a:xfrm>
          <a:custGeom>
            <a:avLst/>
            <a:gdLst>
              <a:gd name="connsiteX0" fmla="*/ 3499695 w 3499695"/>
              <a:gd name="connsiteY0" fmla="*/ 1036948 h 1485502"/>
              <a:gd name="connsiteX1" fmla="*/ 266301 w 3499695"/>
              <a:gd name="connsiteY1" fmla="*/ 1432874 h 1485502"/>
              <a:gd name="connsiteX2" fmla="*/ 190887 w 3499695"/>
              <a:gd name="connsiteY2" fmla="*/ 0 h 1485502"/>
            </a:gdLst>
            <a:ahLst/>
            <a:cxnLst>
              <a:cxn ang="0">
                <a:pos x="connsiteX0" y="connsiteY0"/>
              </a:cxn>
              <a:cxn ang="0">
                <a:pos x="connsiteX1" y="connsiteY1"/>
              </a:cxn>
              <a:cxn ang="0">
                <a:pos x="connsiteX2" y="connsiteY2"/>
              </a:cxn>
            </a:cxnLst>
            <a:rect l="l" t="t" r="r" b="b"/>
            <a:pathLst>
              <a:path w="3499695" h="1485502">
                <a:moveTo>
                  <a:pt x="3499695" y="1036948"/>
                </a:moveTo>
                <a:cubicBezTo>
                  <a:pt x="2158732" y="1321323"/>
                  <a:pt x="817769" y="1605699"/>
                  <a:pt x="266301" y="1432874"/>
                </a:cubicBezTo>
                <a:cubicBezTo>
                  <a:pt x="-285167" y="1260049"/>
                  <a:pt x="190887" y="0"/>
                  <a:pt x="190887" y="0"/>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anose="020B0604020202020204" pitchFamily="34" charset="0"/>
              <a:cs typeface="Arial" panose="020B0604020202020204" pitchFamily="34" charset="0"/>
            </a:endParaRPr>
          </a:p>
        </p:txBody>
      </p:sp>
      <p:sp>
        <p:nvSpPr>
          <p:cNvPr id="13"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latin typeface="Arial" panose="020B0604020202020204" pitchFamily="34" charset="0"/>
                <a:cs typeface="Arial" panose="020B0604020202020204" pitchFamily="34" charset="0"/>
              </a:rPr>
              <a:pPr>
                <a:defRPr/>
              </a:pPr>
              <a:t>7</a:t>
            </a:fld>
            <a:endParaRPr lang="en-US">
              <a:latin typeface="Arial" panose="020B0604020202020204" pitchFamily="34" charset="0"/>
              <a:cs typeface="Arial" panose="020B0604020202020204" pitchFamily="34" charset="0"/>
            </a:endParaRPr>
          </a:p>
        </p:txBody>
      </p:sp>
      <p:sp>
        <p:nvSpPr>
          <p:cNvPr id="14" name="Footer Placeholder 4"/>
          <p:cNvSpPr>
            <a:spLocks noGrp="1"/>
          </p:cNvSpPr>
          <p:nvPr>
            <p:ph type="ftr" sz="quarter" idx="11"/>
          </p:nvPr>
        </p:nvSpPr>
        <p:spPr>
          <a:xfrm>
            <a:off x="3124200" y="6356350"/>
            <a:ext cx="2895600" cy="365125"/>
          </a:xfrm>
        </p:spPr>
        <p:txBody>
          <a:bodyPr/>
          <a:lstStyle/>
          <a:p>
            <a:pPr>
              <a:defRPr/>
            </a:pPr>
            <a:r>
              <a:rPr lang="en-US">
                <a:latin typeface="Arial" panose="020B0604020202020204" pitchFamily="34" charset="0"/>
                <a:cs typeface="Arial" panose="020B0604020202020204" pitchFamily="34" charset="0"/>
              </a:rPr>
              <a:t>Chapter 3 Agile software development</a:t>
            </a:r>
          </a:p>
        </p:txBody>
      </p:sp>
      <p:pic>
        <p:nvPicPr>
          <p:cNvPr id="15" name="Picture 14"/>
          <p:cNvPicPr>
            <a:picLocks noChangeAspect="1"/>
          </p:cNvPicPr>
          <p:nvPr/>
        </p:nvPicPr>
        <p:blipFill>
          <a:blip r:embed="rId9"/>
          <a:stretch>
            <a:fillRect/>
          </a:stretch>
        </p:blipFill>
        <p:spPr>
          <a:xfrm>
            <a:off x="6319062" y="341444"/>
            <a:ext cx="1300938" cy="892895"/>
          </a:xfrm>
          <a:prstGeom prst="rect">
            <a:avLst/>
          </a:prstGeom>
        </p:spPr>
      </p:pic>
    </p:spTree>
    <p:extLst>
      <p:ext uri="{BB962C8B-B14F-4D97-AF65-F5344CB8AC3E}">
        <p14:creationId xmlns:p14="http://schemas.microsoft.com/office/powerpoint/2010/main" val="3824894005"/>
      </p:ext>
    </p:extLst>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maintenance</a:t>
            </a:r>
          </a:p>
        </p:txBody>
      </p:sp>
      <p:sp>
        <p:nvSpPr>
          <p:cNvPr id="3" name="Content Placeholder 2"/>
          <p:cNvSpPr>
            <a:spLocks noGrp="1"/>
          </p:cNvSpPr>
          <p:nvPr>
            <p:ph idx="1"/>
          </p:nvPr>
        </p:nvSpPr>
        <p:spPr/>
        <p:txBody>
          <a:bodyPr/>
          <a:lstStyle/>
          <a:p>
            <a:r>
              <a:rPr lang="en-US" dirty="0"/>
              <a:t>Key problems are:</a:t>
            </a:r>
          </a:p>
          <a:p>
            <a:pPr lvl="1"/>
            <a:r>
              <a:rPr lang="en-US" dirty="0"/>
              <a:t>Lack of product documentation</a:t>
            </a:r>
          </a:p>
          <a:p>
            <a:pPr lvl="1"/>
            <a:r>
              <a:rPr lang="en-US" dirty="0"/>
              <a:t>Keeping customers involved in the development process</a:t>
            </a:r>
          </a:p>
          <a:p>
            <a:pPr lvl="1"/>
            <a:r>
              <a:rPr lang="en-US" dirty="0"/>
              <a:t>Maintaining the continuity of the development team</a:t>
            </a:r>
          </a:p>
          <a:p>
            <a:r>
              <a:rPr lang="en-US" dirty="0"/>
              <a:t>Agile development relies on the development team knowing and understanding what has to be done. </a:t>
            </a:r>
          </a:p>
          <a:p>
            <a:r>
              <a:rPr lang="en-US" dirty="0"/>
              <a:t>For long-lifetime systems, this is a real problem as the original developers will not always work on the system.</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81702709"/>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644A8-A922-4EA0-A643-BD9896D0D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0CB265-78AC-42A8-B01E-BABBB488F63C}"/>
              </a:ext>
            </a:extLst>
          </p:cNvPr>
          <p:cNvSpPr>
            <a:spLocks noGrp="1"/>
          </p:cNvSpPr>
          <p:nvPr>
            <p:ph idx="1"/>
          </p:nvPr>
        </p:nvSpPr>
        <p:spPr/>
        <p:txBody>
          <a:bodyPr/>
          <a:lstStyle/>
          <a:p>
            <a:r>
              <a:rPr lang="en-US" dirty="0"/>
              <a:t>Formal documentation is supposed to describe the system and so make it easier for people changing the system to understand. In practice, however, formal documentation is rarely updated and so does not accurately reflect the program code. For this reason, agile methods enthusiasts argue that it is a waste of time to write this documentation and that the key to implementing maintainable software is to produce high-quality, readable code. The lack of documentation should not be a </a:t>
            </a:r>
            <a:r>
              <a:rPr lang="en-US"/>
              <a:t>problem in maintaining </a:t>
            </a:r>
            <a:r>
              <a:rPr lang="en-US" dirty="0"/>
              <a:t>systems developed using an agile approach.</a:t>
            </a:r>
          </a:p>
        </p:txBody>
      </p:sp>
      <p:sp>
        <p:nvSpPr>
          <p:cNvPr id="4" name="Date Placeholder 3">
            <a:extLst>
              <a:ext uri="{FF2B5EF4-FFF2-40B4-BE49-F238E27FC236}">
                <a16:creationId xmlns:a16="http://schemas.microsoft.com/office/drawing/2014/main" id="{BC61E343-1A2E-475C-BCAA-3886B340A3A2}"/>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2D68A5A0-90CD-40E0-BD57-1D70D3083C42}"/>
              </a:ext>
            </a:extLst>
          </p:cNvPr>
          <p:cNvSpPr>
            <a:spLocks noGrp="1"/>
          </p:cNvSpPr>
          <p:nvPr>
            <p:ph type="ftr" sz="quarter" idx="11"/>
          </p:nvPr>
        </p:nvSpPr>
        <p:spPr/>
        <p:txBody>
          <a:bodyPr/>
          <a:lstStyle/>
          <a:p>
            <a:pPr>
              <a:defRPr/>
            </a:pPr>
            <a:r>
              <a:rPr lang="en-US"/>
              <a:t>Chapter 3 Agile Software Development</a:t>
            </a:r>
          </a:p>
        </p:txBody>
      </p:sp>
      <p:sp>
        <p:nvSpPr>
          <p:cNvPr id="6" name="Slide Number Placeholder 5">
            <a:extLst>
              <a:ext uri="{FF2B5EF4-FFF2-40B4-BE49-F238E27FC236}">
                <a16:creationId xmlns:a16="http://schemas.microsoft.com/office/drawing/2014/main" id="{A66AA28A-E65A-4AC1-8013-1DD390D138EA}"/>
              </a:ext>
            </a:extLst>
          </p:cNvPr>
          <p:cNvSpPr>
            <a:spLocks noGrp="1"/>
          </p:cNvSpPr>
          <p:nvPr>
            <p:ph type="sldNum" sz="quarter" idx="12"/>
          </p:nvPr>
        </p:nvSpPr>
        <p:spPr/>
        <p:txBody>
          <a:bodyPr/>
          <a:lstStyle/>
          <a:p>
            <a:pPr>
              <a:defRPr/>
            </a:pPr>
            <a:fld id="{EAB5BBF0-B782-3644-AFE1-10103AC25370}" type="slidenum">
              <a:rPr lang="en-US" smtClean="0"/>
              <a:pPr>
                <a:defRPr/>
              </a:pPr>
              <a:t>71</a:t>
            </a:fld>
            <a:endParaRPr lang="en-US"/>
          </a:p>
        </p:txBody>
      </p:sp>
    </p:spTree>
    <p:extLst>
      <p:ext uri="{BB962C8B-B14F-4D97-AF65-F5344CB8AC3E}">
        <p14:creationId xmlns:p14="http://schemas.microsoft.com/office/powerpoint/2010/main" val="3597786273"/>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and plan-based factors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72</a:t>
            </a:fld>
            <a:endParaRPr lang="en-US"/>
          </a:p>
        </p:txBody>
      </p:sp>
      <p:pic>
        <p:nvPicPr>
          <p:cNvPr id="6" name="Picture 5" descr="3.12 Agile-plan-based-factor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249" y="2362200"/>
            <a:ext cx="8469607" cy="27305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99963659"/>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issues</a:t>
            </a:r>
          </a:p>
        </p:txBody>
      </p:sp>
      <p:sp>
        <p:nvSpPr>
          <p:cNvPr id="3" name="Content Placeholder 2"/>
          <p:cNvSpPr>
            <a:spLocks noGrp="1"/>
          </p:cNvSpPr>
          <p:nvPr>
            <p:ph idx="1"/>
          </p:nvPr>
        </p:nvSpPr>
        <p:spPr>
          <a:xfrm>
            <a:off x="457200" y="1600200"/>
            <a:ext cx="8470900" cy="4525963"/>
          </a:xfrm>
        </p:spPr>
        <p:txBody>
          <a:bodyPr/>
          <a:lstStyle/>
          <a:p>
            <a:r>
              <a:rPr lang="en-GB" dirty="0"/>
              <a:t>How large is the system being developed?</a:t>
            </a:r>
          </a:p>
          <a:p>
            <a:pPr lvl="1"/>
            <a:r>
              <a:rPr lang="en-GB" dirty="0"/>
              <a:t>Agile methods are most effective a relatively small co-located team who can communicate informally. </a:t>
            </a:r>
          </a:p>
          <a:p>
            <a:r>
              <a:rPr lang="en-GB" dirty="0"/>
              <a:t>What type of system is being developed?</a:t>
            </a:r>
          </a:p>
          <a:p>
            <a:pPr lvl="1"/>
            <a:r>
              <a:rPr lang="en-GB" dirty="0"/>
              <a:t>Systems that require a lot of analysis before implementation need a fairly detailed design to carry out this analysis. </a:t>
            </a:r>
          </a:p>
          <a:p>
            <a:r>
              <a:rPr lang="en-GB" dirty="0"/>
              <a:t>What is the expected system lifetime?</a:t>
            </a:r>
          </a:p>
          <a:p>
            <a:pPr lvl="1"/>
            <a:r>
              <a:rPr lang="en-GB" dirty="0"/>
              <a:t>Long-lifetime systems require documentation to communicate the intentions of the system developers to the support team. </a:t>
            </a:r>
          </a:p>
          <a:p>
            <a:r>
              <a:rPr lang="en-GB" dirty="0"/>
              <a:t>Is the system subject to external regulation?</a:t>
            </a:r>
          </a:p>
          <a:p>
            <a:pPr lvl="1"/>
            <a:r>
              <a:rPr lang="en-GB" dirty="0"/>
              <a:t>If a system is regulated you will probably be required to produce detailed documentation as part of the system safety case. </a:t>
            </a:r>
          </a:p>
          <a:p>
            <a:pPr lvl="1">
              <a:buNone/>
            </a:pPr>
            <a:r>
              <a:rPr lang="en-GB" dirty="0"/>
              <a:t> </a:t>
            </a:r>
          </a:p>
          <a:p>
            <a:pPr lvl="1"/>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95282264"/>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People and teams</a:t>
            </a:r>
          </a:p>
        </p:txBody>
      </p:sp>
      <p:sp>
        <p:nvSpPr>
          <p:cNvPr id="3" name="Content Placeholder 2"/>
          <p:cNvSpPr>
            <a:spLocks noGrp="1"/>
          </p:cNvSpPr>
          <p:nvPr>
            <p:ph idx="1"/>
          </p:nvPr>
        </p:nvSpPr>
        <p:spPr/>
        <p:txBody>
          <a:bodyPr/>
          <a:lstStyle/>
          <a:p>
            <a:r>
              <a:rPr lang="en-GB" dirty="0"/>
              <a:t>How good are the designers and programmers in the development team?</a:t>
            </a:r>
          </a:p>
          <a:p>
            <a:pPr lvl="1"/>
            <a:r>
              <a:rPr lang="en-GB" dirty="0"/>
              <a:t> It is sometimes argued that agile methods require higher skill levels than plan-based approaches in which programmers simply translate a detailed design into code.</a:t>
            </a:r>
          </a:p>
          <a:p>
            <a:r>
              <a:rPr lang="en-GB" dirty="0"/>
              <a:t>How is the development team organized?</a:t>
            </a:r>
          </a:p>
          <a:p>
            <a:pPr lvl="1"/>
            <a:r>
              <a:rPr lang="en-GB" dirty="0"/>
              <a:t>Design documents may be required if the team is </a:t>
            </a:r>
            <a:r>
              <a:rPr lang="en-GB" dirty="0" err="1"/>
              <a:t>dsitributed</a:t>
            </a:r>
            <a:r>
              <a:rPr lang="en-GB" dirty="0"/>
              <a:t>.</a:t>
            </a:r>
          </a:p>
          <a:p>
            <a:r>
              <a:rPr lang="en-GB" dirty="0"/>
              <a:t>What support technologies are available?</a:t>
            </a:r>
          </a:p>
          <a:p>
            <a:pPr lvl="1"/>
            <a:r>
              <a:rPr lang="en-GB" dirty="0"/>
              <a:t>IDE support for visualisation and program analysis is essential if design documentation is not available.</a:t>
            </a:r>
          </a:p>
          <a:p>
            <a:pPr lvl="1"/>
            <a:endParaRPr lang="en-GB"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80503184"/>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Organizational issues</a:t>
            </a:r>
          </a:p>
        </p:txBody>
      </p:sp>
      <p:sp>
        <p:nvSpPr>
          <p:cNvPr id="3" name="Content Placeholder 2"/>
          <p:cNvSpPr>
            <a:spLocks noGrp="1"/>
          </p:cNvSpPr>
          <p:nvPr>
            <p:ph idx="1"/>
          </p:nvPr>
        </p:nvSpPr>
        <p:spPr/>
        <p:txBody>
          <a:bodyPr/>
          <a:lstStyle/>
          <a:p>
            <a:r>
              <a:rPr lang="en-GB" dirty="0"/>
              <a:t>Traditional engineering organizations have a culture of plan-based development, as this is the norm in engineering.</a:t>
            </a:r>
          </a:p>
          <a:p>
            <a:r>
              <a:rPr lang="en-GB" dirty="0"/>
              <a:t>Is it standard organizational practice to develop a detailed system specification?</a:t>
            </a:r>
          </a:p>
          <a:p>
            <a:r>
              <a:rPr lang="en-GB" dirty="0"/>
              <a:t>Will customer representatives be available to provide feedback of system increments?</a:t>
            </a:r>
          </a:p>
          <a:p>
            <a:r>
              <a:rPr lang="en-GB" dirty="0"/>
              <a:t>Can informal agile development fit into the organizational culture of detailed documentation?</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64070785"/>
      </p:ext>
    </p:extLst>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for large systems</a:t>
            </a:r>
          </a:p>
        </p:txBody>
      </p:sp>
      <p:sp>
        <p:nvSpPr>
          <p:cNvPr id="3" name="Content Placeholder 2"/>
          <p:cNvSpPr>
            <a:spLocks noGrp="1"/>
          </p:cNvSpPr>
          <p:nvPr>
            <p:ph idx="1"/>
          </p:nvPr>
        </p:nvSpPr>
        <p:spPr/>
        <p:txBody>
          <a:bodyPr/>
          <a:lstStyle/>
          <a:p>
            <a:r>
              <a:rPr lang="en-GB" sz="2200" dirty="0"/>
              <a:t>Large systems are usually collections of separate, communicating systems, where separate teams develop each system. Frequently, these teams are working in different places, sometimes in different time zones. </a:t>
            </a:r>
          </a:p>
          <a:p>
            <a:r>
              <a:rPr lang="en-GB" sz="2200" dirty="0"/>
              <a:t>Large systems are ‘</a:t>
            </a:r>
            <a:r>
              <a:rPr lang="en-GB" sz="2200" dirty="0" err="1"/>
              <a:t>brownfield</a:t>
            </a:r>
            <a:r>
              <a:rPr lang="en-GB" sz="2200" dirty="0"/>
              <a:t> systems’, that is they include and interact with a number of existing systems. Many of the system requirements are concerned with this interaction and so don’t really lend themselves to flexibility and incremental development. </a:t>
            </a:r>
          </a:p>
          <a:p>
            <a:r>
              <a:rPr lang="en-GB" sz="2200" dirty="0"/>
              <a:t>Where several systems are integrated to create a system, a significant fraction of the development is concerned with system configuration rather than original code development.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 system development</a:t>
            </a:r>
          </a:p>
        </p:txBody>
      </p:sp>
      <p:sp>
        <p:nvSpPr>
          <p:cNvPr id="3" name="Content Placeholder 2"/>
          <p:cNvSpPr>
            <a:spLocks noGrp="1"/>
          </p:cNvSpPr>
          <p:nvPr>
            <p:ph idx="1"/>
          </p:nvPr>
        </p:nvSpPr>
        <p:spPr/>
        <p:txBody>
          <a:bodyPr/>
          <a:lstStyle/>
          <a:p>
            <a:r>
              <a:rPr lang="en-GB" dirty="0"/>
              <a:t>Large systems and their development processes are often constrained by external rules and regulations limiting the way that they can be developed.</a:t>
            </a:r>
          </a:p>
          <a:p>
            <a:r>
              <a:rPr lang="en-GB" dirty="0"/>
              <a:t>Large systems have a long procurement and development time. It is difficult to maintain coherent teams who know about the system over that period as, inevitably, people move on to other jobs and projects. </a:t>
            </a:r>
          </a:p>
          <a:p>
            <a:r>
              <a:rPr lang="en-GB" dirty="0"/>
              <a:t>Large systems usually have a diverse set of stakeholders. It is practically impossible to involve all of these different stakeholders in the development process. </a:t>
            </a: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in large systems</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78</a:t>
            </a:fld>
            <a:endParaRPr lang="en-US"/>
          </a:p>
        </p:txBody>
      </p:sp>
      <p:pic>
        <p:nvPicPr>
          <p:cNvPr id="6" name="Picture 5" descr="3.13 Factors in large syste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1943099"/>
            <a:ext cx="7150100" cy="412039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3230988"/>
      </p:ext>
    </p:extLst>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IBM’s agility at scale model</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79</a:t>
            </a:fld>
            <a:endParaRPr lang="en-US"/>
          </a:p>
        </p:txBody>
      </p:sp>
      <p:pic>
        <p:nvPicPr>
          <p:cNvPr id="6" name="Picture 5" descr="3.14 IBM's agility at scale model.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83" y="1282700"/>
            <a:ext cx="7241249" cy="483870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6339793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solidFill>
                  <a:schemeClr val="tx1"/>
                </a:solidFill>
              </a:rPr>
              <a:t>Plan-driven vs. Agile methods</a:t>
            </a:r>
          </a:p>
        </p:txBody>
      </p:sp>
      <p:graphicFrame>
        <p:nvGraphicFramePr>
          <p:cNvPr id="5" name="Diagram 4"/>
          <p:cNvGraphicFramePr/>
          <p:nvPr/>
        </p:nvGraphicFramePr>
        <p:xfrm>
          <a:off x="446271" y="1844824"/>
          <a:ext cx="7162800" cy="4768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a:xfrm>
            <a:off x="6553200" y="6356350"/>
            <a:ext cx="2133600" cy="365125"/>
          </a:xfrm>
        </p:spPr>
        <p:txBody>
          <a:bodyPr/>
          <a:lstStyle/>
          <a:p>
            <a:pPr>
              <a:defRPr/>
            </a:pPr>
            <a:fld id="{EAB5BBF0-B782-3644-AFE1-10103AC25370}" type="slidenum">
              <a:rPr lang="en-US" smtClean="0"/>
              <a:pPr>
                <a:defRPr/>
              </a:pPr>
              <a:t>8</a:t>
            </a:fld>
            <a:endParaRPr lang="en-US"/>
          </a:p>
        </p:txBody>
      </p:sp>
      <p:sp>
        <p:nvSpPr>
          <p:cNvPr id="6" name="Footer Placeholder 4"/>
          <p:cNvSpPr>
            <a:spLocks noGrp="1"/>
          </p:cNvSpPr>
          <p:nvPr>
            <p:ph type="ftr" sz="quarter" idx="11"/>
          </p:nvPr>
        </p:nvSpPr>
        <p:spPr>
          <a:xfrm>
            <a:off x="3124200" y="6356350"/>
            <a:ext cx="2895600" cy="365125"/>
          </a:xfrm>
        </p:spPr>
        <p:txBody>
          <a:bodyPr/>
          <a:lstStyle/>
          <a:p>
            <a:pPr>
              <a:defRPr/>
            </a:pPr>
            <a:r>
              <a:rPr lang="en-US"/>
              <a:t>Chapter 3 Agile software development</a:t>
            </a:r>
          </a:p>
        </p:txBody>
      </p:sp>
      <p:pic>
        <p:nvPicPr>
          <p:cNvPr id="7" name="Picture 6"/>
          <p:cNvPicPr>
            <a:picLocks noChangeAspect="1"/>
          </p:cNvPicPr>
          <p:nvPr/>
        </p:nvPicPr>
        <p:blipFill>
          <a:blip r:embed="rId7"/>
          <a:stretch>
            <a:fillRect/>
          </a:stretch>
        </p:blipFill>
        <p:spPr>
          <a:xfrm>
            <a:off x="6319062" y="341444"/>
            <a:ext cx="1300938" cy="892895"/>
          </a:xfrm>
          <a:prstGeom prst="rect">
            <a:avLst/>
          </a:prstGeom>
        </p:spPr>
      </p:pic>
    </p:spTree>
    <p:extLst>
      <p:ext uri="{BB962C8B-B14F-4D97-AF65-F5344CB8AC3E}">
        <p14:creationId xmlns:p14="http://schemas.microsoft.com/office/powerpoint/2010/main" val="934904494"/>
      </p:ext>
    </p:extLst>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Scaling up to large systems</a:t>
            </a:r>
          </a:p>
        </p:txBody>
      </p:sp>
      <p:sp>
        <p:nvSpPr>
          <p:cNvPr id="3" name="Content Placeholder 2"/>
          <p:cNvSpPr>
            <a:spLocks noGrp="1"/>
          </p:cNvSpPr>
          <p:nvPr>
            <p:ph idx="1"/>
          </p:nvPr>
        </p:nvSpPr>
        <p:spPr/>
        <p:txBody>
          <a:bodyPr/>
          <a:lstStyle/>
          <a:p>
            <a:r>
              <a:rPr lang="en-GB" sz="2200" dirty="0"/>
              <a:t>A completely incremental approach to requirements engineering is impossible.</a:t>
            </a:r>
          </a:p>
          <a:p>
            <a:r>
              <a:rPr lang="en-GB" sz="2200" dirty="0"/>
              <a:t>There cannot be a single product owner or customer representative.</a:t>
            </a:r>
          </a:p>
          <a:p>
            <a:r>
              <a:rPr lang="en-GB" sz="2200" dirty="0"/>
              <a:t>For large systems development, it is not possible to focus only on the code of the system.  </a:t>
            </a:r>
          </a:p>
          <a:p>
            <a:r>
              <a:rPr lang="en-GB" sz="2200" dirty="0"/>
              <a:t>Cross-team communication mechanisms have to be designed and used. </a:t>
            </a:r>
          </a:p>
          <a:p>
            <a:r>
              <a:rPr lang="en-GB" sz="2200" dirty="0"/>
              <a:t>Continuous integration is practically impossible. However, it is essential to maintain frequent system builds and regular releases of the system. </a:t>
            </a:r>
            <a:endParaRPr lang="en-US" sz="2200"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Multi-team Scrum</a:t>
            </a:r>
          </a:p>
        </p:txBody>
      </p:sp>
      <p:sp>
        <p:nvSpPr>
          <p:cNvPr id="3" name="Content Placeholder 2"/>
          <p:cNvSpPr>
            <a:spLocks noGrp="1"/>
          </p:cNvSpPr>
          <p:nvPr>
            <p:ph idx="1"/>
          </p:nvPr>
        </p:nvSpPr>
        <p:spPr/>
        <p:txBody>
          <a:bodyPr/>
          <a:lstStyle/>
          <a:p>
            <a:r>
              <a:rPr lang="en-GB" i="1" dirty="0"/>
              <a:t>Role replication</a:t>
            </a:r>
            <a:r>
              <a:rPr lang="en-GB" dirty="0"/>
              <a:t> </a:t>
            </a:r>
          </a:p>
          <a:p>
            <a:pPr lvl="1"/>
            <a:r>
              <a:rPr lang="en-GB" dirty="0"/>
              <a:t>Each team has a Product Owner for their work component and </a:t>
            </a:r>
            <a:r>
              <a:rPr lang="en-GB" dirty="0" err="1"/>
              <a:t>ScrumMaster</a:t>
            </a:r>
            <a:r>
              <a:rPr lang="en-GB" dirty="0"/>
              <a:t>. </a:t>
            </a:r>
          </a:p>
          <a:p>
            <a:r>
              <a:rPr lang="en-GB" i="1" dirty="0"/>
              <a:t>Product architects</a:t>
            </a:r>
            <a:r>
              <a:rPr lang="en-GB" dirty="0"/>
              <a:t> </a:t>
            </a:r>
          </a:p>
          <a:p>
            <a:pPr lvl="1"/>
            <a:r>
              <a:rPr lang="en-GB" dirty="0"/>
              <a:t>Each team chooses a product architect and these architects collaborate to design and evolve the overall system architecture.</a:t>
            </a:r>
          </a:p>
          <a:p>
            <a:r>
              <a:rPr lang="en-GB" i="1" dirty="0"/>
              <a:t>Release alignment</a:t>
            </a:r>
            <a:r>
              <a:rPr lang="en-GB" dirty="0"/>
              <a:t> </a:t>
            </a:r>
          </a:p>
          <a:p>
            <a:pPr lvl="1"/>
            <a:r>
              <a:rPr lang="en-GB" dirty="0"/>
              <a:t>The dates of product releases from each team are aligned so that a demonstrable and complete system is produced.</a:t>
            </a:r>
          </a:p>
          <a:p>
            <a:r>
              <a:rPr lang="en-GB" i="1" dirty="0"/>
              <a:t>Scrum of Scrums</a:t>
            </a:r>
            <a:r>
              <a:rPr lang="en-GB" dirty="0"/>
              <a:t> </a:t>
            </a:r>
          </a:p>
          <a:p>
            <a:pPr lvl="1"/>
            <a:r>
              <a:rPr lang="en-GB" dirty="0"/>
              <a:t>There is a daily Scrum of Scrums where representatives from each team meet to discuss </a:t>
            </a:r>
            <a:r>
              <a:rPr lang="en-GB" dirty="0" err="1"/>
              <a:t>progressand</a:t>
            </a:r>
            <a:r>
              <a:rPr lang="en-GB" dirty="0"/>
              <a:t> plan work to be done.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35549426"/>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across organizations</a:t>
            </a:r>
          </a:p>
        </p:txBody>
      </p:sp>
      <p:sp>
        <p:nvSpPr>
          <p:cNvPr id="3" name="Content Placeholder 2"/>
          <p:cNvSpPr>
            <a:spLocks noGrp="1"/>
          </p:cNvSpPr>
          <p:nvPr>
            <p:ph idx="1"/>
          </p:nvPr>
        </p:nvSpPr>
        <p:spPr>
          <a:xfrm>
            <a:off x="457200" y="1600200"/>
            <a:ext cx="8407400" cy="4525963"/>
          </a:xfrm>
        </p:spPr>
        <p:txBody>
          <a:bodyPr/>
          <a:lstStyle/>
          <a:p>
            <a:r>
              <a:rPr lang="en-GB" sz="2200" dirty="0"/>
              <a:t>Project managers who do not have experience of agile methods may be reluctant to accept the risk of a new approach.</a:t>
            </a:r>
          </a:p>
          <a:p>
            <a:r>
              <a:rPr lang="en-GB" sz="2200" dirty="0"/>
              <a:t>Large organizations often have quality procedures and standards that all projects are expected to follow and, because of their bureaucratic nature, these are likely to be incompatible with agile methods. </a:t>
            </a:r>
          </a:p>
          <a:p>
            <a:r>
              <a:rPr lang="en-GB" sz="2200" dirty="0"/>
              <a:t>Agile methods seem to work best when team members have a relatively high skill level. However, within large organizations, there are likely to be a wide range of skills and abilities. </a:t>
            </a:r>
          </a:p>
          <a:p>
            <a:r>
              <a:rPr lang="en-GB" sz="2200" dirty="0"/>
              <a:t>There may be cultural resistance to agile methods, especially in those organizations that have a long history of using conventional systems engineering processes.</a:t>
            </a:r>
          </a:p>
          <a:p>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Scrum is an agile method that provides a project management framework. </a:t>
            </a:r>
          </a:p>
          <a:p>
            <a:pPr lvl="1"/>
            <a:r>
              <a:rPr lang="en-GB" dirty="0"/>
              <a:t>It is centred round a set of sprints, which are fixed time periods when a system increment is developed.</a:t>
            </a:r>
          </a:p>
          <a:p>
            <a:r>
              <a:rPr lang="en-GB" dirty="0"/>
              <a:t>Many practical development methods are a mixture of plan-based and agile development. </a:t>
            </a:r>
          </a:p>
          <a:p>
            <a:r>
              <a:rPr lang="en-GB" dirty="0"/>
              <a:t>Scaling agile methods for large systems is difficult.</a:t>
            </a:r>
          </a:p>
          <a:p>
            <a:pPr lvl="1"/>
            <a:r>
              <a:rPr lang="en-GB" dirty="0"/>
              <a:t> Large systems need up-front design and some documentation and organizational practice may conflict with the informality of agile approaches.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2429</TotalTime>
  <Words>5110</Words>
  <Application>Microsoft Office PowerPoint</Application>
  <PresentationFormat>On-screen Show (4:3)</PresentationFormat>
  <Paragraphs>746</Paragraphs>
  <Slides>84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84</vt:i4>
      </vt:variant>
    </vt:vector>
  </HeadingPairs>
  <TitlesOfParts>
    <vt:vector size="90" baseType="lpstr">
      <vt:lpstr>Arial</vt:lpstr>
      <vt:lpstr>Calibri</vt:lpstr>
      <vt:lpstr>medium-content-serif-font</vt:lpstr>
      <vt:lpstr>Times New Roman</vt:lpstr>
      <vt:lpstr>Wingdings</vt:lpstr>
      <vt:lpstr>SE10 slides</vt:lpstr>
      <vt:lpstr>Chapter 3 – Agile Software Development</vt:lpstr>
      <vt:lpstr>Topics covered</vt:lpstr>
      <vt:lpstr>Agile</vt:lpstr>
      <vt:lpstr>Rapid software development</vt:lpstr>
      <vt:lpstr>PowerPoint Presentation</vt:lpstr>
      <vt:lpstr>Plan-driven and agile development</vt:lpstr>
      <vt:lpstr>Plan-driven vs. Agile methods</vt:lpstr>
      <vt:lpstr>Plan-driven vs. Agile methods</vt:lpstr>
      <vt:lpstr>Plan-driven and agile development</vt:lpstr>
      <vt:lpstr>Agile methods</vt:lpstr>
      <vt:lpstr>PowerPoint Presentation</vt:lpstr>
      <vt:lpstr>PowerPoint Presentation</vt:lpstr>
      <vt:lpstr>Agile manifesto</vt:lpstr>
      <vt:lpstr>Principles of agile methods</vt:lpstr>
      <vt:lpstr>The principles of agile methods </vt:lpstr>
      <vt:lpstr>Agile method applicability</vt:lpstr>
      <vt:lpstr>Agile Alliance’s Twelve Agility Principles</vt:lpstr>
      <vt:lpstr>Agile Alliance’s Twelve Agility Principles</vt:lpstr>
      <vt:lpstr>Problems with agile methods</vt:lpstr>
      <vt:lpstr>Technical, human, organizational issues</vt:lpstr>
      <vt:lpstr>Technical, human, organizational issues</vt:lpstr>
      <vt:lpstr>Technical, human, organizational issues</vt:lpstr>
      <vt:lpstr>Agile development techniques</vt:lpstr>
      <vt:lpstr>PowerPoint Presentation</vt:lpstr>
      <vt:lpstr>Agile Methods in this lecture</vt:lpstr>
      <vt:lpstr>Extreme programming</vt:lpstr>
      <vt:lpstr>XP and agile principles</vt:lpstr>
      <vt:lpstr>XP (Test First Programming) </vt:lpstr>
      <vt:lpstr>XP</vt:lpstr>
      <vt:lpstr>XP release cycle</vt:lpstr>
      <vt:lpstr>Extreme programming practices</vt:lpstr>
      <vt:lpstr>Extreme programming practices (a) Detailed </vt:lpstr>
      <vt:lpstr>Extreme programming practices (b) Detailed </vt:lpstr>
      <vt:lpstr>User stories for requirements</vt:lpstr>
      <vt:lpstr>PowerPoint Presentation</vt:lpstr>
      <vt:lpstr>A ‘prescribing medication’ story </vt:lpstr>
      <vt:lpstr>Examples of task cards for prescribing medication </vt:lpstr>
      <vt:lpstr>PowerPoint Presentation</vt:lpstr>
      <vt:lpstr>Refactoring</vt:lpstr>
      <vt:lpstr>Refactoring</vt:lpstr>
      <vt:lpstr>Examples of refactoring</vt:lpstr>
      <vt:lpstr>PowerPoint Presentation</vt:lpstr>
      <vt:lpstr>Test case description for dose checking </vt:lpstr>
      <vt:lpstr>XP testing difficulties</vt:lpstr>
      <vt:lpstr>PowerPoint Presentation</vt:lpstr>
      <vt:lpstr>Pair programming</vt:lpstr>
      <vt:lpstr>Pair programming</vt:lpstr>
      <vt:lpstr>Advantages of pair programming</vt:lpstr>
      <vt:lpstr>Agile project management</vt:lpstr>
      <vt:lpstr>PowerPoint Presentation</vt:lpstr>
      <vt:lpstr>Agile project management (SCRUM)</vt:lpstr>
      <vt:lpstr>The Scrum process</vt:lpstr>
      <vt:lpstr>The Scrum Process: Explained</vt:lpstr>
      <vt:lpstr>Sprint cycle</vt:lpstr>
      <vt:lpstr>Teamwork in Scrum</vt:lpstr>
      <vt:lpstr>Scrum benefits</vt:lpstr>
      <vt:lpstr>Scrum terminology (a)</vt:lpstr>
      <vt:lpstr>Scrum terminology (b)</vt:lpstr>
      <vt:lpstr>Scrum sprint cycle</vt:lpstr>
      <vt:lpstr>PowerPoint Presentation</vt:lpstr>
      <vt:lpstr>PowerPoint Presentation</vt:lpstr>
      <vt:lpstr>PowerPoint Presentation</vt:lpstr>
      <vt:lpstr>Distributed Scrum</vt:lpstr>
      <vt:lpstr>Scaling agile methods</vt:lpstr>
      <vt:lpstr>Scaling agile methods</vt:lpstr>
      <vt:lpstr>Scaling out and scaling up</vt:lpstr>
      <vt:lpstr>Practical problems with agile methods</vt:lpstr>
      <vt:lpstr>Contractual issues</vt:lpstr>
      <vt:lpstr>Agile methods and software maintenance</vt:lpstr>
      <vt:lpstr>Agile maintenance</vt:lpstr>
      <vt:lpstr>PowerPoint Presentation</vt:lpstr>
      <vt:lpstr>Agile and plan-based factors</vt:lpstr>
      <vt:lpstr>System issues</vt:lpstr>
      <vt:lpstr>People and teams</vt:lpstr>
      <vt:lpstr>Organizational issues</vt:lpstr>
      <vt:lpstr>Agile methods for large systems</vt:lpstr>
      <vt:lpstr>Large system development</vt:lpstr>
      <vt:lpstr>Factors in large systems</vt:lpstr>
      <vt:lpstr>IBM’s agility at scale model</vt:lpstr>
      <vt:lpstr>Scaling up to large systems</vt:lpstr>
      <vt:lpstr>Multi-team Scrum</vt:lpstr>
      <vt:lpstr>Agile methods across organizations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Farrukh</cp:lastModifiedBy>
  <cp:revision>74</cp:revision>
  <dcterms:created xsi:type="dcterms:W3CDTF">2010-01-06T20:28:26Z</dcterms:created>
  <dcterms:modified xsi:type="dcterms:W3CDTF">2024-02-12T08:47:22Z</dcterms:modified>
</cp:coreProperties>
</file>