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5"/>
  </p:notesMasterIdLst>
  <p:sldIdLst>
    <p:sldId id="266" r:id="rId2"/>
    <p:sldId id="258" r:id="rId3"/>
    <p:sldId id="259" r:id="rId4"/>
    <p:sldId id="257" r:id="rId5"/>
    <p:sldId id="263" r:id="rId6"/>
    <p:sldId id="260" r:id="rId7"/>
    <p:sldId id="261" r:id="rId8"/>
    <p:sldId id="267" r:id="rId9"/>
    <p:sldId id="268" r:id="rId10"/>
    <p:sldId id="264" r:id="rId11"/>
    <p:sldId id="270" r:id="rId12"/>
    <p:sldId id="269" r:id="rId13"/>
    <p:sldId id="272" r:id="rId14"/>
    <p:sldId id="273" r:id="rId15"/>
    <p:sldId id="275" r:id="rId16"/>
    <p:sldId id="282" r:id="rId17"/>
    <p:sldId id="283" r:id="rId18"/>
    <p:sldId id="286" r:id="rId19"/>
    <p:sldId id="276" r:id="rId20"/>
    <p:sldId id="287" r:id="rId21"/>
    <p:sldId id="289" r:id="rId22"/>
    <p:sldId id="281" r:id="rId23"/>
    <p:sldId id="280" r:id="rId24"/>
    <p:sldId id="290" r:id="rId25"/>
    <p:sldId id="288" r:id="rId26"/>
    <p:sldId id="292" r:id="rId27"/>
    <p:sldId id="294" r:id="rId28"/>
    <p:sldId id="296" r:id="rId29"/>
    <p:sldId id="298" r:id="rId30"/>
    <p:sldId id="299" r:id="rId31"/>
    <p:sldId id="300" r:id="rId32"/>
    <p:sldId id="301" r:id="rId33"/>
    <p:sldId id="30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veria Ali" initials="JA" lastIdx="11" clrIdx="0">
    <p:extLst>
      <p:ext uri="{19B8F6BF-5375-455C-9EA6-DF929625EA0E}">
        <p15:presenceInfo xmlns:p15="http://schemas.microsoft.com/office/powerpoint/2012/main" userId="Javeria A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07T00:05:23.477" idx="2">
    <p:pos x="10" y="10"/>
    <p:text>-Present Simple
-Exploratory in nature</p:text>
    <p:extLst>
      <p:ext uri="{C676402C-5697-4E1C-873F-D02D1690AC5C}">
        <p15:threadingInfo xmlns:p15="http://schemas.microsoft.com/office/powerpoint/2012/main" timeZoneBias="-300"/>
      </p:ext>
    </p:extLst>
  </p:cm>
  <p:cm authorId="1" dt="2020-04-07T00:06:40.372" idx="3">
    <p:pos x="7142" y="1294"/>
    <p:text>"What"? The nature of the paper.</p:text>
    <p:extLst>
      <p:ext uri="{C676402C-5697-4E1C-873F-D02D1690AC5C}">
        <p15:threadingInfo xmlns:p15="http://schemas.microsoft.com/office/powerpoint/2012/main" timeZoneBias="-300"/>
      </p:ext>
    </p:extLst>
  </p:cm>
  <p:cm authorId="1" dt="2020-04-07T00:09:28.860" idx="4">
    <p:pos x="7142" y="1684"/>
    <p:text>Emerging problem</p:text>
    <p:extLst>
      <p:ext uri="{C676402C-5697-4E1C-873F-D02D1690AC5C}">
        <p15:threadingInfo xmlns:p15="http://schemas.microsoft.com/office/powerpoint/2012/main" timeZoneBias="-300"/>
      </p:ext>
    </p:extLst>
  </p:cm>
  <p:cm authorId="1" dt="2020-04-07T00:10:18.552" idx="5">
    <p:pos x="7080" y="2074"/>
    <p:text>Methodology, it is a review by authors.</p:text>
    <p:extLst>
      <p:ext uri="{C676402C-5697-4E1C-873F-D02D1690AC5C}">
        <p15:threadingInfo xmlns:p15="http://schemas.microsoft.com/office/powerpoint/2012/main" timeZoneBias="-300"/>
      </p:ext>
    </p:extLst>
  </p:cm>
  <p:cm authorId="1" dt="2020-04-07T00:11:21.056" idx="6">
    <p:pos x="2091" y="2658"/>
    <p:text>It concludes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07T00:13:16.965" idx="7">
    <p:pos x="7015" y="714"/>
    <p:text>Motivation and reason</p:text>
    <p:extLst>
      <p:ext uri="{C676402C-5697-4E1C-873F-D02D1690AC5C}">
        <p15:threadingInfo xmlns:p15="http://schemas.microsoft.com/office/powerpoint/2012/main" timeZoneBias="-300"/>
      </p:ext>
    </p:extLst>
  </p:cm>
  <p:cm authorId="1" dt="2020-04-07T00:28:34.673" idx="8">
    <p:pos x="7160" y="913"/>
    <p:text>Appears to be a solution or idea</p:text>
    <p:extLst>
      <p:ext uri="{C676402C-5697-4E1C-873F-D02D1690AC5C}">
        <p15:threadingInfo xmlns:p15="http://schemas.microsoft.com/office/powerpoint/2012/main" timeZoneBias="-300"/>
      </p:ext>
    </p:extLst>
  </p:cm>
  <p:cm authorId="1" dt="2020-04-07T00:30:06.669" idx="9">
    <p:pos x="7134" y="1498"/>
    <p:text>Methodology</p:text>
    <p:extLst>
      <p:ext uri="{C676402C-5697-4E1C-873F-D02D1690AC5C}">
        <p15:threadingInfo xmlns:p15="http://schemas.microsoft.com/office/powerpoint/2012/main" timeZoneBias="-300"/>
      </p:ext>
    </p:extLst>
  </p:cm>
  <p:cm authorId="1" dt="2020-04-07T00:31:12.569" idx="10">
    <p:pos x="7089" y="2286"/>
    <p:text>Result, findings</p:text>
    <p:extLst>
      <p:ext uri="{C676402C-5697-4E1C-873F-D02D1690AC5C}">
        <p15:threadingInfo xmlns:p15="http://schemas.microsoft.com/office/powerpoint/2012/main" timeZoneBias="-300"/>
      </p:ext>
    </p:extLst>
  </p:cm>
  <p:cm authorId="1" dt="2020-04-07T00:31:44.192" idx="11">
    <p:pos x="7098" y="2871"/>
    <p:text>Conclusion</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9B3EE8-1709-40CA-96AC-CC898919B380}" type="doc">
      <dgm:prSet loTypeId="urn:microsoft.com/office/officeart/2005/8/layout/hList6" loCatId="list" qsTypeId="urn:microsoft.com/office/officeart/2005/8/quickstyle/3d1" qsCatId="3D" csTypeId="urn:microsoft.com/office/officeart/2005/8/colors/colorful4" csCatId="colorful" phldr="1"/>
      <dgm:spPr/>
      <dgm:t>
        <a:bodyPr/>
        <a:lstStyle/>
        <a:p>
          <a:endParaRPr lang="en-US"/>
        </a:p>
      </dgm:t>
    </dgm:pt>
    <dgm:pt modelId="{48913CC5-4C85-4FEC-B182-D60BA5F2747A}">
      <dgm:prSet phldrT="[Text]"/>
      <dgm:spPr/>
      <dgm:t>
        <a:bodyPr/>
        <a:lstStyle/>
        <a:p>
          <a:r>
            <a:rPr lang="en-US" dirty="0"/>
            <a:t>Motivation</a:t>
          </a:r>
        </a:p>
      </dgm:t>
    </dgm:pt>
    <dgm:pt modelId="{9164C7DF-7059-4115-BA92-73AC2BE92477}" type="parTrans" cxnId="{872FEDD7-37B3-44AC-9CCC-210653380A19}">
      <dgm:prSet/>
      <dgm:spPr/>
      <dgm:t>
        <a:bodyPr/>
        <a:lstStyle/>
        <a:p>
          <a:endParaRPr lang="en-US"/>
        </a:p>
      </dgm:t>
    </dgm:pt>
    <dgm:pt modelId="{E35E74F7-F877-45CA-A884-299BB6F66189}" type="sibTrans" cxnId="{872FEDD7-37B3-44AC-9CCC-210653380A19}">
      <dgm:prSet/>
      <dgm:spPr/>
      <dgm:t>
        <a:bodyPr/>
        <a:lstStyle/>
        <a:p>
          <a:endParaRPr lang="en-US"/>
        </a:p>
      </dgm:t>
    </dgm:pt>
    <dgm:pt modelId="{2EFDA51B-AAA0-48EC-968D-2738E8A62BC1}">
      <dgm:prSet phldrT="[Text]"/>
      <dgm:spPr/>
      <dgm:t>
        <a:bodyPr/>
        <a:lstStyle/>
        <a:p>
          <a:r>
            <a:rPr lang="en-US" dirty="0"/>
            <a:t>Problem statement </a:t>
          </a:r>
        </a:p>
      </dgm:t>
    </dgm:pt>
    <dgm:pt modelId="{ACD717AE-51CF-4936-80EA-6258CBFEB025}" type="parTrans" cxnId="{4EA60CE6-039F-439B-866B-912D8D3A8C29}">
      <dgm:prSet/>
      <dgm:spPr/>
      <dgm:t>
        <a:bodyPr/>
        <a:lstStyle/>
        <a:p>
          <a:endParaRPr lang="en-US"/>
        </a:p>
      </dgm:t>
    </dgm:pt>
    <dgm:pt modelId="{8D7ECB18-C54E-4A58-A2EF-794763011915}" type="sibTrans" cxnId="{4EA60CE6-039F-439B-866B-912D8D3A8C29}">
      <dgm:prSet/>
      <dgm:spPr/>
      <dgm:t>
        <a:bodyPr/>
        <a:lstStyle/>
        <a:p>
          <a:endParaRPr lang="en-US"/>
        </a:p>
      </dgm:t>
    </dgm:pt>
    <dgm:pt modelId="{3E286C91-518D-4D1E-A668-1B9D67CBD689}">
      <dgm:prSet phldrT="[Text]"/>
      <dgm:spPr/>
      <dgm:t>
        <a:bodyPr/>
        <a:lstStyle/>
        <a:p>
          <a:r>
            <a:rPr lang="en-US" dirty="0"/>
            <a:t>Methodology </a:t>
          </a:r>
        </a:p>
      </dgm:t>
    </dgm:pt>
    <dgm:pt modelId="{E909C585-45BD-4792-AE0A-D08380F29E7E}" type="parTrans" cxnId="{999B0050-13E6-4936-92CF-D1BB9B2B269A}">
      <dgm:prSet/>
      <dgm:spPr/>
      <dgm:t>
        <a:bodyPr/>
        <a:lstStyle/>
        <a:p>
          <a:endParaRPr lang="en-US"/>
        </a:p>
      </dgm:t>
    </dgm:pt>
    <dgm:pt modelId="{AE3B6216-1A8D-4A5B-AF86-CE664E1E41C1}" type="sibTrans" cxnId="{999B0050-13E6-4936-92CF-D1BB9B2B269A}">
      <dgm:prSet/>
      <dgm:spPr/>
      <dgm:t>
        <a:bodyPr/>
        <a:lstStyle/>
        <a:p>
          <a:endParaRPr lang="en-US"/>
        </a:p>
      </dgm:t>
    </dgm:pt>
    <dgm:pt modelId="{E672A721-C089-4DDC-918F-168B168B94CD}">
      <dgm:prSet phldrT="[Text]"/>
      <dgm:spPr/>
      <dgm:t>
        <a:bodyPr/>
        <a:lstStyle/>
        <a:p>
          <a:r>
            <a:rPr lang="en-US" dirty="0"/>
            <a:t>Results and conclusion </a:t>
          </a:r>
        </a:p>
      </dgm:t>
    </dgm:pt>
    <dgm:pt modelId="{64340310-B013-476B-B97E-70CDA1C44AED}" type="parTrans" cxnId="{BA60B0ED-96FF-478E-9888-BCEB65EE0480}">
      <dgm:prSet/>
      <dgm:spPr/>
      <dgm:t>
        <a:bodyPr/>
        <a:lstStyle/>
        <a:p>
          <a:endParaRPr lang="en-US"/>
        </a:p>
      </dgm:t>
    </dgm:pt>
    <dgm:pt modelId="{0209E07F-BD4D-46BA-8F00-62F4BE663160}" type="sibTrans" cxnId="{BA60B0ED-96FF-478E-9888-BCEB65EE0480}">
      <dgm:prSet/>
      <dgm:spPr/>
      <dgm:t>
        <a:bodyPr/>
        <a:lstStyle/>
        <a:p>
          <a:endParaRPr lang="en-US"/>
        </a:p>
      </dgm:t>
    </dgm:pt>
    <dgm:pt modelId="{CDD5CDCC-5716-4F45-8CD4-36E003E77A8B}" type="pres">
      <dgm:prSet presAssocID="{1C9B3EE8-1709-40CA-96AC-CC898919B380}" presName="Name0" presStyleCnt="0">
        <dgm:presLayoutVars>
          <dgm:dir/>
          <dgm:resizeHandles val="exact"/>
        </dgm:presLayoutVars>
      </dgm:prSet>
      <dgm:spPr/>
      <dgm:t>
        <a:bodyPr/>
        <a:lstStyle/>
        <a:p>
          <a:endParaRPr lang="en-US"/>
        </a:p>
      </dgm:t>
    </dgm:pt>
    <dgm:pt modelId="{332BCF9C-35B1-45C0-89B1-789A4D9B42F3}" type="pres">
      <dgm:prSet presAssocID="{48913CC5-4C85-4FEC-B182-D60BA5F2747A}" presName="node" presStyleLbl="node1" presStyleIdx="0" presStyleCnt="4">
        <dgm:presLayoutVars>
          <dgm:bulletEnabled val="1"/>
        </dgm:presLayoutVars>
      </dgm:prSet>
      <dgm:spPr/>
      <dgm:t>
        <a:bodyPr/>
        <a:lstStyle/>
        <a:p>
          <a:endParaRPr lang="en-US"/>
        </a:p>
      </dgm:t>
    </dgm:pt>
    <dgm:pt modelId="{A640F303-87F9-41A7-8EBF-B9B2929434B6}" type="pres">
      <dgm:prSet presAssocID="{E35E74F7-F877-45CA-A884-299BB6F66189}" presName="sibTrans" presStyleCnt="0"/>
      <dgm:spPr/>
    </dgm:pt>
    <dgm:pt modelId="{256630D5-750F-4598-8AB3-1BD71B51F257}" type="pres">
      <dgm:prSet presAssocID="{2EFDA51B-AAA0-48EC-968D-2738E8A62BC1}" presName="node" presStyleLbl="node1" presStyleIdx="1" presStyleCnt="4">
        <dgm:presLayoutVars>
          <dgm:bulletEnabled val="1"/>
        </dgm:presLayoutVars>
      </dgm:prSet>
      <dgm:spPr/>
      <dgm:t>
        <a:bodyPr/>
        <a:lstStyle/>
        <a:p>
          <a:endParaRPr lang="en-US"/>
        </a:p>
      </dgm:t>
    </dgm:pt>
    <dgm:pt modelId="{2CFC089F-626B-4685-B857-4409E8030A27}" type="pres">
      <dgm:prSet presAssocID="{8D7ECB18-C54E-4A58-A2EF-794763011915}" presName="sibTrans" presStyleCnt="0"/>
      <dgm:spPr/>
    </dgm:pt>
    <dgm:pt modelId="{B9BA20CD-88AC-4780-AF07-372C7786B4DB}" type="pres">
      <dgm:prSet presAssocID="{3E286C91-518D-4D1E-A668-1B9D67CBD689}" presName="node" presStyleLbl="node1" presStyleIdx="2" presStyleCnt="4">
        <dgm:presLayoutVars>
          <dgm:bulletEnabled val="1"/>
        </dgm:presLayoutVars>
      </dgm:prSet>
      <dgm:spPr/>
      <dgm:t>
        <a:bodyPr/>
        <a:lstStyle/>
        <a:p>
          <a:endParaRPr lang="en-US"/>
        </a:p>
      </dgm:t>
    </dgm:pt>
    <dgm:pt modelId="{065A3A76-C4DD-4E3B-A513-3BD319310B1B}" type="pres">
      <dgm:prSet presAssocID="{AE3B6216-1A8D-4A5B-AF86-CE664E1E41C1}" presName="sibTrans" presStyleCnt="0"/>
      <dgm:spPr/>
    </dgm:pt>
    <dgm:pt modelId="{BA2B904F-38DB-4D0B-A484-47CCC43B60FD}" type="pres">
      <dgm:prSet presAssocID="{E672A721-C089-4DDC-918F-168B168B94CD}" presName="node" presStyleLbl="node1" presStyleIdx="3" presStyleCnt="4">
        <dgm:presLayoutVars>
          <dgm:bulletEnabled val="1"/>
        </dgm:presLayoutVars>
      </dgm:prSet>
      <dgm:spPr/>
      <dgm:t>
        <a:bodyPr/>
        <a:lstStyle/>
        <a:p>
          <a:endParaRPr lang="en-US"/>
        </a:p>
      </dgm:t>
    </dgm:pt>
  </dgm:ptLst>
  <dgm:cxnLst>
    <dgm:cxn modelId="{322C1BD2-470C-4E23-993D-6B140CDDC773}" type="presOf" srcId="{1C9B3EE8-1709-40CA-96AC-CC898919B380}" destId="{CDD5CDCC-5716-4F45-8CD4-36E003E77A8B}" srcOrd="0" destOrd="0" presId="urn:microsoft.com/office/officeart/2005/8/layout/hList6"/>
    <dgm:cxn modelId="{3B72C869-D6B3-412F-A796-4516C4854533}" type="presOf" srcId="{2EFDA51B-AAA0-48EC-968D-2738E8A62BC1}" destId="{256630D5-750F-4598-8AB3-1BD71B51F257}" srcOrd="0" destOrd="0" presId="urn:microsoft.com/office/officeart/2005/8/layout/hList6"/>
    <dgm:cxn modelId="{872FEDD7-37B3-44AC-9CCC-210653380A19}" srcId="{1C9B3EE8-1709-40CA-96AC-CC898919B380}" destId="{48913CC5-4C85-4FEC-B182-D60BA5F2747A}" srcOrd="0" destOrd="0" parTransId="{9164C7DF-7059-4115-BA92-73AC2BE92477}" sibTransId="{E35E74F7-F877-45CA-A884-299BB6F66189}"/>
    <dgm:cxn modelId="{725F9170-4606-4BF8-9753-788D4F160D27}" type="presOf" srcId="{48913CC5-4C85-4FEC-B182-D60BA5F2747A}" destId="{332BCF9C-35B1-45C0-89B1-789A4D9B42F3}" srcOrd="0" destOrd="0" presId="urn:microsoft.com/office/officeart/2005/8/layout/hList6"/>
    <dgm:cxn modelId="{7158FD80-7CD0-407D-9306-E760754FB8AE}" type="presOf" srcId="{E672A721-C089-4DDC-918F-168B168B94CD}" destId="{BA2B904F-38DB-4D0B-A484-47CCC43B60FD}" srcOrd="0" destOrd="0" presId="urn:microsoft.com/office/officeart/2005/8/layout/hList6"/>
    <dgm:cxn modelId="{4EA60CE6-039F-439B-866B-912D8D3A8C29}" srcId="{1C9B3EE8-1709-40CA-96AC-CC898919B380}" destId="{2EFDA51B-AAA0-48EC-968D-2738E8A62BC1}" srcOrd="1" destOrd="0" parTransId="{ACD717AE-51CF-4936-80EA-6258CBFEB025}" sibTransId="{8D7ECB18-C54E-4A58-A2EF-794763011915}"/>
    <dgm:cxn modelId="{BA60B0ED-96FF-478E-9888-BCEB65EE0480}" srcId="{1C9B3EE8-1709-40CA-96AC-CC898919B380}" destId="{E672A721-C089-4DDC-918F-168B168B94CD}" srcOrd="3" destOrd="0" parTransId="{64340310-B013-476B-B97E-70CDA1C44AED}" sibTransId="{0209E07F-BD4D-46BA-8F00-62F4BE663160}"/>
    <dgm:cxn modelId="{1A64AB06-CD40-44DA-9ACC-5D2883164DEE}" type="presOf" srcId="{3E286C91-518D-4D1E-A668-1B9D67CBD689}" destId="{B9BA20CD-88AC-4780-AF07-372C7786B4DB}" srcOrd="0" destOrd="0" presId="urn:microsoft.com/office/officeart/2005/8/layout/hList6"/>
    <dgm:cxn modelId="{999B0050-13E6-4936-92CF-D1BB9B2B269A}" srcId="{1C9B3EE8-1709-40CA-96AC-CC898919B380}" destId="{3E286C91-518D-4D1E-A668-1B9D67CBD689}" srcOrd="2" destOrd="0" parTransId="{E909C585-45BD-4792-AE0A-D08380F29E7E}" sibTransId="{AE3B6216-1A8D-4A5B-AF86-CE664E1E41C1}"/>
    <dgm:cxn modelId="{B691BC04-CEED-4B78-B19B-D37B56ABE1BD}" type="presParOf" srcId="{CDD5CDCC-5716-4F45-8CD4-36E003E77A8B}" destId="{332BCF9C-35B1-45C0-89B1-789A4D9B42F3}" srcOrd="0" destOrd="0" presId="urn:microsoft.com/office/officeart/2005/8/layout/hList6"/>
    <dgm:cxn modelId="{603A54D2-9AA1-44CA-8EEF-E602B98F8EAE}" type="presParOf" srcId="{CDD5CDCC-5716-4F45-8CD4-36E003E77A8B}" destId="{A640F303-87F9-41A7-8EBF-B9B2929434B6}" srcOrd="1" destOrd="0" presId="urn:microsoft.com/office/officeart/2005/8/layout/hList6"/>
    <dgm:cxn modelId="{98B35152-E3C6-439D-9C82-FBF9438049E5}" type="presParOf" srcId="{CDD5CDCC-5716-4F45-8CD4-36E003E77A8B}" destId="{256630D5-750F-4598-8AB3-1BD71B51F257}" srcOrd="2" destOrd="0" presId="urn:microsoft.com/office/officeart/2005/8/layout/hList6"/>
    <dgm:cxn modelId="{FDF25914-2025-491E-BCBE-BA58D6B98DF2}" type="presParOf" srcId="{CDD5CDCC-5716-4F45-8CD4-36E003E77A8B}" destId="{2CFC089F-626B-4685-B857-4409E8030A27}" srcOrd="3" destOrd="0" presId="urn:microsoft.com/office/officeart/2005/8/layout/hList6"/>
    <dgm:cxn modelId="{BF30A406-EEF7-4340-8716-0B57CC045CB0}" type="presParOf" srcId="{CDD5CDCC-5716-4F45-8CD4-36E003E77A8B}" destId="{B9BA20CD-88AC-4780-AF07-372C7786B4DB}" srcOrd="4" destOrd="0" presId="urn:microsoft.com/office/officeart/2005/8/layout/hList6"/>
    <dgm:cxn modelId="{5C2AE2BB-8BAB-4D44-A14C-EF3BFC5E183E}" type="presParOf" srcId="{CDD5CDCC-5716-4F45-8CD4-36E003E77A8B}" destId="{065A3A76-C4DD-4E3B-A513-3BD319310B1B}" srcOrd="5" destOrd="0" presId="urn:microsoft.com/office/officeart/2005/8/layout/hList6"/>
    <dgm:cxn modelId="{A23211C7-7110-4922-A483-7DA4447E80C7}" type="presParOf" srcId="{CDD5CDCC-5716-4F45-8CD4-36E003E77A8B}" destId="{BA2B904F-38DB-4D0B-A484-47CCC43B60FD}"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3A26E7-249C-4911-90B3-55ECF2C1E679}" type="doc">
      <dgm:prSet loTypeId="urn:microsoft.com/office/officeart/2005/8/layout/hProcess9" loCatId="process" qsTypeId="urn:microsoft.com/office/officeart/2005/8/quickstyle/3d2" qsCatId="3D" csTypeId="urn:microsoft.com/office/officeart/2005/8/colors/colorful5" csCatId="colorful" phldr="1"/>
      <dgm:spPr/>
      <dgm:t>
        <a:bodyPr/>
        <a:lstStyle/>
        <a:p>
          <a:endParaRPr lang="en-US"/>
        </a:p>
      </dgm:t>
    </dgm:pt>
    <dgm:pt modelId="{31925974-1C65-41DF-92D8-A09A092185D1}">
      <dgm:prSet phldrT="[Text]" custT="1"/>
      <dgm:spPr/>
      <dgm:t>
        <a:bodyPr/>
        <a:lstStyle/>
        <a:p>
          <a:r>
            <a:rPr lang="en-US" sz="2000" b="1" dirty="0"/>
            <a:t>Background	</a:t>
          </a:r>
        </a:p>
      </dgm:t>
    </dgm:pt>
    <dgm:pt modelId="{C1932A60-1B77-46F9-9C9F-D1E5488A1075}" type="parTrans" cxnId="{AE1E23BD-B1CF-4BAE-A099-CCF5690C4E17}">
      <dgm:prSet/>
      <dgm:spPr/>
      <dgm:t>
        <a:bodyPr/>
        <a:lstStyle/>
        <a:p>
          <a:endParaRPr lang="en-US"/>
        </a:p>
      </dgm:t>
    </dgm:pt>
    <dgm:pt modelId="{F17A6379-ACC0-4160-93EF-9749F27A11CF}" type="sibTrans" cxnId="{AE1E23BD-B1CF-4BAE-A099-CCF5690C4E17}">
      <dgm:prSet/>
      <dgm:spPr/>
      <dgm:t>
        <a:bodyPr/>
        <a:lstStyle/>
        <a:p>
          <a:endParaRPr lang="en-US"/>
        </a:p>
      </dgm:t>
    </dgm:pt>
    <dgm:pt modelId="{98EC5BB0-A0C5-4B5D-9DC5-DBAD76023124}">
      <dgm:prSet phldrT="[Text]"/>
      <dgm:spPr/>
      <dgm:t>
        <a:bodyPr/>
        <a:lstStyle/>
        <a:p>
          <a:r>
            <a:rPr lang="en-US" b="1" dirty="0"/>
            <a:t>Statement</a:t>
          </a:r>
          <a:r>
            <a:rPr lang="en-US" b="1" baseline="0" dirty="0"/>
            <a:t> of problem </a:t>
          </a:r>
          <a:endParaRPr lang="en-US" b="1" dirty="0"/>
        </a:p>
      </dgm:t>
    </dgm:pt>
    <dgm:pt modelId="{DE3ACB4B-6683-4340-8AAC-C25F832261CC}" type="parTrans" cxnId="{AEC480D1-2877-4C0A-8697-BFFE7CC88EF5}">
      <dgm:prSet/>
      <dgm:spPr/>
      <dgm:t>
        <a:bodyPr/>
        <a:lstStyle/>
        <a:p>
          <a:endParaRPr lang="en-US"/>
        </a:p>
      </dgm:t>
    </dgm:pt>
    <dgm:pt modelId="{19F59FA6-907C-44AE-A2DB-ED8524B87A20}" type="sibTrans" cxnId="{AEC480D1-2877-4C0A-8697-BFFE7CC88EF5}">
      <dgm:prSet/>
      <dgm:spPr/>
      <dgm:t>
        <a:bodyPr/>
        <a:lstStyle/>
        <a:p>
          <a:endParaRPr lang="en-US"/>
        </a:p>
      </dgm:t>
    </dgm:pt>
    <dgm:pt modelId="{00018224-8744-436C-9F0A-7D7B82C3253E}">
      <dgm:prSet phldrT="[Text]" custT="1"/>
      <dgm:spPr/>
      <dgm:t>
        <a:bodyPr/>
        <a:lstStyle/>
        <a:p>
          <a:r>
            <a:rPr lang="en-US" sz="2800" b="1" smtClean="0"/>
            <a:t>Purpose </a:t>
          </a:r>
          <a:endParaRPr lang="en-US" sz="2800" b="1" dirty="0"/>
        </a:p>
      </dgm:t>
    </dgm:pt>
    <dgm:pt modelId="{75460E10-EC47-46E5-BBA2-50B23D2D41DD}" type="parTrans" cxnId="{C3FB1ABF-7F4A-404D-8963-5C502280AB0B}">
      <dgm:prSet/>
      <dgm:spPr/>
      <dgm:t>
        <a:bodyPr/>
        <a:lstStyle/>
        <a:p>
          <a:endParaRPr lang="en-US"/>
        </a:p>
      </dgm:t>
    </dgm:pt>
    <dgm:pt modelId="{1BA0F0EA-C645-45F5-AEEF-B628C34EC115}" type="sibTrans" cxnId="{C3FB1ABF-7F4A-404D-8963-5C502280AB0B}">
      <dgm:prSet/>
      <dgm:spPr/>
      <dgm:t>
        <a:bodyPr/>
        <a:lstStyle/>
        <a:p>
          <a:endParaRPr lang="en-US"/>
        </a:p>
      </dgm:t>
    </dgm:pt>
    <dgm:pt modelId="{EA446F0E-EACB-400F-91E5-67CFEA2AFACD}">
      <dgm:prSet phldrT="[Text]" custT="1"/>
      <dgm:spPr/>
      <dgm:t>
        <a:bodyPr/>
        <a:lstStyle/>
        <a:p>
          <a:r>
            <a:rPr lang="en-US" sz="2000" b="1" dirty="0" smtClean="0"/>
            <a:t>Significance/Contribution </a:t>
          </a:r>
          <a:endParaRPr lang="en-US" sz="2000" b="1" dirty="0"/>
        </a:p>
      </dgm:t>
    </dgm:pt>
    <dgm:pt modelId="{CED92645-2267-4287-BA24-9CB4388456CC}" type="parTrans" cxnId="{415404D3-3F78-49F2-90E9-33172374AD90}">
      <dgm:prSet/>
      <dgm:spPr/>
      <dgm:t>
        <a:bodyPr/>
        <a:lstStyle/>
        <a:p>
          <a:endParaRPr lang="en-US"/>
        </a:p>
      </dgm:t>
    </dgm:pt>
    <dgm:pt modelId="{89F856F7-00B0-449E-93D7-05EDD912362C}" type="sibTrans" cxnId="{415404D3-3F78-49F2-90E9-33172374AD90}">
      <dgm:prSet/>
      <dgm:spPr/>
      <dgm:t>
        <a:bodyPr/>
        <a:lstStyle/>
        <a:p>
          <a:endParaRPr lang="en-US"/>
        </a:p>
      </dgm:t>
    </dgm:pt>
    <dgm:pt modelId="{ADF5592F-C12F-449F-8ABE-B6EDDD6C13E6}">
      <dgm:prSet phldrT="[Text]" custT="1"/>
      <dgm:spPr/>
      <dgm:t>
        <a:bodyPr/>
        <a:lstStyle/>
        <a:p>
          <a:r>
            <a:rPr lang="en-US" sz="2800" b="1" dirty="0"/>
            <a:t>Scope</a:t>
          </a:r>
          <a:r>
            <a:rPr lang="en-US" sz="2800" b="1" baseline="0" dirty="0"/>
            <a:t> </a:t>
          </a:r>
          <a:endParaRPr lang="en-US" sz="2800" b="1" dirty="0"/>
        </a:p>
      </dgm:t>
    </dgm:pt>
    <dgm:pt modelId="{5123E9F8-2870-4744-B494-226A1F8D588F}" type="parTrans" cxnId="{4165975F-3267-4031-9B01-EC0476E690B7}">
      <dgm:prSet/>
      <dgm:spPr/>
      <dgm:t>
        <a:bodyPr/>
        <a:lstStyle/>
        <a:p>
          <a:endParaRPr lang="en-US"/>
        </a:p>
      </dgm:t>
    </dgm:pt>
    <dgm:pt modelId="{FAF6500F-3909-4BFE-B205-36312A919ECD}" type="sibTrans" cxnId="{4165975F-3267-4031-9B01-EC0476E690B7}">
      <dgm:prSet/>
      <dgm:spPr/>
      <dgm:t>
        <a:bodyPr/>
        <a:lstStyle/>
        <a:p>
          <a:endParaRPr lang="en-US"/>
        </a:p>
      </dgm:t>
    </dgm:pt>
    <dgm:pt modelId="{A5983BC7-6496-4F19-AA4A-D017F8CB7FAE}">
      <dgm:prSet phldrT="[Text]" custT="1"/>
      <dgm:spPr/>
      <dgm:t>
        <a:bodyPr/>
        <a:lstStyle/>
        <a:p>
          <a:r>
            <a:rPr lang="en-US" sz="2000" b="1" dirty="0" smtClean="0"/>
            <a:t>Objectives  </a:t>
          </a:r>
          <a:endParaRPr lang="en-US" sz="2000" b="1" dirty="0"/>
        </a:p>
      </dgm:t>
    </dgm:pt>
    <dgm:pt modelId="{15CB74E8-7A13-4C1E-B227-65547018FC7D}" type="sibTrans" cxnId="{24301BF5-37EB-45B3-ADAA-18106C02ABF9}">
      <dgm:prSet/>
      <dgm:spPr/>
      <dgm:t>
        <a:bodyPr/>
        <a:lstStyle/>
        <a:p>
          <a:endParaRPr lang="en-US"/>
        </a:p>
      </dgm:t>
    </dgm:pt>
    <dgm:pt modelId="{C4605A2E-EFD0-4465-BF21-BC4B216D75AE}" type="parTrans" cxnId="{24301BF5-37EB-45B3-ADAA-18106C02ABF9}">
      <dgm:prSet/>
      <dgm:spPr/>
      <dgm:t>
        <a:bodyPr/>
        <a:lstStyle/>
        <a:p>
          <a:endParaRPr lang="en-US"/>
        </a:p>
      </dgm:t>
    </dgm:pt>
    <dgm:pt modelId="{B832A9E2-7752-4C45-9A8C-F6CF0F086F89}">
      <dgm:prSet phldrT="[Text]" custT="1"/>
      <dgm:spPr/>
      <dgm:t>
        <a:bodyPr/>
        <a:lstStyle/>
        <a:p>
          <a:r>
            <a:rPr lang="en-US" sz="2000" b="1" dirty="0"/>
            <a:t>Research Questions </a:t>
          </a:r>
        </a:p>
      </dgm:t>
    </dgm:pt>
    <dgm:pt modelId="{332E2F32-A800-4CCE-88AC-10B40FE85041}" type="sibTrans" cxnId="{8FBEF58F-07DB-4322-A299-5537711E1654}">
      <dgm:prSet/>
      <dgm:spPr/>
      <dgm:t>
        <a:bodyPr/>
        <a:lstStyle/>
        <a:p>
          <a:endParaRPr lang="en-US"/>
        </a:p>
      </dgm:t>
    </dgm:pt>
    <dgm:pt modelId="{15EA4818-7B5D-410A-9921-FDDDB67CA92D}" type="parTrans" cxnId="{8FBEF58F-07DB-4322-A299-5537711E1654}">
      <dgm:prSet/>
      <dgm:spPr/>
      <dgm:t>
        <a:bodyPr/>
        <a:lstStyle/>
        <a:p>
          <a:endParaRPr lang="en-US"/>
        </a:p>
      </dgm:t>
    </dgm:pt>
    <dgm:pt modelId="{4A948DFC-73A2-4FA9-A892-5E3B8F3CBE0B}" type="pres">
      <dgm:prSet presAssocID="{233A26E7-249C-4911-90B3-55ECF2C1E679}" presName="CompostProcess" presStyleCnt="0">
        <dgm:presLayoutVars>
          <dgm:dir/>
          <dgm:resizeHandles val="exact"/>
        </dgm:presLayoutVars>
      </dgm:prSet>
      <dgm:spPr/>
      <dgm:t>
        <a:bodyPr/>
        <a:lstStyle/>
        <a:p>
          <a:endParaRPr lang="en-US"/>
        </a:p>
      </dgm:t>
    </dgm:pt>
    <dgm:pt modelId="{52449D26-271B-4859-9ED9-38A69F391CCE}" type="pres">
      <dgm:prSet presAssocID="{233A26E7-249C-4911-90B3-55ECF2C1E679}" presName="arrow" presStyleLbl="bgShp" presStyleIdx="0" presStyleCnt="1"/>
      <dgm:spPr/>
    </dgm:pt>
    <dgm:pt modelId="{C165184C-BA40-47EC-87A1-8958A989764D}" type="pres">
      <dgm:prSet presAssocID="{233A26E7-249C-4911-90B3-55ECF2C1E679}" presName="linearProcess" presStyleCnt="0"/>
      <dgm:spPr/>
    </dgm:pt>
    <dgm:pt modelId="{BAB22F8E-4A00-4AAF-9D8F-D45FE157438F}" type="pres">
      <dgm:prSet presAssocID="{31925974-1C65-41DF-92D8-A09A092185D1}" presName="textNode" presStyleLbl="node1" presStyleIdx="0" presStyleCnt="7">
        <dgm:presLayoutVars>
          <dgm:bulletEnabled val="1"/>
        </dgm:presLayoutVars>
      </dgm:prSet>
      <dgm:spPr/>
      <dgm:t>
        <a:bodyPr/>
        <a:lstStyle/>
        <a:p>
          <a:endParaRPr lang="en-US"/>
        </a:p>
      </dgm:t>
    </dgm:pt>
    <dgm:pt modelId="{C9E2EFCD-4459-4226-B21C-E5AB82F195DD}" type="pres">
      <dgm:prSet presAssocID="{F17A6379-ACC0-4160-93EF-9749F27A11CF}" presName="sibTrans" presStyleCnt="0"/>
      <dgm:spPr/>
    </dgm:pt>
    <dgm:pt modelId="{32DAFC26-5A71-482F-8A8E-2799EF881248}" type="pres">
      <dgm:prSet presAssocID="{98EC5BB0-A0C5-4B5D-9DC5-DBAD76023124}" presName="textNode" presStyleLbl="node1" presStyleIdx="1" presStyleCnt="7">
        <dgm:presLayoutVars>
          <dgm:bulletEnabled val="1"/>
        </dgm:presLayoutVars>
      </dgm:prSet>
      <dgm:spPr/>
      <dgm:t>
        <a:bodyPr/>
        <a:lstStyle/>
        <a:p>
          <a:endParaRPr lang="en-US"/>
        </a:p>
      </dgm:t>
    </dgm:pt>
    <dgm:pt modelId="{2CC1577E-5311-410A-930F-209DF6F63E5D}" type="pres">
      <dgm:prSet presAssocID="{19F59FA6-907C-44AE-A2DB-ED8524B87A20}" presName="sibTrans" presStyleCnt="0"/>
      <dgm:spPr/>
    </dgm:pt>
    <dgm:pt modelId="{7C940D7A-5AB5-4043-B1F6-EBD0988821E6}" type="pres">
      <dgm:prSet presAssocID="{00018224-8744-436C-9F0A-7D7B82C3253E}" presName="textNode" presStyleLbl="node1" presStyleIdx="2" presStyleCnt="7">
        <dgm:presLayoutVars>
          <dgm:bulletEnabled val="1"/>
        </dgm:presLayoutVars>
      </dgm:prSet>
      <dgm:spPr/>
      <dgm:t>
        <a:bodyPr/>
        <a:lstStyle/>
        <a:p>
          <a:endParaRPr lang="en-US"/>
        </a:p>
      </dgm:t>
    </dgm:pt>
    <dgm:pt modelId="{D9BB983C-2B53-40F0-ADDE-B0DE82A4269F}" type="pres">
      <dgm:prSet presAssocID="{1BA0F0EA-C645-45F5-AEEF-B628C34EC115}" presName="sibTrans" presStyleCnt="0"/>
      <dgm:spPr/>
    </dgm:pt>
    <dgm:pt modelId="{148E5ABA-D090-4B66-B2FF-7D0AF760DA3F}" type="pres">
      <dgm:prSet presAssocID="{A5983BC7-6496-4F19-AA4A-D017F8CB7FAE}" presName="textNode" presStyleLbl="node1" presStyleIdx="3" presStyleCnt="7">
        <dgm:presLayoutVars>
          <dgm:bulletEnabled val="1"/>
        </dgm:presLayoutVars>
      </dgm:prSet>
      <dgm:spPr/>
      <dgm:t>
        <a:bodyPr/>
        <a:lstStyle/>
        <a:p>
          <a:endParaRPr lang="en-US"/>
        </a:p>
      </dgm:t>
    </dgm:pt>
    <dgm:pt modelId="{949B171C-3CFA-4D18-BE15-78B72B1C12D2}" type="pres">
      <dgm:prSet presAssocID="{15CB74E8-7A13-4C1E-B227-65547018FC7D}" presName="sibTrans" presStyleCnt="0"/>
      <dgm:spPr/>
    </dgm:pt>
    <dgm:pt modelId="{3CFCCCCC-E48C-472F-AE1F-FDAD4B481793}" type="pres">
      <dgm:prSet presAssocID="{B832A9E2-7752-4C45-9A8C-F6CF0F086F89}" presName="textNode" presStyleLbl="node1" presStyleIdx="4" presStyleCnt="7">
        <dgm:presLayoutVars>
          <dgm:bulletEnabled val="1"/>
        </dgm:presLayoutVars>
      </dgm:prSet>
      <dgm:spPr/>
      <dgm:t>
        <a:bodyPr/>
        <a:lstStyle/>
        <a:p>
          <a:endParaRPr lang="en-US"/>
        </a:p>
      </dgm:t>
    </dgm:pt>
    <dgm:pt modelId="{E46902EC-6708-4090-AC90-1695FB277C82}" type="pres">
      <dgm:prSet presAssocID="{332E2F32-A800-4CCE-88AC-10B40FE85041}" presName="sibTrans" presStyleCnt="0"/>
      <dgm:spPr/>
    </dgm:pt>
    <dgm:pt modelId="{0764CC05-5029-48FF-9C63-423250FA3818}" type="pres">
      <dgm:prSet presAssocID="{EA446F0E-EACB-400F-91E5-67CFEA2AFACD}" presName="textNode" presStyleLbl="node1" presStyleIdx="5" presStyleCnt="7">
        <dgm:presLayoutVars>
          <dgm:bulletEnabled val="1"/>
        </dgm:presLayoutVars>
      </dgm:prSet>
      <dgm:spPr/>
      <dgm:t>
        <a:bodyPr/>
        <a:lstStyle/>
        <a:p>
          <a:endParaRPr lang="en-US"/>
        </a:p>
      </dgm:t>
    </dgm:pt>
    <dgm:pt modelId="{18D05590-E7BB-49D7-9008-A8FDCBB2D220}" type="pres">
      <dgm:prSet presAssocID="{89F856F7-00B0-449E-93D7-05EDD912362C}" presName="sibTrans" presStyleCnt="0"/>
      <dgm:spPr/>
    </dgm:pt>
    <dgm:pt modelId="{C4CB662A-3BCC-442A-B43D-4CF1EC927FA8}" type="pres">
      <dgm:prSet presAssocID="{ADF5592F-C12F-449F-8ABE-B6EDDD6C13E6}" presName="textNode" presStyleLbl="node1" presStyleIdx="6" presStyleCnt="7">
        <dgm:presLayoutVars>
          <dgm:bulletEnabled val="1"/>
        </dgm:presLayoutVars>
      </dgm:prSet>
      <dgm:spPr/>
      <dgm:t>
        <a:bodyPr/>
        <a:lstStyle/>
        <a:p>
          <a:endParaRPr lang="en-US"/>
        </a:p>
      </dgm:t>
    </dgm:pt>
  </dgm:ptLst>
  <dgm:cxnLst>
    <dgm:cxn modelId="{8FBEF58F-07DB-4322-A299-5537711E1654}" srcId="{233A26E7-249C-4911-90B3-55ECF2C1E679}" destId="{B832A9E2-7752-4C45-9A8C-F6CF0F086F89}" srcOrd="4" destOrd="0" parTransId="{15EA4818-7B5D-410A-9921-FDDDB67CA92D}" sibTransId="{332E2F32-A800-4CCE-88AC-10B40FE85041}"/>
    <dgm:cxn modelId="{EA7B2422-7625-4571-8FA9-F94AAFF516F7}" type="presOf" srcId="{EA446F0E-EACB-400F-91E5-67CFEA2AFACD}" destId="{0764CC05-5029-48FF-9C63-423250FA3818}" srcOrd="0" destOrd="0" presId="urn:microsoft.com/office/officeart/2005/8/layout/hProcess9"/>
    <dgm:cxn modelId="{43777425-12AC-43F4-B615-1CAD679D1C06}" type="presOf" srcId="{233A26E7-249C-4911-90B3-55ECF2C1E679}" destId="{4A948DFC-73A2-4FA9-A892-5E3B8F3CBE0B}" srcOrd="0" destOrd="0" presId="urn:microsoft.com/office/officeart/2005/8/layout/hProcess9"/>
    <dgm:cxn modelId="{AE1E23BD-B1CF-4BAE-A099-CCF5690C4E17}" srcId="{233A26E7-249C-4911-90B3-55ECF2C1E679}" destId="{31925974-1C65-41DF-92D8-A09A092185D1}" srcOrd="0" destOrd="0" parTransId="{C1932A60-1B77-46F9-9C9F-D1E5488A1075}" sibTransId="{F17A6379-ACC0-4160-93EF-9749F27A11CF}"/>
    <dgm:cxn modelId="{24301BF5-37EB-45B3-ADAA-18106C02ABF9}" srcId="{233A26E7-249C-4911-90B3-55ECF2C1E679}" destId="{A5983BC7-6496-4F19-AA4A-D017F8CB7FAE}" srcOrd="3" destOrd="0" parTransId="{C4605A2E-EFD0-4465-BF21-BC4B216D75AE}" sibTransId="{15CB74E8-7A13-4C1E-B227-65547018FC7D}"/>
    <dgm:cxn modelId="{C3FB1ABF-7F4A-404D-8963-5C502280AB0B}" srcId="{233A26E7-249C-4911-90B3-55ECF2C1E679}" destId="{00018224-8744-436C-9F0A-7D7B82C3253E}" srcOrd="2" destOrd="0" parTransId="{75460E10-EC47-46E5-BBA2-50B23D2D41DD}" sibTransId="{1BA0F0EA-C645-45F5-AEEF-B628C34EC115}"/>
    <dgm:cxn modelId="{72DC1024-44DB-44E5-9BA5-BCD9BAF1E2B4}" type="presOf" srcId="{B832A9E2-7752-4C45-9A8C-F6CF0F086F89}" destId="{3CFCCCCC-E48C-472F-AE1F-FDAD4B481793}" srcOrd="0" destOrd="0" presId="urn:microsoft.com/office/officeart/2005/8/layout/hProcess9"/>
    <dgm:cxn modelId="{415404D3-3F78-49F2-90E9-33172374AD90}" srcId="{233A26E7-249C-4911-90B3-55ECF2C1E679}" destId="{EA446F0E-EACB-400F-91E5-67CFEA2AFACD}" srcOrd="5" destOrd="0" parTransId="{CED92645-2267-4287-BA24-9CB4388456CC}" sibTransId="{89F856F7-00B0-449E-93D7-05EDD912362C}"/>
    <dgm:cxn modelId="{4165975F-3267-4031-9B01-EC0476E690B7}" srcId="{233A26E7-249C-4911-90B3-55ECF2C1E679}" destId="{ADF5592F-C12F-449F-8ABE-B6EDDD6C13E6}" srcOrd="6" destOrd="0" parTransId="{5123E9F8-2870-4744-B494-226A1F8D588F}" sibTransId="{FAF6500F-3909-4BFE-B205-36312A919ECD}"/>
    <dgm:cxn modelId="{667D4A8E-6119-49BD-966D-336A388D1BE9}" type="presOf" srcId="{A5983BC7-6496-4F19-AA4A-D017F8CB7FAE}" destId="{148E5ABA-D090-4B66-B2FF-7D0AF760DA3F}" srcOrd="0" destOrd="0" presId="urn:microsoft.com/office/officeart/2005/8/layout/hProcess9"/>
    <dgm:cxn modelId="{D454C53A-E067-430E-8F32-3C68EF5DBEF9}" type="presOf" srcId="{31925974-1C65-41DF-92D8-A09A092185D1}" destId="{BAB22F8E-4A00-4AAF-9D8F-D45FE157438F}" srcOrd="0" destOrd="0" presId="urn:microsoft.com/office/officeart/2005/8/layout/hProcess9"/>
    <dgm:cxn modelId="{69A4A79C-92AB-4DAB-9091-0283B1663C0E}" type="presOf" srcId="{ADF5592F-C12F-449F-8ABE-B6EDDD6C13E6}" destId="{C4CB662A-3BCC-442A-B43D-4CF1EC927FA8}" srcOrd="0" destOrd="0" presId="urn:microsoft.com/office/officeart/2005/8/layout/hProcess9"/>
    <dgm:cxn modelId="{B1C956FF-F531-4DC3-9E04-721A41F68545}" type="presOf" srcId="{00018224-8744-436C-9F0A-7D7B82C3253E}" destId="{7C940D7A-5AB5-4043-B1F6-EBD0988821E6}" srcOrd="0" destOrd="0" presId="urn:microsoft.com/office/officeart/2005/8/layout/hProcess9"/>
    <dgm:cxn modelId="{4EA11082-F8DF-4EC3-A4F0-1AF04E8751D3}" type="presOf" srcId="{98EC5BB0-A0C5-4B5D-9DC5-DBAD76023124}" destId="{32DAFC26-5A71-482F-8A8E-2799EF881248}" srcOrd="0" destOrd="0" presId="urn:microsoft.com/office/officeart/2005/8/layout/hProcess9"/>
    <dgm:cxn modelId="{AEC480D1-2877-4C0A-8697-BFFE7CC88EF5}" srcId="{233A26E7-249C-4911-90B3-55ECF2C1E679}" destId="{98EC5BB0-A0C5-4B5D-9DC5-DBAD76023124}" srcOrd="1" destOrd="0" parTransId="{DE3ACB4B-6683-4340-8AAC-C25F832261CC}" sibTransId="{19F59FA6-907C-44AE-A2DB-ED8524B87A20}"/>
    <dgm:cxn modelId="{0161607B-29CC-4662-8550-0FF853968FFB}" type="presParOf" srcId="{4A948DFC-73A2-4FA9-A892-5E3B8F3CBE0B}" destId="{52449D26-271B-4859-9ED9-38A69F391CCE}" srcOrd="0" destOrd="0" presId="urn:microsoft.com/office/officeart/2005/8/layout/hProcess9"/>
    <dgm:cxn modelId="{027DFF95-0A42-4B07-9FDF-34C8A56C9215}" type="presParOf" srcId="{4A948DFC-73A2-4FA9-A892-5E3B8F3CBE0B}" destId="{C165184C-BA40-47EC-87A1-8958A989764D}" srcOrd="1" destOrd="0" presId="urn:microsoft.com/office/officeart/2005/8/layout/hProcess9"/>
    <dgm:cxn modelId="{7B481196-3599-41D6-8E1B-BF97A58741FD}" type="presParOf" srcId="{C165184C-BA40-47EC-87A1-8958A989764D}" destId="{BAB22F8E-4A00-4AAF-9D8F-D45FE157438F}" srcOrd="0" destOrd="0" presId="urn:microsoft.com/office/officeart/2005/8/layout/hProcess9"/>
    <dgm:cxn modelId="{FF673091-60E3-42BD-BC55-9154A3350EE8}" type="presParOf" srcId="{C165184C-BA40-47EC-87A1-8958A989764D}" destId="{C9E2EFCD-4459-4226-B21C-E5AB82F195DD}" srcOrd="1" destOrd="0" presId="urn:microsoft.com/office/officeart/2005/8/layout/hProcess9"/>
    <dgm:cxn modelId="{5B570D4B-31DB-4628-8F07-694CB7D2B738}" type="presParOf" srcId="{C165184C-BA40-47EC-87A1-8958A989764D}" destId="{32DAFC26-5A71-482F-8A8E-2799EF881248}" srcOrd="2" destOrd="0" presId="urn:microsoft.com/office/officeart/2005/8/layout/hProcess9"/>
    <dgm:cxn modelId="{1C90904F-0B1C-4D02-9221-62C48AFDA406}" type="presParOf" srcId="{C165184C-BA40-47EC-87A1-8958A989764D}" destId="{2CC1577E-5311-410A-930F-209DF6F63E5D}" srcOrd="3" destOrd="0" presId="urn:microsoft.com/office/officeart/2005/8/layout/hProcess9"/>
    <dgm:cxn modelId="{635C893E-B4B6-459E-8ECF-840B52C4C932}" type="presParOf" srcId="{C165184C-BA40-47EC-87A1-8958A989764D}" destId="{7C940D7A-5AB5-4043-B1F6-EBD0988821E6}" srcOrd="4" destOrd="0" presId="urn:microsoft.com/office/officeart/2005/8/layout/hProcess9"/>
    <dgm:cxn modelId="{C5C997DA-E94C-41E2-AECD-60D86F23A82A}" type="presParOf" srcId="{C165184C-BA40-47EC-87A1-8958A989764D}" destId="{D9BB983C-2B53-40F0-ADDE-B0DE82A4269F}" srcOrd="5" destOrd="0" presId="urn:microsoft.com/office/officeart/2005/8/layout/hProcess9"/>
    <dgm:cxn modelId="{DF069E86-50F3-48C2-9B7A-5B2976764A7F}" type="presParOf" srcId="{C165184C-BA40-47EC-87A1-8958A989764D}" destId="{148E5ABA-D090-4B66-B2FF-7D0AF760DA3F}" srcOrd="6" destOrd="0" presId="urn:microsoft.com/office/officeart/2005/8/layout/hProcess9"/>
    <dgm:cxn modelId="{22D1AF7B-05D1-40A9-BF41-56AFD19DF47A}" type="presParOf" srcId="{C165184C-BA40-47EC-87A1-8958A989764D}" destId="{949B171C-3CFA-4D18-BE15-78B72B1C12D2}" srcOrd="7" destOrd="0" presId="urn:microsoft.com/office/officeart/2005/8/layout/hProcess9"/>
    <dgm:cxn modelId="{2E891C9F-53F0-4AB3-B4BC-E6EF2AA5E844}" type="presParOf" srcId="{C165184C-BA40-47EC-87A1-8958A989764D}" destId="{3CFCCCCC-E48C-472F-AE1F-FDAD4B481793}" srcOrd="8" destOrd="0" presId="urn:microsoft.com/office/officeart/2005/8/layout/hProcess9"/>
    <dgm:cxn modelId="{4B68AAA6-AF91-4BC6-A292-9645426B0FC9}" type="presParOf" srcId="{C165184C-BA40-47EC-87A1-8958A989764D}" destId="{E46902EC-6708-4090-AC90-1695FB277C82}" srcOrd="9" destOrd="0" presId="urn:microsoft.com/office/officeart/2005/8/layout/hProcess9"/>
    <dgm:cxn modelId="{73B2C113-FEA6-405D-8852-E732E6E91DA2}" type="presParOf" srcId="{C165184C-BA40-47EC-87A1-8958A989764D}" destId="{0764CC05-5029-48FF-9C63-423250FA3818}" srcOrd="10" destOrd="0" presId="urn:microsoft.com/office/officeart/2005/8/layout/hProcess9"/>
    <dgm:cxn modelId="{0782581C-C0AE-4CD8-938E-DF3DF06AAD79}" type="presParOf" srcId="{C165184C-BA40-47EC-87A1-8958A989764D}" destId="{18D05590-E7BB-49D7-9008-A8FDCBB2D220}" srcOrd="11" destOrd="0" presId="urn:microsoft.com/office/officeart/2005/8/layout/hProcess9"/>
    <dgm:cxn modelId="{3C8618D2-3106-4EF3-9F8B-0FE744AFA6F4}" type="presParOf" srcId="{C165184C-BA40-47EC-87A1-8958A989764D}" destId="{C4CB662A-3BCC-442A-B43D-4CF1EC927FA8}"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7299D7-B670-41AF-A6D2-1DAEB1E72CF5}" type="doc">
      <dgm:prSet loTypeId="urn:microsoft.com/office/officeart/2005/8/layout/matrix1" loCatId="matrix" qsTypeId="urn:microsoft.com/office/officeart/2005/8/quickstyle/3d4" qsCatId="3D" csTypeId="urn:microsoft.com/office/officeart/2005/8/colors/colorful1" csCatId="colorful" phldr="1"/>
      <dgm:spPr/>
      <dgm:t>
        <a:bodyPr/>
        <a:lstStyle/>
        <a:p>
          <a:endParaRPr lang="en-US"/>
        </a:p>
      </dgm:t>
    </dgm:pt>
    <dgm:pt modelId="{EB051FF2-3C03-4A97-9481-F6C509E8C4F7}">
      <dgm:prSet phldrT="[Text]" custT="1"/>
      <dgm:spPr>
        <a:ln>
          <a:solidFill>
            <a:srgbClr val="0070C0"/>
          </a:solidFill>
        </a:ln>
      </dgm:spPr>
      <dgm:t>
        <a:bodyPr/>
        <a:lstStyle/>
        <a:p>
          <a:r>
            <a:rPr lang="en-US" sz="2800" b="1" dirty="0" smtClean="0">
              <a:latin typeface="Bodoni MT" panose="02070603080606020203" pitchFamily="18" charset="0"/>
              <a:cs typeface="Times New Roman" panose="02020603050405020304" pitchFamily="18" charset="0"/>
            </a:rPr>
            <a:t>The four parts of the Problem Statement</a:t>
          </a:r>
          <a:endParaRPr lang="en-US" sz="2800" b="1" dirty="0">
            <a:latin typeface="Bodoni MT" panose="02070603080606020203" pitchFamily="18" charset="0"/>
            <a:cs typeface="Times New Roman" panose="02020603050405020304" pitchFamily="18" charset="0"/>
          </a:endParaRPr>
        </a:p>
      </dgm:t>
    </dgm:pt>
    <dgm:pt modelId="{75C4BED9-BA8D-45B6-B3DC-7AC45BF18546}" type="parTrans" cxnId="{424AD401-4AC6-45A9-A8A1-7A5C873F342A}">
      <dgm:prSet/>
      <dgm:spPr/>
      <dgm:t>
        <a:bodyPr/>
        <a:lstStyle/>
        <a:p>
          <a:endParaRPr lang="en-US"/>
        </a:p>
      </dgm:t>
    </dgm:pt>
    <dgm:pt modelId="{03C0CD03-3DE9-4674-8361-60AE40DC1A21}" type="sibTrans" cxnId="{424AD401-4AC6-45A9-A8A1-7A5C873F342A}">
      <dgm:prSet/>
      <dgm:spPr/>
      <dgm:t>
        <a:bodyPr/>
        <a:lstStyle/>
        <a:p>
          <a:endParaRPr lang="en-US"/>
        </a:p>
      </dgm:t>
    </dgm:pt>
    <dgm:pt modelId="{B90AD077-3AFF-4938-AB68-96CEA5DED613}">
      <dgm:prSet phldrT="[Text]" custT="1"/>
      <dgm:spPr/>
      <dgm:t>
        <a:bodyPr/>
        <a:lstStyle/>
        <a:p>
          <a:endParaRPr lang="en-US" sz="3200" b="1" dirty="0" smtClean="0">
            <a:latin typeface="Bodoni MT" panose="02070603080606020203" pitchFamily="18" charset="0"/>
            <a:cs typeface="Times New Roman" panose="02020603050405020304" pitchFamily="18" charset="0"/>
          </a:endParaRPr>
        </a:p>
        <a:p>
          <a:r>
            <a:rPr lang="en-US" sz="3200" b="1" dirty="0" smtClean="0">
              <a:latin typeface="Bodoni MT" panose="02070603080606020203" pitchFamily="18" charset="0"/>
              <a:cs typeface="Times New Roman" panose="02020603050405020304" pitchFamily="18" charset="0"/>
            </a:rPr>
            <a:t>Background of the problem</a:t>
          </a:r>
        </a:p>
        <a:p>
          <a:r>
            <a:rPr lang="en-US" sz="3200" b="1" dirty="0" smtClean="0">
              <a:latin typeface="Bodoni MT" panose="02070603080606020203" pitchFamily="18" charset="0"/>
              <a:cs typeface="Times New Roman" panose="02020603050405020304" pitchFamily="18" charset="0"/>
            </a:rPr>
            <a:t>(Context) </a:t>
          </a:r>
          <a:endParaRPr lang="en-US" sz="3200" b="1" dirty="0">
            <a:latin typeface="Bodoni MT" panose="02070603080606020203" pitchFamily="18" charset="0"/>
            <a:cs typeface="Times New Roman" panose="02020603050405020304" pitchFamily="18" charset="0"/>
          </a:endParaRPr>
        </a:p>
      </dgm:t>
    </dgm:pt>
    <dgm:pt modelId="{5535A886-3CFA-44F1-AD4B-DF4FDF9769F8}" type="parTrans" cxnId="{00355982-21FD-41C1-9AF5-0A03AEBDC3B9}">
      <dgm:prSet/>
      <dgm:spPr/>
      <dgm:t>
        <a:bodyPr/>
        <a:lstStyle/>
        <a:p>
          <a:endParaRPr lang="en-US"/>
        </a:p>
      </dgm:t>
    </dgm:pt>
    <dgm:pt modelId="{5C029E9E-3000-4F13-B2EF-83C87D85687B}" type="sibTrans" cxnId="{00355982-21FD-41C1-9AF5-0A03AEBDC3B9}">
      <dgm:prSet/>
      <dgm:spPr/>
      <dgm:t>
        <a:bodyPr/>
        <a:lstStyle/>
        <a:p>
          <a:endParaRPr lang="en-US"/>
        </a:p>
      </dgm:t>
    </dgm:pt>
    <dgm:pt modelId="{6667865D-7DE3-43E4-9B91-DC51FAF692A5}">
      <dgm:prSet phldrT="[Text]" custT="1"/>
      <dgm:spPr/>
      <dgm:t>
        <a:bodyPr/>
        <a:lstStyle/>
        <a:p>
          <a:r>
            <a:rPr lang="en-US" sz="3200" b="1" smtClean="0">
              <a:latin typeface="Bodoni MT" panose="02070603080606020203" pitchFamily="18" charset="0"/>
              <a:cs typeface="Times New Roman" panose="02020603050405020304" pitchFamily="18" charset="0"/>
            </a:rPr>
            <a:t>the relevance of your solution to the problem</a:t>
          </a:r>
          <a:endParaRPr lang="en-US" sz="3200" b="1" dirty="0">
            <a:latin typeface="Bodoni MT" panose="02070603080606020203" pitchFamily="18" charset="0"/>
            <a:cs typeface="Times New Roman" panose="02020603050405020304" pitchFamily="18" charset="0"/>
          </a:endParaRPr>
        </a:p>
      </dgm:t>
    </dgm:pt>
    <dgm:pt modelId="{4FA0A228-FE18-4EF2-930D-30727B78458D}" type="parTrans" cxnId="{F3344A3B-78F8-4564-A777-4037746A6CDE}">
      <dgm:prSet/>
      <dgm:spPr/>
      <dgm:t>
        <a:bodyPr/>
        <a:lstStyle/>
        <a:p>
          <a:endParaRPr lang="en-US"/>
        </a:p>
      </dgm:t>
    </dgm:pt>
    <dgm:pt modelId="{486200B2-43E8-45B4-9429-92D0E3728AF3}" type="sibTrans" cxnId="{F3344A3B-78F8-4564-A777-4037746A6CDE}">
      <dgm:prSet/>
      <dgm:spPr/>
      <dgm:t>
        <a:bodyPr/>
        <a:lstStyle/>
        <a:p>
          <a:endParaRPr lang="en-US"/>
        </a:p>
      </dgm:t>
    </dgm:pt>
    <dgm:pt modelId="{6144DFDC-3AFA-4C04-85FB-33DBDD6FC797}">
      <dgm:prSet phldrT="[Text]" custT="1"/>
      <dgm:spPr/>
      <dgm:t>
        <a:bodyPr/>
        <a:lstStyle/>
        <a:p>
          <a:r>
            <a:rPr lang="en-US" sz="3200" b="1" dirty="0" smtClean="0">
              <a:latin typeface="Bodoni MT" panose="02070603080606020203" pitchFamily="18" charset="0"/>
              <a:cs typeface="Times New Roman" panose="02020603050405020304" pitchFamily="18" charset="0"/>
            </a:rPr>
            <a:t>The problem(Precisely State the problem) </a:t>
          </a:r>
          <a:endParaRPr lang="en-US" sz="3200" b="1" dirty="0">
            <a:latin typeface="Bodoni MT" panose="02070603080606020203" pitchFamily="18" charset="0"/>
            <a:cs typeface="Times New Roman" panose="02020603050405020304" pitchFamily="18" charset="0"/>
          </a:endParaRPr>
        </a:p>
      </dgm:t>
    </dgm:pt>
    <dgm:pt modelId="{8D32EA45-3B0D-4CCB-BD47-E4ADDE93024E}" type="parTrans" cxnId="{8A91F4FE-43D9-4CC3-8EBA-1BE307566471}">
      <dgm:prSet/>
      <dgm:spPr/>
      <dgm:t>
        <a:bodyPr/>
        <a:lstStyle/>
        <a:p>
          <a:endParaRPr lang="en-US"/>
        </a:p>
      </dgm:t>
    </dgm:pt>
    <dgm:pt modelId="{83515155-9548-418E-A42D-5831A8E91A0B}" type="sibTrans" cxnId="{8A91F4FE-43D9-4CC3-8EBA-1BE307566471}">
      <dgm:prSet/>
      <dgm:spPr/>
      <dgm:t>
        <a:bodyPr/>
        <a:lstStyle/>
        <a:p>
          <a:endParaRPr lang="en-US"/>
        </a:p>
      </dgm:t>
    </dgm:pt>
    <dgm:pt modelId="{48B949E3-542B-4BBD-AF45-BEA46793FB9C}">
      <dgm:prSet/>
      <dgm:spPr/>
      <dgm:t>
        <a:bodyPr/>
        <a:lstStyle/>
        <a:p>
          <a:r>
            <a:rPr lang="en-US" b="1" dirty="0" smtClean="0">
              <a:latin typeface="Bodoni MT" panose="02070603080606020203" pitchFamily="18" charset="0"/>
              <a:cs typeface="Times New Roman" panose="02020603050405020304" pitchFamily="18" charset="0"/>
            </a:rPr>
            <a:t>The possible solution</a:t>
          </a:r>
          <a:endParaRPr lang="en-US" b="1" dirty="0">
            <a:latin typeface="Bodoni MT" panose="02070603080606020203" pitchFamily="18" charset="0"/>
            <a:cs typeface="Times New Roman" panose="02020603050405020304" pitchFamily="18" charset="0"/>
          </a:endParaRPr>
        </a:p>
      </dgm:t>
    </dgm:pt>
    <dgm:pt modelId="{3E5A4FB5-CBB3-4B30-B16B-4F59BB4880BE}" type="parTrans" cxnId="{5C241618-61C0-4571-8C62-E7C6B23D389B}">
      <dgm:prSet/>
      <dgm:spPr/>
      <dgm:t>
        <a:bodyPr/>
        <a:lstStyle/>
        <a:p>
          <a:endParaRPr lang="en-US"/>
        </a:p>
      </dgm:t>
    </dgm:pt>
    <dgm:pt modelId="{A087D68E-4DA6-4E98-8C26-AA3AF0313186}" type="sibTrans" cxnId="{5C241618-61C0-4571-8C62-E7C6B23D389B}">
      <dgm:prSet/>
      <dgm:spPr/>
      <dgm:t>
        <a:bodyPr/>
        <a:lstStyle/>
        <a:p>
          <a:endParaRPr lang="en-US"/>
        </a:p>
      </dgm:t>
    </dgm:pt>
    <dgm:pt modelId="{7AAAFAE5-DC63-49CF-9734-BAACEAB1F300}" type="pres">
      <dgm:prSet presAssocID="{327299D7-B670-41AF-A6D2-1DAEB1E72CF5}" presName="diagram" presStyleCnt="0">
        <dgm:presLayoutVars>
          <dgm:chMax val="1"/>
          <dgm:dir/>
          <dgm:animLvl val="ctr"/>
          <dgm:resizeHandles val="exact"/>
        </dgm:presLayoutVars>
      </dgm:prSet>
      <dgm:spPr/>
      <dgm:t>
        <a:bodyPr/>
        <a:lstStyle/>
        <a:p>
          <a:endParaRPr lang="en-US"/>
        </a:p>
      </dgm:t>
    </dgm:pt>
    <dgm:pt modelId="{B4A0D722-2A11-471A-A61E-7EAC68AF90FA}" type="pres">
      <dgm:prSet presAssocID="{327299D7-B670-41AF-A6D2-1DAEB1E72CF5}" presName="matrix" presStyleCnt="0"/>
      <dgm:spPr/>
      <dgm:t>
        <a:bodyPr/>
        <a:lstStyle/>
        <a:p>
          <a:endParaRPr lang="en-US"/>
        </a:p>
      </dgm:t>
    </dgm:pt>
    <dgm:pt modelId="{57A728B6-0176-47CD-A023-F21EC04BEB6B}" type="pres">
      <dgm:prSet presAssocID="{327299D7-B670-41AF-A6D2-1DAEB1E72CF5}" presName="tile1" presStyleLbl="node1" presStyleIdx="0" presStyleCnt="4" custScaleX="84444" custScaleY="61960" custLinFactNeighborX="-655" custLinFactNeighborY="19848"/>
      <dgm:spPr/>
      <dgm:t>
        <a:bodyPr/>
        <a:lstStyle/>
        <a:p>
          <a:endParaRPr lang="en-US"/>
        </a:p>
      </dgm:t>
    </dgm:pt>
    <dgm:pt modelId="{F950446D-CCB3-47C5-901D-7DB8D54AD011}" type="pres">
      <dgm:prSet presAssocID="{327299D7-B670-41AF-A6D2-1DAEB1E72CF5}" presName="tile1text" presStyleLbl="node1" presStyleIdx="0" presStyleCnt="4">
        <dgm:presLayoutVars>
          <dgm:chMax val="0"/>
          <dgm:chPref val="0"/>
          <dgm:bulletEnabled val="1"/>
        </dgm:presLayoutVars>
      </dgm:prSet>
      <dgm:spPr/>
      <dgm:t>
        <a:bodyPr/>
        <a:lstStyle/>
        <a:p>
          <a:endParaRPr lang="en-US"/>
        </a:p>
      </dgm:t>
    </dgm:pt>
    <dgm:pt modelId="{63880C5A-F7CF-4D7F-8A49-507B662D62F0}" type="pres">
      <dgm:prSet presAssocID="{327299D7-B670-41AF-A6D2-1DAEB1E72CF5}" presName="tile2" presStyleLbl="node1" presStyleIdx="1" presStyleCnt="4" custScaleX="80979" custScaleY="63163" custLinFactNeighborX="226" custLinFactNeighborY="20554"/>
      <dgm:spPr/>
      <dgm:t>
        <a:bodyPr/>
        <a:lstStyle/>
        <a:p>
          <a:endParaRPr lang="en-US"/>
        </a:p>
      </dgm:t>
    </dgm:pt>
    <dgm:pt modelId="{0DBC3A91-9B93-418E-A995-DE0408BF8D97}" type="pres">
      <dgm:prSet presAssocID="{327299D7-B670-41AF-A6D2-1DAEB1E72CF5}" presName="tile2text" presStyleLbl="node1" presStyleIdx="1" presStyleCnt="4">
        <dgm:presLayoutVars>
          <dgm:chMax val="0"/>
          <dgm:chPref val="0"/>
          <dgm:bulletEnabled val="1"/>
        </dgm:presLayoutVars>
      </dgm:prSet>
      <dgm:spPr/>
      <dgm:t>
        <a:bodyPr/>
        <a:lstStyle/>
        <a:p>
          <a:endParaRPr lang="en-US"/>
        </a:p>
      </dgm:t>
    </dgm:pt>
    <dgm:pt modelId="{E4A8CBC8-E5FD-49B9-A8F8-A817B8B7A8C3}" type="pres">
      <dgm:prSet presAssocID="{327299D7-B670-41AF-A6D2-1DAEB1E72CF5}" presName="tile3" presStyleLbl="node1" presStyleIdx="2" presStyleCnt="4" custScaleX="84698" custScaleY="74887" custLinFactNeighborX="-416" custLinFactNeighborY="6616"/>
      <dgm:spPr/>
      <dgm:t>
        <a:bodyPr/>
        <a:lstStyle/>
        <a:p>
          <a:endParaRPr lang="en-US"/>
        </a:p>
      </dgm:t>
    </dgm:pt>
    <dgm:pt modelId="{6E01C185-F6B7-4F54-931B-03C168663F86}" type="pres">
      <dgm:prSet presAssocID="{327299D7-B670-41AF-A6D2-1DAEB1E72CF5}" presName="tile3text" presStyleLbl="node1" presStyleIdx="2" presStyleCnt="4">
        <dgm:presLayoutVars>
          <dgm:chMax val="0"/>
          <dgm:chPref val="0"/>
          <dgm:bulletEnabled val="1"/>
        </dgm:presLayoutVars>
      </dgm:prSet>
      <dgm:spPr/>
      <dgm:t>
        <a:bodyPr/>
        <a:lstStyle/>
        <a:p>
          <a:endParaRPr lang="en-US"/>
        </a:p>
      </dgm:t>
    </dgm:pt>
    <dgm:pt modelId="{CAA5CF3E-6BEF-49FE-AB42-B7607F1D93C5}" type="pres">
      <dgm:prSet presAssocID="{327299D7-B670-41AF-A6D2-1DAEB1E72CF5}" presName="tile4" presStyleLbl="node1" presStyleIdx="3" presStyleCnt="4" custScaleX="81312" custScaleY="76156" custLinFactNeighborX="226" custLinFactNeighborY="6744"/>
      <dgm:spPr/>
      <dgm:t>
        <a:bodyPr/>
        <a:lstStyle/>
        <a:p>
          <a:endParaRPr lang="en-US"/>
        </a:p>
      </dgm:t>
    </dgm:pt>
    <dgm:pt modelId="{3ACD4802-A710-4C3D-800E-34D4CCCB1009}" type="pres">
      <dgm:prSet presAssocID="{327299D7-B670-41AF-A6D2-1DAEB1E72CF5}" presName="tile4text" presStyleLbl="node1" presStyleIdx="3" presStyleCnt="4">
        <dgm:presLayoutVars>
          <dgm:chMax val="0"/>
          <dgm:chPref val="0"/>
          <dgm:bulletEnabled val="1"/>
        </dgm:presLayoutVars>
      </dgm:prSet>
      <dgm:spPr/>
      <dgm:t>
        <a:bodyPr/>
        <a:lstStyle/>
        <a:p>
          <a:endParaRPr lang="en-US"/>
        </a:p>
      </dgm:t>
    </dgm:pt>
    <dgm:pt modelId="{B38D28DC-9EB2-46CB-94F4-A0983AF76C43}" type="pres">
      <dgm:prSet presAssocID="{327299D7-B670-41AF-A6D2-1DAEB1E72CF5}" presName="centerTile" presStyleLbl="fgShp" presStyleIdx="0" presStyleCnt="1" custScaleX="297624" custScaleY="51164" custLinFactY="-67034" custLinFactNeighborX="266" custLinFactNeighborY="-100000">
        <dgm:presLayoutVars>
          <dgm:chMax val="0"/>
          <dgm:chPref val="0"/>
        </dgm:presLayoutVars>
      </dgm:prSet>
      <dgm:spPr/>
      <dgm:t>
        <a:bodyPr/>
        <a:lstStyle/>
        <a:p>
          <a:endParaRPr lang="en-US"/>
        </a:p>
      </dgm:t>
    </dgm:pt>
  </dgm:ptLst>
  <dgm:cxnLst>
    <dgm:cxn modelId="{AA3DCEC6-FAA6-404C-83C0-BAA90371E8CC}" type="presOf" srcId="{6144DFDC-3AFA-4C04-85FB-33DBDD6FC797}" destId="{E4A8CBC8-E5FD-49B9-A8F8-A817B8B7A8C3}" srcOrd="0" destOrd="0" presId="urn:microsoft.com/office/officeart/2005/8/layout/matrix1"/>
    <dgm:cxn modelId="{55C2B896-2AAF-4800-A2C8-9E36AA943290}" type="presOf" srcId="{B90AD077-3AFF-4938-AB68-96CEA5DED613}" destId="{57A728B6-0176-47CD-A023-F21EC04BEB6B}" srcOrd="0" destOrd="0" presId="urn:microsoft.com/office/officeart/2005/8/layout/matrix1"/>
    <dgm:cxn modelId="{66C955BE-D398-4DA9-AC9E-0EB597B87500}" type="presOf" srcId="{48B949E3-542B-4BBD-AF45-BEA46793FB9C}" destId="{3ACD4802-A710-4C3D-800E-34D4CCCB1009}" srcOrd="1" destOrd="0" presId="urn:microsoft.com/office/officeart/2005/8/layout/matrix1"/>
    <dgm:cxn modelId="{DDEB8398-3D70-48F7-B3DB-FFA70FCB8AEF}" type="presOf" srcId="{6667865D-7DE3-43E4-9B91-DC51FAF692A5}" destId="{0DBC3A91-9B93-418E-A995-DE0408BF8D97}" srcOrd="1" destOrd="0" presId="urn:microsoft.com/office/officeart/2005/8/layout/matrix1"/>
    <dgm:cxn modelId="{1A9B625F-C549-4C9B-BC9E-9969276D870C}" type="presOf" srcId="{6144DFDC-3AFA-4C04-85FB-33DBDD6FC797}" destId="{6E01C185-F6B7-4F54-931B-03C168663F86}" srcOrd="1" destOrd="0" presId="urn:microsoft.com/office/officeart/2005/8/layout/matrix1"/>
    <dgm:cxn modelId="{8A91F4FE-43D9-4CC3-8EBA-1BE307566471}" srcId="{EB051FF2-3C03-4A97-9481-F6C509E8C4F7}" destId="{6144DFDC-3AFA-4C04-85FB-33DBDD6FC797}" srcOrd="2" destOrd="0" parTransId="{8D32EA45-3B0D-4CCB-BD47-E4ADDE93024E}" sibTransId="{83515155-9548-418E-A42D-5831A8E91A0B}"/>
    <dgm:cxn modelId="{1F9C3083-BA36-46E4-AF23-C90E5677D8C5}" type="presOf" srcId="{327299D7-B670-41AF-A6D2-1DAEB1E72CF5}" destId="{7AAAFAE5-DC63-49CF-9734-BAACEAB1F300}" srcOrd="0" destOrd="0" presId="urn:microsoft.com/office/officeart/2005/8/layout/matrix1"/>
    <dgm:cxn modelId="{F3344A3B-78F8-4564-A777-4037746A6CDE}" srcId="{EB051FF2-3C03-4A97-9481-F6C509E8C4F7}" destId="{6667865D-7DE3-43E4-9B91-DC51FAF692A5}" srcOrd="1" destOrd="0" parTransId="{4FA0A228-FE18-4EF2-930D-30727B78458D}" sibTransId="{486200B2-43E8-45B4-9429-92D0E3728AF3}"/>
    <dgm:cxn modelId="{9B54DAA4-EBFF-4365-B995-3B5EA8455439}" type="presOf" srcId="{EB051FF2-3C03-4A97-9481-F6C509E8C4F7}" destId="{B38D28DC-9EB2-46CB-94F4-A0983AF76C43}" srcOrd="0" destOrd="0" presId="urn:microsoft.com/office/officeart/2005/8/layout/matrix1"/>
    <dgm:cxn modelId="{5C241618-61C0-4571-8C62-E7C6B23D389B}" srcId="{EB051FF2-3C03-4A97-9481-F6C509E8C4F7}" destId="{48B949E3-542B-4BBD-AF45-BEA46793FB9C}" srcOrd="3" destOrd="0" parTransId="{3E5A4FB5-CBB3-4B30-B16B-4F59BB4880BE}" sibTransId="{A087D68E-4DA6-4E98-8C26-AA3AF0313186}"/>
    <dgm:cxn modelId="{424AD401-4AC6-45A9-A8A1-7A5C873F342A}" srcId="{327299D7-B670-41AF-A6D2-1DAEB1E72CF5}" destId="{EB051FF2-3C03-4A97-9481-F6C509E8C4F7}" srcOrd="0" destOrd="0" parTransId="{75C4BED9-BA8D-45B6-B3DC-7AC45BF18546}" sibTransId="{03C0CD03-3DE9-4674-8361-60AE40DC1A21}"/>
    <dgm:cxn modelId="{19C12865-472B-4424-A10F-1F2A98A8D636}" type="presOf" srcId="{48B949E3-542B-4BBD-AF45-BEA46793FB9C}" destId="{CAA5CF3E-6BEF-49FE-AB42-B7607F1D93C5}" srcOrd="0" destOrd="0" presId="urn:microsoft.com/office/officeart/2005/8/layout/matrix1"/>
    <dgm:cxn modelId="{E828E5D2-68F7-4F30-BAF8-95D794A37A8A}" type="presOf" srcId="{6667865D-7DE3-43E4-9B91-DC51FAF692A5}" destId="{63880C5A-F7CF-4D7F-8A49-507B662D62F0}" srcOrd="0" destOrd="0" presId="urn:microsoft.com/office/officeart/2005/8/layout/matrix1"/>
    <dgm:cxn modelId="{00355982-21FD-41C1-9AF5-0A03AEBDC3B9}" srcId="{EB051FF2-3C03-4A97-9481-F6C509E8C4F7}" destId="{B90AD077-3AFF-4938-AB68-96CEA5DED613}" srcOrd="0" destOrd="0" parTransId="{5535A886-3CFA-44F1-AD4B-DF4FDF9769F8}" sibTransId="{5C029E9E-3000-4F13-B2EF-83C87D85687B}"/>
    <dgm:cxn modelId="{26E30CEB-918F-4F3F-90A1-ACDC829CC98F}" type="presOf" srcId="{B90AD077-3AFF-4938-AB68-96CEA5DED613}" destId="{F950446D-CCB3-47C5-901D-7DB8D54AD011}" srcOrd="1" destOrd="0" presId="urn:microsoft.com/office/officeart/2005/8/layout/matrix1"/>
    <dgm:cxn modelId="{F7C5C75A-CB57-499C-BBBC-9D7BA4F7BE95}" type="presParOf" srcId="{7AAAFAE5-DC63-49CF-9734-BAACEAB1F300}" destId="{B4A0D722-2A11-471A-A61E-7EAC68AF90FA}" srcOrd="0" destOrd="0" presId="urn:microsoft.com/office/officeart/2005/8/layout/matrix1"/>
    <dgm:cxn modelId="{097AD896-75C0-417A-89DB-93B0ABB673A1}" type="presParOf" srcId="{B4A0D722-2A11-471A-A61E-7EAC68AF90FA}" destId="{57A728B6-0176-47CD-A023-F21EC04BEB6B}" srcOrd="0" destOrd="0" presId="urn:microsoft.com/office/officeart/2005/8/layout/matrix1"/>
    <dgm:cxn modelId="{2DC373D2-E32E-414E-BB76-EE8F48960B6F}" type="presParOf" srcId="{B4A0D722-2A11-471A-A61E-7EAC68AF90FA}" destId="{F950446D-CCB3-47C5-901D-7DB8D54AD011}" srcOrd="1" destOrd="0" presId="urn:microsoft.com/office/officeart/2005/8/layout/matrix1"/>
    <dgm:cxn modelId="{5C61ED01-8174-4EEC-88BF-6D173840C69D}" type="presParOf" srcId="{B4A0D722-2A11-471A-A61E-7EAC68AF90FA}" destId="{63880C5A-F7CF-4D7F-8A49-507B662D62F0}" srcOrd="2" destOrd="0" presId="urn:microsoft.com/office/officeart/2005/8/layout/matrix1"/>
    <dgm:cxn modelId="{9BEB0FCC-3676-4E8A-AE34-33B7D5363EFE}" type="presParOf" srcId="{B4A0D722-2A11-471A-A61E-7EAC68AF90FA}" destId="{0DBC3A91-9B93-418E-A995-DE0408BF8D97}" srcOrd="3" destOrd="0" presId="urn:microsoft.com/office/officeart/2005/8/layout/matrix1"/>
    <dgm:cxn modelId="{702E702F-1F32-4644-9886-ABB58EFFCA08}" type="presParOf" srcId="{B4A0D722-2A11-471A-A61E-7EAC68AF90FA}" destId="{E4A8CBC8-E5FD-49B9-A8F8-A817B8B7A8C3}" srcOrd="4" destOrd="0" presId="urn:microsoft.com/office/officeart/2005/8/layout/matrix1"/>
    <dgm:cxn modelId="{099CE64D-EA2F-473E-A533-568154F840F4}" type="presParOf" srcId="{B4A0D722-2A11-471A-A61E-7EAC68AF90FA}" destId="{6E01C185-F6B7-4F54-931B-03C168663F86}" srcOrd="5" destOrd="0" presId="urn:microsoft.com/office/officeart/2005/8/layout/matrix1"/>
    <dgm:cxn modelId="{33CC18B1-51AB-400D-8F7A-376B2C2B72C1}" type="presParOf" srcId="{B4A0D722-2A11-471A-A61E-7EAC68AF90FA}" destId="{CAA5CF3E-6BEF-49FE-AB42-B7607F1D93C5}" srcOrd="6" destOrd="0" presId="urn:microsoft.com/office/officeart/2005/8/layout/matrix1"/>
    <dgm:cxn modelId="{9A8D72A4-B684-4EF6-B85D-BE8DF09B3E52}" type="presParOf" srcId="{B4A0D722-2A11-471A-A61E-7EAC68AF90FA}" destId="{3ACD4802-A710-4C3D-800E-34D4CCCB1009}" srcOrd="7" destOrd="0" presId="urn:microsoft.com/office/officeart/2005/8/layout/matrix1"/>
    <dgm:cxn modelId="{51C73F9C-1D73-4D73-B522-AA9B304670DF}" type="presParOf" srcId="{7AAAFAE5-DC63-49CF-9734-BAACEAB1F300}" destId="{B38D28DC-9EB2-46CB-94F4-A0983AF76C43}"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1945C0-0267-4B56-BB44-890B0C0157D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B580A35-2CE7-44DE-85F6-320819C6AB7E}">
      <dgm:prSet phldrT="[Text]" custT="1"/>
      <dgm:spPr/>
      <dgm:t>
        <a:bodyPr/>
        <a:lstStyle/>
        <a:p>
          <a:r>
            <a:rPr lang="en-US" sz="2800" b="1" dirty="0"/>
            <a:t>To ascertain </a:t>
          </a:r>
        </a:p>
      </dgm:t>
    </dgm:pt>
    <dgm:pt modelId="{CA22ECF2-C440-4D74-8C6D-0F32FEBDAB2A}" type="parTrans" cxnId="{42C4D754-9B38-47EE-9DB1-4E3E171ECF7D}">
      <dgm:prSet/>
      <dgm:spPr/>
      <dgm:t>
        <a:bodyPr/>
        <a:lstStyle/>
        <a:p>
          <a:endParaRPr lang="en-US"/>
        </a:p>
      </dgm:t>
    </dgm:pt>
    <dgm:pt modelId="{D8B606B0-7FFD-4DFE-AEC8-F0D781D18884}" type="sibTrans" cxnId="{42C4D754-9B38-47EE-9DB1-4E3E171ECF7D}">
      <dgm:prSet/>
      <dgm:spPr/>
      <dgm:t>
        <a:bodyPr/>
        <a:lstStyle/>
        <a:p>
          <a:endParaRPr lang="en-US"/>
        </a:p>
      </dgm:t>
    </dgm:pt>
    <dgm:pt modelId="{66BC7B45-DC3F-4902-93AF-45DB238EC5F1}">
      <dgm:prSet phldrT="[Text]" custT="1"/>
      <dgm:spPr/>
      <dgm:t>
        <a:bodyPr/>
        <a:lstStyle/>
        <a:p>
          <a:r>
            <a:rPr lang="en-US" sz="2800" b="1" dirty="0"/>
            <a:t>To reveal </a:t>
          </a:r>
        </a:p>
      </dgm:t>
    </dgm:pt>
    <dgm:pt modelId="{6DCFFE97-59A9-45B9-B578-751464D4C26A}" type="parTrans" cxnId="{47BFE49B-D559-4F01-9D31-1393969CCBFB}">
      <dgm:prSet/>
      <dgm:spPr/>
      <dgm:t>
        <a:bodyPr/>
        <a:lstStyle/>
        <a:p>
          <a:endParaRPr lang="en-US"/>
        </a:p>
      </dgm:t>
    </dgm:pt>
    <dgm:pt modelId="{457C86EA-46F1-4F7E-AC6D-577D2C06AE51}" type="sibTrans" cxnId="{47BFE49B-D559-4F01-9D31-1393969CCBFB}">
      <dgm:prSet/>
      <dgm:spPr/>
      <dgm:t>
        <a:bodyPr/>
        <a:lstStyle/>
        <a:p>
          <a:endParaRPr lang="en-US"/>
        </a:p>
      </dgm:t>
    </dgm:pt>
    <dgm:pt modelId="{40693AF6-2BB3-49B3-ABEF-E32478E5CBC8}">
      <dgm:prSet phldrT="[Text]" custT="1"/>
      <dgm:spPr/>
      <dgm:t>
        <a:bodyPr/>
        <a:lstStyle/>
        <a:p>
          <a:r>
            <a:rPr lang="en-US" sz="2800" b="1" dirty="0"/>
            <a:t>To describe </a:t>
          </a:r>
        </a:p>
      </dgm:t>
    </dgm:pt>
    <dgm:pt modelId="{5463DD43-C21C-4ADD-8167-CE85DBEF3360}" type="parTrans" cxnId="{91EE2916-883C-4FB2-841D-E97DF6930D74}">
      <dgm:prSet/>
      <dgm:spPr/>
      <dgm:t>
        <a:bodyPr/>
        <a:lstStyle/>
        <a:p>
          <a:endParaRPr lang="en-US"/>
        </a:p>
      </dgm:t>
    </dgm:pt>
    <dgm:pt modelId="{BFBD4595-D26D-486A-B14D-763F5587CB04}" type="sibTrans" cxnId="{91EE2916-883C-4FB2-841D-E97DF6930D74}">
      <dgm:prSet/>
      <dgm:spPr/>
      <dgm:t>
        <a:bodyPr/>
        <a:lstStyle/>
        <a:p>
          <a:endParaRPr lang="en-US"/>
        </a:p>
      </dgm:t>
    </dgm:pt>
    <dgm:pt modelId="{D6787B49-0817-41AE-A2A8-965C5E91D2CE}">
      <dgm:prSet phldrT="[Text]" custT="1"/>
      <dgm:spPr/>
      <dgm:t>
        <a:bodyPr/>
        <a:lstStyle/>
        <a:p>
          <a:r>
            <a:rPr lang="en-US" sz="2800" b="1" dirty="0"/>
            <a:t>To decide</a:t>
          </a:r>
        </a:p>
      </dgm:t>
    </dgm:pt>
    <dgm:pt modelId="{6320F09C-389E-4D41-AD3E-FF2959E936EB}" type="parTrans" cxnId="{5A14528D-DB7A-4297-88A6-43FD6CC8E681}">
      <dgm:prSet/>
      <dgm:spPr/>
      <dgm:t>
        <a:bodyPr/>
        <a:lstStyle/>
        <a:p>
          <a:endParaRPr lang="en-US"/>
        </a:p>
      </dgm:t>
    </dgm:pt>
    <dgm:pt modelId="{7234E424-AD97-4D9D-A9AA-47529004D664}" type="sibTrans" cxnId="{5A14528D-DB7A-4297-88A6-43FD6CC8E681}">
      <dgm:prSet/>
      <dgm:spPr/>
      <dgm:t>
        <a:bodyPr/>
        <a:lstStyle/>
        <a:p>
          <a:endParaRPr lang="en-US"/>
        </a:p>
      </dgm:t>
    </dgm:pt>
    <dgm:pt modelId="{CC5D2B7F-A3A1-4A06-9AEE-B48639E10118}">
      <dgm:prSet phldrT="[Text]" custT="1"/>
      <dgm:spPr/>
      <dgm:t>
        <a:bodyPr/>
        <a:lstStyle/>
        <a:p>
          <a:r>
            <a:rPr lang="en-US" sz="2800" b="1" dirty="0"/>
            <a:t>To identify </a:t>
          </a:r>
        </a:p>
      </dgm:t>
    </dgm:pt>
    <dgm:pt modelId="{9831389C-FCCE-4FC5-8BB9-30B840FFB3FF}" type="parTrans" cxnId="{124F9866-F8FA-47A2-8145-099528039027}">
      <dgm:prSet/>
      <dgm:spPr/>
      <dgm:t>
        <a:bodyPr/>
        <a:lstStyle/>
        <a:p>
          <a:endParaRPr lang="en-US"/>
        </a:p>
      </dgm:t>
    </dgm:pt>
    <dgm:pt modelId="{EF6DBEF0-E787-41C5-9BE4-74B2228BF4C0}" type="sibTrans" cxnId="{124F9866-F8FA-47A2-8145-099528039027}">
      <dgm:prSet/>
      <dgm:spPr/>
      <dgm:t>
        <a:bodyPr/>
        <a:lstStyle/>
        <a:p>
          <a:endParaRPr lang="en-US"/>
        </a:p>
      </dgm:t>
    </dgm:pt>
    <dgm:pt modelId="{787E22FF-3D59-4A9E-89E8-936F7625A084}">
      <dgm:prSet phldrT="[Text]" custT="1"/>
      <dgm:spPr/>
      <dgm:t>
        <a:bodyPr/>
        <a:lstStyle/>
        <a:p>
          <a:r>
            <a:rPr lang="en-US" sz="2800" b="1" dirty="0"/>
            <a:t>To explore</a:t>
          </a:r>
        </a:p>
      </dgm:t>
    </dgm:pt>
    <dgm:pt modelId="{9A24A322-09A3-4ED3-B088-68CAB522446C}" type="parTrans" cxnId="{19C9B17D-A284-4225-B895-80E509E33F36}">
      <dgm:prSet/>
      <dgm:spPr/>
      <dgm:t>
        <a:bodyPr/>
        <a:lstStyle/>
        <a:p>
          <a:endParaRPr lang="en-US"/>
        </a:p>
      </dgm:t>
    </dgm:pt>
    <dgm:pt modelId="{396D4828-8FCB-4ADD-ABB7-498D1447C37D}" type="sibTrans" cxnId="{19C9B17D-A284-4225-B895-80E509E33F36}">
      <dgm:prSet/>
      <dgm:spPr/>
      <dgm:t>
        <a:bodyPr/>
        <a:lstStyle/>
        <a:p>
          <a:endParaRPr lang="en-US"/>
        </a:p>
      </dgm:t>
    </dgm:pt>
    <dgm:pt modelId="{42DF7B36-7C72-4850-951E-0CF1A9B879CA}">
      <dgm:prSet phldrT="[Text]" custT="1"/>
      <dgm:spPr/>
      <dgm:t>
        <a:bodyPr/>
        <a:lstStyle/>
        <a:p>
          <a:r>
            <a:rPr lang="en-US" sz="2800" b="1" dirty="0"/>
            <a:t>To discover </a:t>
          </a:r>
        </a:p>
      </dgm:t>
    </dgm:pt>
    <dgm:pt modelId="{F6186851-5B75-45CB-ACCA-802C5F6E3411}" type="parTrans" cxnId="{AB3C3979-0FDA-4F3A-855F-012B43490C97}">
      <dgm:prSet/>
      <dgm:spPr/>
      <dgm:t>
        <a:bodyPr/>
        <a:lstStyle/>
        <a:p>
          <a:endParaRPr lang="en-US"/>
        </a:p>
      </dgm:t>
    </dgm:pt>
    <dgm:pt modelId="{A00D2085-165F-480D-9529-BEE345A41151}" type="sibTrans" cxnId="{AB3C3979-0FDA-4F3A-855F-012B43490C97}">
      <dgm:prSet/>
      <dgm:spPr/>
      <dgm:t>
        <a:bodyPr/>
        <a:lstStyle/>
        <a:p>
          <a:endParaRPr lang="en-US"/>
        </a:p>
      </dgm:t>
    </dgm:pt>
    <dgm:pt modelId="{45756CD4-1BAE-4483-B128-756C87358FAC}">
      <dgm:prSet phldrT="[Text]" custT="1"/>
      <dgm:spPr/>
      <dgm:t>
        <a:bodyPr/>
        <a:lstStyle/>
        <a:p>
          <a:r>
            <a:rPr lang="en-US" sz="2800" b="1" dirty="0"/>
            <a:t>To examine </a:t>
          </a:r>
        </a:p>
      </dgm:t>
    </dgm:pt>
    <dgm:pt modelId="{24795F73-AAB3-451D-BF35-7486AC5EF903}" type="parTrans" cxnId="{FBAFA1A5-B832-4376-8F09-CB63EB7F1A01}">
      <dgm:prSet/>
      <dgm:spPr/>
      <dgm:t>
        <a:bodyPr/>
        <a:lstStyle/>
        <a:p>
          <a:endParaRPr lang="en-US"/>
        </a:p>
      </dgm:t>
    </dgm:pt>
    <dgm:pt modelId="{E93E13B5-2F84-4FB7-AF5B-5FE240DE8CBB}" type="sibTrans" cxnId="{FBAFA1A5-B832-4376-8F09-CB63EB7F1A01}">
      <dgm:prSet/>
      <dgm:spPr/>
      <dgm:t>
        <a:bodyPr/>
        <a:lstStyle/>
        <a:p>
          <a:endParaRPr lang="en-US"/>
        </a:p>
      </dgm:t>
    </dgm:pt>
    <dgm:pt modelId="{4CF39AC0-0FFD-4DF5-944C-7BE3AB023CB1}">
      <dgm:prSet phldrT="[Text]" custT="1"/>
      <dgm:spPr/>
      <dgm:t>
        <a:bodyPr/>
        <a:lstStyle/>
        <a:p>
          <a:r>
            <a:rPr lang="en-US" sz="2400" b="1" dirty="0"/>
            <a:t>To compare</a:t>
          </a:r>
        </a:p>
      </dgm:t>
    </dgm:pt>
    <dgm:pt modelId="{FB20CE5C-299B-476A-B065-FB9B1BB5B350}" type="parTrans" cxnId="{DD85010D-FA72-4530-9518-15E4E3C442ED}">
      <dgm:prSet/>
      <dgm:spPr/>
      <dgm:t>
        <a:bodyPr/>
        <a:lstStyle/>
        <a:p>
          <a:endParaRPr lang="en-US"/>
        </a:p>
      </dgm:t>
    </dgm:pt>
    <dgm:pt modelId="{8D156703-2493-4DAC-8D16-01F146EA6289}" type="sibTrans" cxnId="{DD85010D-FA72-4530-9518-15E4E3C442ED}">
      <dgm:prSet/>
      <dgm:spPr/>
      <dgm:t>
        <a:bodyPr/>
        <a:lstStyle/>
        <a:p>
          <a:endParaRPr lang="en-US"/>
        </a:p>
      </dgm:t>
    </dgm:pt>
    <dgm:pt modelId="{F4ECA7AE-1158-4378-BCAD-486EAA23FA95}">
      <dgm:prSet phldrT="[Text]" custT="1"/>
      <dgm:spPr/>
      <dgm:t>
        <a:bodyPr/>
        <a:lstStyle/>
        <a:p>
          <a:r>
            <a:rPr lang="en-US" sz="2400" b="1" dirty="0"/>
            <a:t>To assess</a:t>
          </a:r>
        </a:p>
      </dgm:t>
    </dgm:pt>
    <dgm:pt modelId="{04C9BC67-409F-4E0D-9278-BB52512A5294}" type="parTrans" cxnId="{EC7C6CE7-15A6-4244-958B-85E1E1C91B8E}">
      <dgm:prSet/>
      <dgm:spPr/>
      <dgm:t>
        <a:bodyPr/>
        <a:lstStyle/>
        <a:p>
          <a:endParaRPr lang="en-US"/>
        </a:p>
      </dgm:t>
    </dgm:pt>
    <dgm:pt modelId="{B520F9E9-35AC-47E9-B1DE-615016353BAA}" type="sibTrans" cxnId="{EC7C6CE7-15A6-4244-958B-85E1E1C91B8E}">
      <dgm:prSet/>
      <dgm:spPr/>
      <dgm:t>
        <a:bodyPr/>
        <a:lstStyle/>
        <a:p>
          <a:endParaRPr lang="en-US"/>
        </a:p>
      </dgm:t>
    </dgm:pt>
    <dgm:pt modelId="{ADF08668-C658-4958-9C0F-58F8137F59D4}">
      <dgm:prSet phldrT="[Text]" custT="1"/>
      <dgm:spPr/>
      <dgm:t>
        <a:bodyPr/>
        <a:lstStyle/>
        <a:p>
          <a:r>
            <a:rPr lang="en-US" sz="2400" b="1" dirty="0"/>
            <a:t>To investigate</a:t>
          </a:r>
        </a:p>
      </dgm:t>
    </dgm:pt>
    <dgm:pt modelId="{FDF76375-0883-4099-B96F-F9A9DF058FCE}" type="parTrans" cxnId="{EECFEF4B-6E1F-4506-B28C-B584186B2891}">
      <dgm:prSet/>
      <dgm:spPr/>
      <dgm:t>
        <a:bodyPr/>
        <a:lstStyle/>
        <a:p>
          <a:endParaRPr lang="en-US"/>
        </a:p>
      </dgm:t>
    </dgm:pt>
    <dgm:pt modelId="{51D0ECBB-4BDA-43E2-A831-1F8468F81A94}" type="sibTrans" cxnId="{EECFEF4B-6E1F-4506-B28C-B584186B2891}">
      <dgm:prSet/>
      <dgm:spPr/>
      <dgm:t>
        <a:bodyPr/>
        <a:lstStyle/>
        <a:p>
          <a:endParaRPr lang="en-US"/>
        </a:p>
      </dgm:t>
    </dgm:pt>
    <dgm:pt modelId="{CAA50717-3DBB-46DF-AC9C-EE2E8B5D0DEA}">
      <dgm:prSet phldrT="[Text]" custT="1"/>
      <dgm:spPr/>
      <dgm:t>
        <a:bodyPr/>
        <a:lstStyle/>
        <a:p>
          <a:r>
            <a:rPr lang="en-US" sz="2400" b="1" dirty="0"/>
            <a:t>To evaluate</a:t>
          </a:r>
        </a:p>
      </dgm:t>
    </dgm:pt>
    <dgm:pt modelId="{B37F40B6-91FD-4492-8ECA-2E3FC685379E}" type="parTrans" cxnId="{E9074AC0-2AF3-48D6-9A39-5B01E25C7AD3}">
      <dgm:prSet/>
      <dgm:spPr/>
      <dgm:t>
        <a:bodyPr/>
        <a:lstStyle/>
        <a:p>
          <a:endParaRPr lang="en-US"/>
        </a:p>
      </dgm:t>
    </dgm:pt>
    <dgm:pt modelId="{E629BBAA-77E8-4A14-ABBA-A15DB9070CB4}" type="sibTrans" cxnId="{E9074AC0-2AF3-48D6-9A39-5B01E25C7AD3}">
      <dgm:prSet/>
      <dgm:spPr/>
      <dgm:t>
        <a:bodyPr/>
        <a:lstStyle/>
        <a:p>
          <a:endParaRPr lang="en-US"/>
        </a:p>
      </dgm:t>
    </dgm:pt>
    <dgm:pt modelId="{31A3B076-877E-41C4-94B0-34259E077D02}">
      <dgm:prSet phldrT="[Text]" custT="1"/>
      <dgm:spPr/>
      <dgm:t>
        <a:bodyPr/>
        <a:lstStyle/>
        <a:p>
          <a:r>
            <a:rPr lang="en-US" sz="2400" b="1" dirty="0"/>
            <a:t>To recognize </a:t>
          </a:r>
        </a:p>
      </dgm:t>
    </dgm:pt>
    <dgm:pt modelId="{44B83895-D924-47FE-B64C-92FC069D4C08}" type="parTrans" cxnId="{73694C0A-5A96-4AB6-8F4B-0013140523C1}">
      <dgm:prSet/>
      <dgm:spPr/>
      <dgm:t>
        <a:bodyPr/>
        <a:lstStyle/>
        <a:p>
          <a:endParaRPr lang="en-US"/>
        </a:p>
      </dgm:t>
    </dgm:pt>
    <dgm:pt modelId="{90C5720C-DCE0-4713-9371-9A4604E3F01F}" type="sibTrans" cxnId="{73694C0A-5A96-4AB6-8F4B-0013140523C1}">
      <dgm:prSet/>
      <dgm:spPr/>
      <dgm:t>
        <a:bodyPr/>
        <a:lstStyle/>
        <a:p>
          <a:endParaRPr lang="en-US"/>
        </a:p>
      </dgm:t>
    </dgm:pt>
    <dgm:pt modelId="{0D49FC82-8AC5-458D-B9A8-BDB61C9BB8E3}">
      <dgm:prSet phldrT="[Text]" custT="1"/>
      <dgm:spPr/>
      <dgm:t>
        <a:bodyPr/>
        <a:lstStyle/>
        <a:p>
          <a:r>
            <a:rPr lang="en-US" sz="2400" b="1" dirty="0"/>
            <a:t>To measure</a:t>
          </a:r>
        </a:p>
      </dgm:t>
    </dgm:pt>
    <dgm:pt modelId="{BEBC9F16-22C6-429E-8C8E-C4809FF7281D}" type="parTrans" cxnId="{9D4154E6-0D9D-4A34-B62A-DD847D51F1A1}">
      <dgm:prSet/>
      <dgm:spPr/>
      <dgm:t>
        <a:bodyPr/>
        <a:lstStyle/>
        <a:p>
          <a:endParaRPr lang="en-US"/>
        </a:p>
      </dgm:t>
    </dgm:pt>
    <dgm:pt modelId="{CD593CB3-A0B8-4995-B9C4-041FB822DA33}" type="sibTrans" cxnId="{9D4154E6-0D9D-4A34-B62A-DD847D51F1A1}">
      <dgm:prSet/>
      <dgm:spPr/>
      <dgm:t>
        <a:bodyPr/>
        <a:lstStyle/>
        <a:p>
          <a:endParaRPr lang="en-US"/>
        </a:p>
      </dgm:t>
    </dgm:pt>
    <dgm:pt modelId="{DD111330-9A92-44EE-A3A7-1799EB69E349}">
      <dgm:prSet phldrT="[Text]" custT="1"/>
      <dgm:spPr/>
      <dgm:t>
        <a:bodyPr/>
        <a:lstStyle/>
        <a:p>
          <a:r>
            <a:rPr lang="en-US" sz="2400" b="1" dirty="0" smtClean="0"/>
            <a:t>To develop</a:t>
          </a:r>
          <a:endParaRPr lang="en-US" sz="2400" b="1" dirty="0"/>
        </a:p>
      </dgm:t>
    </dgm:pt>
    <dgm:pt modelId="{99F8260E-A44A-4E52-BB4D-C68DA6145C84}" type="parTrans" cxnId="{A5C81210-52F6-40CD-B4E7-507BEBDA61EC}">
      <dgm:prSet/>
      <dgm:spPr/>
      <dgm:t>
        <a:bodyPr/>
        <a:lstStyle/>
        <a:p>
          <a:endParaRPr lang="en-US"/>
        </a:p>
      </dgm:t>
    </dgm:pt>
    <dgm:pt modelId="{4B982949-F7D5-4BA7-BE29-09263A6DBA9A}" type="sibTrans" cxnId="{A5C81210-52F6-40CD-B4E7-507BEBDA61EC}">
      <dgm:prSet/>
      <dgm:spPr/>
      <dgm:t>
        <a:bodyPr/>
        <a:lstStyle/>
        <a:p>
          <a:endParaRPr lang="en-US"/>
        </a:p>
      </dgm:t>
    </dgm:pt>
    <dgm:pt modelId="{76E891D5-12B6-44E9-943C-1115A94D987C}">
      <dgm:prSet phldrT="[Text]" custT="1"/>
      <dgm:spPr/>
      <dgm:t>
        <a:bodyPr/>
        <a:lstStyle/>
        <a:p>
          <a:r>
            <a:rPr lang="en-US" sz="2400" b="1" dirty="0"/>
            <a:t>To present </a:t>
          </a:r>
        </a:p>
      </dgm:t>
    </dgm:pt>
    <dgm:pt modelId="{3D204014-D93E-44DD-8C6D-852C09B566C1}" type="parTrans" cxnId="{A6FEEFDB-6967-4C68-81CD-0679164D00BE}">
      <dgm:prSet/>
      <dgm:spPr/>
      <dgm:t>
        <a:bodyPr/>
        <a:lstStyle/>
        <a:p>
          <a:endParaRPr lang="en-US"/>
        </a:p>
      </dgm:t>
    </dgm:pt>
    <dgm:pt modelId="{6A10C7CB-FB22-4DAF-BFB9-94DEBD3335BA}" type="sibTrans" cxnId="{A6FEEFDB-6967-4C68-81CD-0679164D00BE}">
      <dgm:prSet/>
      <dgm:spPr/>
      <dgm:t>
        <a:bodyPr/>
        <a:lstStyle/>
        <a:p>
          <a:endParaRPr lang="en-US"/>
        </a:p>
      </dgm:t>
    </dgm:pt>
    <dgm:pt modelId="{CC1EE2F7-AE94-45A7-9034-B122A2C9D0BF}">
      <dgm:prSet phldrT="[Text]" custT="1"/>
      <dgm:spPr/>
      <dgm:t>
        <a:bodyPr/>
        <a:lstStyle/>
        <a:p>
          <a:r>
            <a:rPr lang="en-US" sz="2400" b="1" dirty="0"/>
            <a:t>To provide</a:t>
          </a:r>
        </a:p>
      </dgm:t>
    </dgm:pt>
    <dgm:pt modelId="{6799EE9E-AADC-4FC2-A60A-2ACD5717A78E}" type="parTrans" cxnId="{5A40ABA1-DA42-4D73-8B5F-3E2173070AFD}">
      <dgm:prSet/>
      <dgm:spPr/>
      <dgm:t>
        <a:bodyPr/>
        <a:lstStyle/>
        <a:p>
          <a:endParaRPr lang="en-US"/>
        </a:p>
      </dgm:t>
    </dgm:pt>
    <dgm:pt modelId="{D20A55F6-F902-4012-8C01-7AAB3566ECD7}" type="sibTrans" cxnId="{5A40ABA1-DA42-4D73-8B5F-3E2173070AFD}">
      <dgm:prSet/>
      <dgm:spPr/>
      <dgm:t>
        <a:bodyPr/>
        <a:lstStyle/>
        <a:p>
          <a:endParaRPr lang="en-US"/>
        </a:p>
      </dgm:t>
    </dgm:pt>
    <dgm:pt modelId="{DFCDBEFC-16E1-49DC-BF59-B5782DAAFE19}">
      <dgm:prSet phldrT="[Text]" custT="1"/>
      <dgm:spPr/>
      <dgm:t>
        <a:bodyPr/>
        <a:lstStyle/>
        <a:p>
          <a:r>
            <a:rPr lang="en-US" sz="2400" b="1" dirty="0"/>
            <a:t>To determine </a:t>
          </a:r>
        </a:p>
      </dgm:t>
    </dgm:pt>
    <dgm:pt modelId="{F2F1BFC2-A857-4609-808D-7DDEF35165D5}" type="parTrans" cxnId="{3EEEEBB4-48D2-4E07-B0F9-3906DCC60AD6}">
      <dgm:prSet/>
      <dgm:spPr/>
      <dgm:t>
        <a:bodyPr/>
        <a:lstStyle/>
        <a:p>
          <a:endParaRPr lang="en-US"/>
        </a:p>
      </dgm:t>
    </dgm:pt>
    <dgm:pt modelId="{16ED36AD-838F-45B8-85FC-86E5530E2DA8}" type="sibTrans" cxnId="{3EEEEBB4-48D2-4E07-B0F9-3906DCC60AD6}">
      <dgm:prSet/>
      <dgm:spPr/>
      <dgm:t>
        <a:bodyPr/>
        <a:lstStyle/>
        <a:p>
          <a:endParaRPr lang="en-US"/>
        </a:p>
      </dgm:t>
    </dgm:pt>
    <dgm:pt modelId="{FCBFA75D-124A-4E12-8C03-D66FD98FE3DD}">
      <dgm:prSet phldrT="[Text]" custT="1"/>
      <dgm:spPr/>
      <dgm:t>
        <a:bodyPr/>
        <a:lstStyle/>
        <a:p>
          <a:r>
            <a:rPr lang="en-US" sz="2400" b="1" dirty="0" smtClean="0"/>
            <a:t>To find </a:t>
          </a:r>
          <a:endParaRPr lang="en-US" sz="2400" b="1" dirty="0"/>
        </a:p>
      </dgm:t>
    </dgm:pt>
    <dgm:pt modelId="{367BBEA0-BF77-49DC-91F2-1A38CC074EA6}" type="parTrans" cxnId="{19B44911-5EB3-4B1D-85FA-63ABBAA35257}">
      <dgm:prSet/>
      <dgm:spPr/>
      <dgm:t>
        <a:bodyPr/>
        <a:lstStyle/>
        <a:p>
          <a:endParaRPr lang="en-US"/>
        </a:p>
      </dgm:t>
    </dgm:pt>
    <dgm:pt modelId="{3D7205AF-0C97-4E27-90D9-E9D68EEB2069}" type="sibTrans" cxnId="{19B44911-5EB3-4B1D-85FA-63ABBAA35257}">
      <dgm:prSet/>
      <dgm:spPr/>
      <dgm:t>
        <a:bodyPr/>
        <a:lstStyle/>
        <a:p>
          <a:endParaRPr lang="en-US"/>
        </a:p>
      </dgm:t>
    </dgm:pt>
    <dgm:pt modelId="{9D623E65-E583-4D5B-8A75-09EEE4337A9F}" type="pres">
      <dgm:prSet presAssocID="{E21945C0-0267-4B56-BB44-890B0C0157D5}" presName="diagram" presStyleCnt="0">
        <dgm:presLayoutVars>
          <dgm:dir/>
          <dgm:resizeHandles val="exact"/>
        </dgm:presLayoutVars>
      </dgm:prSet>
      <dgm:spPr/>
      <dgm:t>
        <a:bodyPr/>
        <a:lstStyle/>
        <a:p>
          <a:endParaRPr lang="en-US"/>
        </a:p>
      </dgm:t>
    </dgm:pt>
    <dgm:pt modelId="{CFF49D28-7354-43A5-8EE1-7324FD6CDFFE}" type="pres">
      <dgm:prSet presAssocID="{3B580A35-2CE7-44DE-85F6-320819C6AB7E}" presName="node" presStyleLbl="node1" presStyleIdx="0" presStyleCnt="19">
        <dgm:presLayoutVars>
          <dgm:bulletEnabled val="1"/>
        </dgm:presLayoutVars>
      </dgm:prSet>
      <dgm:spPr/>
      <dgm:t>
        <a:bodyPr/>
        <a:lstStyle/>
        <a:p>
          <a:endParaRPr lang="en-US"/>
        </a:p>
      </dgm:t>
    </dgm:pt>
    <dgm:pt modelId="{2309BA3A-FE39-4A55-8A77-AB21C4786C4A}" type="pres">
      <dgm:prSet presAssocID="{D8B606B0-7FFD-4DFE-AEC8-F0D781D18884}" presName="sibTrans" presStyleCnt="0"/>
      <dgm:spPr/>
    </dgm:pt>
    <dgm:pt modelId="{769EDE84-D263-410A-8693-185316E4934A}" type="pres">
      <dgm:prSet presAssocID="{66BC7B45-DC3F-4902-93AF-45DB238EC5F1}" presName="node" presStyleLbl="node1" presStyleIdx="1" presStyleCnt="19">
        <dgm:presLayoutVars>
          <dgm:bulletEnabled val="1"/>
        </dgm:presLayoutVars>
      </dgm:prSet>
      <dgm:spPr/>
      <dgm:t>
        <a:bodyPr/>
        <a:lstStyle/>
        <a:p>
          <a:endParaRPr lang="en-US"/>
        </a:p>
      </dgm:t>
    </dgm:pt>
    <dgm:pt modelId="{5154131E-A801-4F15-A828-66B460254775}" type="pres">
      <dgm:prSet presAssocID="{457C86EA-46F1-4F7E-AC6D-577D2C06AE51}" presName="sibTrans" presStyleCnt="0"/>
      <dgm:spPr/>
    </dgm:pt>
    <dgm:pt modelId="{1AA0D383-B0FA-4CDA-B59A-C9C794A6F9A9}" type="pres">
      <dgm:prSet presAssocID="{40693AF6-2BB3-49B3-ABEF-E32478E5CBC8}" presName="node" presStyleLbl="node1" presStyleIdx="2" presStyleCnt="19">
        <dgm:presLayoutVars>
          <dgm:bulletEnabled val="1"/>
        </dgm:presLayoutVars>
      </dgm:prSet>
      <dgm:spPr/>
      <dgm:t>
        <a:bodyPr/>
        <a:lstStyle/>
        <a:p>
          <a:endParaRPr lang="en-US"/>
        </a:p>
      </dgm:t>
    </dgm:pt>
    <dgm:pt modelId="{92CD9A8E-F6D9-4D79-8B1F-F540E1BB9D5C}" type="pres">
      <dgm:prSet presAssocID="{BFBD4595-D26D-486A-B14D-763F5587CB04}" presName="sibTrans" presStyleCnt="0"/>
      <dgm:spPr/>
    </dgm:pt>
    <dgm:pt modelId="{A0080D2F-E9DB-4233-9067-948AD2A88ADA}" type="pres">
      <dgm:prSet presAssocID="{D6787B49-0817-41AE-A2A8-965C5E91D2CE}" presName="node" presStyleLbl="node1" presStyleIdx="3" presStyleCnt="19">
        <dgm:presLayoutVars>
          <dgm:bulletEnabled val="1"/>
        </dgm:presLayoutVars>
      </dgm:prSet>
      <dgm:spPr/>
      <dgm:t>
        <a:bodyPr/>
        <a:lstStyle/>
        <a:p>
          <a:endParaRPr lang="en-US"/>
        </a:p>
      </dgm:t>
    </dgm:pt>
    <dgm:pt modelId="{3F2E5650-092D-4ACD-940C-1323AB77BB11}" type="pres">
      <dgm:prSet presAssocID="{7234E424-AD97-4D9D-A9AA-47529004D664}" presName="sibTrans" presStyleCnt="0"/>
      <dgm:spPr/>
    </dgm:pt>
    <dgm:pt modelId="{DD6A929A-5121-418A-8ACA-CDD080F51C13}" type="pres">
      <dgm:prSet presAssocID="{CC5D2B7F-A3A1-4A06-9AEE-B48639E10118}" presName="node" presStyleLbl="node1" presStyleIdx="4" presStyleCnt="19">
        <dgm:presLayoutVars>
          <dgm:bulletEnabled val="1"/>
        </dgm:presLayoutVars>
      </dgm:prSet>
      <dgm:spPr/>
      <dgm:t>
        <a:bodyPr/>
        <a:lstStyle/>
        <a:p>
          <a:endParaRPr lang="en-US"/>
        </a:p>
      </dgm:t>
    </dgm:pt>
    <dgm:pt modelId="{E96083E1-B3B3-45A2-939A-7B0C46F322EC}" type="pres">
      <dgm:prSet presAssocID="{EF6DBEF0-E787-41C5-9BE4-74B2228BF4C0}" presName="sibTrans" presStyleCnt="0"/>
      <dgm:spPr/>
    </dgm:pt>
    <dgm:pt modelId="{DF8C4362-FE8C-4CD0-A08A-EA2D8DA52747}" type="pres">
      <dgm:prSet presAssocID="{787E22FF-3D59-4A9E-89E8-936F7625A084}" presName="node" presStyleLbl="node1" presStyleIdx="5" presStyleCnt="19">
        <dgm:presLayoutVars>
          <dgm:bulletEnabled val="1"/>
        </dgm:presLayoutVars>
      </dgm:prSet>
      <dgm:spPr/>
      <dgm:t>
        <a:bodyPr/>
        <a:lstStyle/>
        <a:p>
          <a:endParaRPr lang="en-US"/>
        </a:p>
      </dgm:t>
    </dgm:pt>
    <dgm:pt modelId="{6AEAEA6A-3EC6-49BB-BC74-24683F182A88}" type="pres">
      <dgm:prSet presAssocID="{396D4828-8FCB-4ADD-ABB7-498D1447C37D}" presName="sibTrans" presStyleCnt="0"/>
      <dgm:spPr/>
    </dgm:pt>
    <dgm:pt modelId="{FD9731F1-9BBB-4DB2-A011-9477C6FEE7B8}" type="pres">
      <dgm:prSet presAssocID="{42DF7B36-7C72-4850-951E-0CF1A9B879CA}" presName="node" presStyleLbl="node1" presStyleIdx="6" presStyleCnt="19">
        <dgm:presLayoutVars>
          <dgm:bulletEnabled val="1"/>
        </dgm:presLayoutVars>
      </dgm:prSet>
      <dgm:spPr/>
      <dgm:t>
        <a:bodyPr/>
        <a:lstStyle/>
        <a:p>
          <a:endParaRPr lang="en-US"/>
        </a:p>
      </dgm:t>
    </dgm:pt>
    <dgm:pt modelId="{3A856202-DD1A-4FE6-8858-70DC49DC8F09}" type="pres">
      <dgm:prSet presAssocID="{A00D2085-165F-480D-9529-BEE345A41151}" presName="sibTrans" presStyleCnt="0"/>
      <dgm:spPr/>
    </dgm:pt>
    <dgm:pt modelId="{3738D961-A58B-4B23-895B-FE573B771901}" type="pres">
      <dgm:prSet presAssocID="{45756CD4-1BAE-4483-B128-756C87358FAC}" presName="node" presStyleLbl="node1" presStyleIdx="7" presStyleCnt="19">
        <dgm:presLayoutVars>
          <dgm:bulletEnabled val="1"/>
        </dgm:presLayoutVars>
      </dgm:prSet>
      <dgm:spPr/>
      <dgm:t>
        <a:bodyPr/>
        <a:lstStyle/>
        <a:p>
          <a:endParaRPr lang="en-US"/>
        </a:p>
      </dgm:t>
    </dgm:pt>
    <dgm:pt modelId="{CA74DB48-9ACB-41E5-A025-37BA0947E16B}" type="pres">
      <dgm:prSet presAssocID="{E93E13B5-2F84-4FB7-AF5B-5FE240DE8CBB}" presName="sibTrans" presStyleCnt="0"/>
      <dgm:spPr/>
    </dgm:pt>
    <dgm:pt modelId="{512F15AC-261C-4E3B-99C5-A3BAF4FBE4C0}" type="pres">
      <dgm:prSet presAssocID="{4CF39AC0-0FFD-4DF5-944C-7BE3AB023CB1}" presName="node" presStyleLbl="node1" presStyleIdx="8" presStyleCnt="19">
        <dgm:presLayoutVars>
          <dgm:bulletEnabled val="1"/>
        </dgm:presLayoutVars>
      </dgm:prSet>
      <dgm:spPr/>
      <dgm:t>
        <a:bodyPr/>
        <a:lstStyle/>
        <a:p>
          <a:endParaRPr lang="en-US"/>
        </a:p>
      </dgm:t>
    </dgm:pt>
    <dgm:pt modelId="{F0B90299-B53E-4DB5-A81E-D54C07A7EFB0}" type="pres">
      <dgm:prSet presAssocID="{8D156703-2493-4DAC-8D16-01F146EA6289}" presName="sibTrans" presStyleCnt="0"/>
      <dgm:spPr/>
    </dgm:pt>
    <dgm:pt modelId="{3256590E-9DC7-43DC-968B-9122F7DA0D27}" type="pres">
      <dgm:prSet presAssocID="{F4ECA7AE-1158-4378-BCAD-486EAA23FA95}" presName="node" presStyleLbl="node1" presStyleIdx="9" presStyleCnt="19">
        <dgm:presLayoutVars>
          <dgm:bulletEnabled val="1"/>
        </dgm:presLayoutVars>
      </dgm:prSet>
      <dgm:spPr/>
      <dgm:t>
        <a:bodyPr/>
        <a:lstStyle/>
        <a:p>
          <a:endParaRPr lang="en-US"/>
        </a:p>
      </dgm:t>
    </dgm:pt>
    <dgm:pt modelId="{6E188D4E-81AC-4FF3-95CF-1D8D7DE5A609}" type="pres">
      <dgm:prSet presAssocID="{B520F9E9-35AC-47E9-B1DE-615016353BAA}" presName="sibTrans" presStyleCnt="0"/>
      <dgm:spPr/>
    </dgm:pt>
    <dgm:pt modelId="{40FBC3B7-AEA1-408F-A78E-AD93B102E00D}" type="pres">
      <dgm:prSet presAssocID="{ADF08668-C658-4958-9C0F-58F8137F59D4}" presName="node" presStyleLbl="node1" presStyleIdx="10" presStyleCnt="19">
        <dgm:presLayoutVars>
          <dgm:bulletEnabled val="1"/>
        </dgm:presLayoutVars>
      </dgm:prSet>
      <dgm:spPr/>
      <dgm:t>
        <a:bodyPr/>
        <a:lstStyle/>
        <a:p>
          <a:endParaRPr lang="en-US"/>
        </a:p>
      </dgm:t>
    </dgm:pt>
    <dgm:pt modelId="{EDD824C5-1F30-47A3-927B-04776A7019C3}" type="pres">
      <dgm:prSet presAssocID="{51D0ECBB-4BDA-43E2-A831-1F8468F81A94}" presName="sibTrans" presStyleCnt="0"/>
      <dgm:spPr/>
    </dgm:pt>
    <dgm:pt modelId="{0AFEA027-2F44-4AB8-BB21-F75886596E9D}" type="pres">
      <dgm:prSet presAssocID="{CAA50717-3DBB-46DF-AC9C-EE2E8B5D0DEA}" presName="node" presStyleLbl="node1" presStyleIdx="11" presStyleCnt="19">
        <dgm:presLayoutVars>
          <dgm:bulletEnabled val="1"/>
        </dgm:presLayoutVars>
      </dgm:prSet>
      <dgm:spPr/>
      <dgm:t>
        <a:bodyPr/>
        <a:lstStyle/>
        <a:p>
          <a:endParaRPr lang="en-US"/>
        </a:p>
      </dgm:t>
    </dgm:pt>
    <dgm:pt modelId="{3D39B4AD-F896-475E-9510-AFD491AACEEB}" type="pres">
      <dgm:prSet presAssocID="{E629BBAA-77E8-4A14-ABBA-A15DB9070CB4}" presName="sibTrans" presStyleCnt="0"/>
      <dgm:spPr/>
    </dgm:pt>
    <dgm:pt modelId="{E3064B9E-3A18-4C92-9760-DE1DDDEDEAA2}" type="pres">
      <dgm:prSet presAssocID="{31A3B076-877E-41C4-94B0-34259E077D02}" presName="node" presStyleLbl="node1" presStyleIdx="12" presStyleCnt="19">
        <dgm:presLayoutVars>
          <dgm:bulletEnabled val="1"/>
        </dgm:presLayoutVars>
      </dgm:prSet>
      <dgm:spPr/>
      <dgm:t>
        <a:bodyPr/>
        <a:lstStyle/>
        <a:p>
          <a:endParaRPr lang="en-US"/>
        </a:p>
      </dgm:t>
    </dgm:pt>
    <dgm:pt modelId="{4C91D528-6014-4AA3-B924-8363821AFBB7}" type="pres">
      <dgm:prSet presAssocID="{90C5720C-DCE0-4713-9371-9A4604E3F01F}" presName="sibTrans" presStyleCnt="0"/>
      <dgm:spPr/>
    </dgm:pt>
    <dgm:pt modelId="{4384FB1F-F475-4023-B830-2787A642CFBE}" type="pres">
      <dgm:prSet presAssocID="{0D49FC82-8AC5-458D-B9A8-BDB61C9BB8E3}" presName="node" presStyleLbl="node1" presStyleIdx="13" presStyleCnt="19">
        <dgm:presLayoutVars>
          <dgm:bulletEnabled val="1"/>
        </dgm:presLayoutVars>
      </dgm:prSet>
      <dgm:spPr/>
      <dgm:t>
        <a:bodyPr/>
        <a:lstStyle/>
        <a:p>
          <a:endParaRPr lang="en-US"/>
        </a:p>
      </dgm:t>
    </dgm:pt>
    <dgm:pt modelId="{24D596B9-CBD9-435D-95D9-9704FC8AEC6E}" type="pres">
      <dgm:prSet presAssocID="{CD593CB3-A0B8-4995-B9C4-041FB822DA33}" presName="sibTrans" presStyleCnt="0"/>
      <dgm:spPr/>
    </dgm:pt>
    <dgm:pt modelId="{B3B7EB8D-521D-48AD-9640-8DA06F2543BF}" type="pres">
      <dgm:prSet presAssocID="{DD111330-9A92-44EE-A3A7-1799EB69E349}" presName="node" presStyleLbl="node1" presStyleIdx="14" presStyleCnt="19">
        <dgm:presLayoutVars>
          <dgm:bulletEnabled val="1"/>
        </dgm:presLayoutVars>
      </dgm:prSet>
      <dgm:spPr/>
      <dgm:t>
        <a:bodyPr/>
        <a:lstStyle/>
        <a:p>
          <a:endParaRPr lang="en-US"/>
        </a:p>
      </dgm:t>
    </dgm:pt>
    <dgm:pt modelId="{0FB7AAF7-A26B-40CA-B653-0B35DCC6F574}" type="pres">
      <dgm:prSet presAssocID="{4B982949-F7D5-4BA7-BE29-09263A6DBA9A}" presName="sibTrans" presStyleCnt="0"/>
      <dgm:spPr/>
    </dgm:pt>
    <dgm:pt modelId="{CEF2AB1A-6A7B-4953-9BDF-CE0C7D3509AB}" type="pres">
      <dgm:prSet presAssocID="{76E891D5-12B6-44E9-943C-1115A94D987C}" presName="node" presStyleLbl="node1" presStyleIdx="15" presStyleCnt="19">
        <dgm:presLayoutVars>
          <dgm:bulletEnabled val="1"/>
        </dgm:presLayoutVars>
      </dgm:prSet>
      <dgm:spPr/>
      <dgm:t>
        <a:bodyPr/>
        <a:lstStyle/>
        <a:p>
          <a:endParaRPr lang="en-US"/>
        </a:p>
      </dgm:t>
    </dgm:pt>
    <dgm:pt modelId="{CB52D5D7-20AF-40E2-99B2-464B4C25624F}" type="pres">
      <dgm:prSet presAssocID="{6A10C7CB-FB22-4DAF-BFB9-94DEBD3335BA}" presName="sibTrans" presStyleCnt="0"/>
      <dgm:spPr/>
    </dgm:pt>
    <dgm:pt modelId="{537CE6C4-5794-4D88-8AFC-D7B45C1C9D9A}" type="pres">
      <dgm:prSet presAssocID="{CC1EE2F7-AE94-45A7-9034-B122A2C9D0BF}" presName="node" presStyleLbl="node1" presStyleIdx="16" presStyleCnt="19">
        <dgm:presLayoutVars>
          <dgm:bulletEnabled val="1"/>
        </dgm:presLayoutVars>
      </dgm:prSet>
      <dgm:spPr/>
      <dgm:t>
        <a:bodyPr/>
        <a:lstStyle/>
        <a:p>
          <a:endParaRPr lang="en-US"/>
        </a:p>
      </dgm:t>
    </dgm:pt>
    <dgm:pt modelId="{F1717ED5-78FC-4EE9-8956-FD3BFBDAB3B6}" type="pres">
      <dgm:prSet presAssocID="{D20A55F6-F902-4012-8C01-7AAB3566ECD7}" presName="sibTrans" presStyleCnt="0"/>
      <dgm:spPr/>
    </dgm:pt>
    <dgm:pt modelId="{571AB282-5201-42E8-A923-B9F5A1ABBF1F}" type="pres">
      <dgm:prSet presAssocID="{DFCDBEFC-16E1-49DC-BF59-B5782DAAFE19}" presName="node" presStyleLbl="node1" presStyleIdx="17" presStyleCnt="19">
        <dgm:presLayoutVars>
          <dgm:bulletEnabled val="1"/>
        </dgm:presLayoutVars>
      </dgm:prSet>
      <dgm:spPr/>
      <dgm:t>
        <a:bodyPr/>
        <a:lstStyle/>
        <a:p>
          <a:endParaRPr lang="en-US"/>
        </a:p>
      </dgm:t>
    </dgm:pt>
    <dgm:pt modelId="{4965420A-54BC-40B4-8689-CE52614F4C51}" type="pres">
      <dgm:prSet presAssocID="{16ED36AD-838F-45B8-85FC-86E5530E2DA8}" presName="sibTrans" presStyleCnt="0"/>
      <dgm:spPr/>
    </dgm:pt>
    <dgm:pt modelId="{A517D2CD-865B-4F04-9A13-BCBF22B1CA2C}" type="pres">
      <dgm:prSet presAssocID="{FCBFA75D-124A-4E12-8C03-D66FD98FE3DD}" presName="node" presStyleLbl="node1" presStyleIdx="18" presStyleCnt="19">
        <dgm:presLayoutVars>
          <dgm:bulletEnabled val="1"/>
        </dgm:presLayoutVars>
      </dgm:prSet>
      <dgm:spPr/>
      <dgm:t>
        <a:bodyPr/>
        <a:lstStyle/>
        <a:p>
          <a:endParaRPr lang="en-US"/>
        </a:p>
      </dgm:t>
    </dgm:pt>
  </dgm:ptLst>
  <dgm:cxnLst>
    <dgm:cxn modelId="{FBAFA1A5-B832-4376-8F09-CB63EB7F1A01}" srcId="{E21945C0-0267-4B56-BB44-890B0C0157D5}" destId="{45756CD4-1BAE-4483-B128-756C87358FAC}" srcOrd="7" destOrd="0" parTransId="{24795F73-AAB3-451D-BF35-7486AC5EF903}" sibTransId="{E93E13B5-2F84-4FB7-AF5B-5FE240DE8CBB}"/>
    <dgm:cxn modelId="{FD2608FE-0B82-4682-89E3-6D05EDE50ADD}" type="presOf" srcId="{DFCDBEFC-16E1-49DC-BF59-B5782DAAFE19}" destId="{571AB282-5201-42E8-A923-B9F5A1ABBF1F}" srcOrd="0" destOrd="0" presId="urn:microsoft.com/office/officeart/2005/8/layout/default"/>
    <dgm:cxn modelId="{DD85010D-FA72-4530-9518-15E4E3C442ED}" srcId="{E21945C0-0267-4B56-BB44-890B0C0157D5}" destId="{4CF39AC0-0FFD-4DF5-944C-7BE3AB023CB1}" srcOrd="8" destOrd="0" parTransId="{FB20CE5C-299B-476A-B065-FB9B1BB5B350}" sibTransId="{8D156703-2493-4DAC-8D16-01F146EA6289}"/>
    <dgm:cxn modelId="{E9074AC0-2AF3-48D6-9A39-5B01E25C7AD3}" srcId="{E21945C0-0267-4B56-BB44-890B0C0157D5}" destId="{CAA50717-3DBB-46DF-AC9C-EE2E8B5D0DEA}" srcOrd="11" destOrd="0" parTransId="{B37F40B6-91FD-4492-8ECA-2E3FC685379E}" sibTransId="{E629BBAA-77E8-4A14-ABBA-A15DB9070CB4}"/>
    <dgm:cxn modelId="{603E8AF5-61C5-477A-8012-B52CC96C981A}" type="presOf" srcId="{F4ECA7AE-1158-4378-BCAD-486EAA23FA95}" destId="{3256590E-9DC7-43DC-968B-9122F7DA0D27}" srcOrd="0" destOrd="0" presId="urn:microsoft.com/office/officeart/2005/8/layout/default"/>
    <dgm:cxn modelId="{3EEEEBB4-48D2-4E07-B0F9-3906DCC60AD6}" srcId="{E21945C0-0267-4B56-BB44-890B0C0157D5}" destId="{DFCDBEFC-16E1-49DC-BF59-B5782DAAFE19}" srcOrd="17" destOrd="0" parTransId="{F2F1BFC2-A857-4609-808D-7DDEF35165D5}" sibTransId="{16ED36AD-838F-45B8-85FC-86E5530E2DA8}"/>
    <dgm:cxn modelId="{A0D06BEC-F371-475C-9D65-B7D7679DB6B8}" type="presOf" srcId="{42DF7B36-7C72-4850-951E-0CF1A9B879CA}" destId="{FD9731F1-9BBB-4DB2-A011-9477C6FEE7B8}" srcOrd="0" destOrd="0" presId="urn:microsoft.com/office/officeart/2005/8/layout/default"/>
    <dgm:cxn modelId="{5A14528D-DB7A-4297-88A6-43FD6CC8E681}" srcId="{E21945C0-0267-4B56-BB44-890B0C0157D5}" destId="{D6787B49-0817-41AE-A2A8-965C5E91D2CE}" srcOrd="3" destOrd="0" parTransId="{6320F09C-389E-4D41-AD3E-FF2959E936EB}" sibTransId="{7234E424-AD97-4D9D-A9AA-47529004D664}"/>
    <dgm:cxn modelId="{73694C0A-5A96-4AB6-8F4B-0013140523C1}" srcId="{E21945C0-0267-4B56-BB44-890B0C0157D5}" destId="{31A3B076-877E-41C4-94B0-34259E077D02}" srcOrd="12" destOrd="0" parTransId="{44B83895-D924-47FE-B64C-92FC069D4C08}" sibTransId="{90C5720C-DCE0-4713-9371-9A4604E3F01F}"/>
    <dgm:cxn modelId="{A5C81210-52F6-40CD-B4E7-507BEBDA61EC}" srcId="{E21945C0-0267-4B56-BB44-890B0C0157D5}" destId="{DD111330-9A92-44EE-A3A7-1799EB69E349}" srcOrd="14" destOrd="0" parTransId="{99F8260E-A44A-4E52-BB4D-C68DA6145C84}" sibTransId="{4B982949-F7D5-4BA7-BE29-09263A6DBA9A}"/>
    <dgm:cxn modelId="{9D4154E6-0D9D-4A34-B62A-DD847D51F1A1}" srcId="{E21945C0-0267-4B56-BB44-890B0C0157D5}" destId="{0D49FC82-8AC5-458D-B9A8-BDB61C9BB8E3}" srcOrd="13" destOrd="0" parTransId="{BEBC9F16-22C6-429E-8C8E-C4809FF7281D}" sibTransId="{CD593CB3-A0B8-4995-B9C4-041FB822DA33}"/>
    <dgm:cxn modelId="{57750C64-BEE8-4B05-BD4F-7599DD430952}" type="presOf" srcId="{E21945C0-0267-4B56-BB44-890B0C0157D5}" destId="{9D623E65-E583-4D5B-8A75-09EEE4337A9F}" srcOrd="0" destOrd="0" presId="urn:microsoft.com/office/officeart/2005/8/layout/default"/>
    <dgm:cxn modelId="{2B8AF9C1-303A-41AA-82B9-996B791B3F36}" type="presOf" srcId="{ADF08668-C658-4958-9C0F-58F8137F59D4}" destId="{40FBC3B7-AEA1-408F-A78E-AD93B102E00D}" srcOrd="0" destOrd="0" presId="urn:microsoft.com/office/officeart/2005/8/layout/default"/>
    <dgm:cxn modelId="{09D2067E-3552-4694-9728-6CC192AD2C35}" type="presOf" srcId="{CAA50717-3DBB-46DF-AC9C-EE2E8B5D0DEA}" destId="{0AFEA027-2F44-4AB8-BB21-F75886596E9D}" srcOrd="0" destOrd="0" presId="urn:microsoft.com/office/officeart/2005/8/layout/default"/>
    <dgm:cxn modelId="{0326BF4C-2BC0-4E2E-9AA9-175239E75D47}" type="presOf" srcId="{31A3B076-877E-41C4-94B0-34259E077D02}" destId="{E3064B9E-3A18-4C92-9760-DE1DDDEDEAA2}" srcOrd="0" destOrd="0" presId="urn:microsoft.com/office/officeart/2005/8/layout/default"/>
    <dgm:cxn modelId="{124F9866-F8FA-47A2-8145-099528039027}" srcId="{E21945C0-0267-4B56-BB44-890B0C0157D5}" destId="{CC5D2B7F-A3A1-4A06-9AEE-B48639E10118}" srcOrd="4" destOrd="0" parTransId="{9831389C-FCCE-4FC5-8BB9-30B840FFB3FF}" sibTransId="{EF6DBEF0-E787-41C5-9BE4-74B2228BF4C0}"/>
    <dgm:cxn modelId="{89A455D8-1D09-45F2-AC08-500C70AB3EF0}" type="presOf" srcId="{3B580A35-2CE7-44DE-85F6-320819C6AB7E}" destId="{CFF49D28-7354-43A5-8EE1-7324FD6CDFFE}" srcOrd="0" destOrd="0" presId="urn:microsoft.com/office/officeart/2005/8/layout/default"/>
    <dgm:cxn modelId="{D56BE1A5-CB81-40E2-9342-87A1D6D18786}" type="presOf" srcId="{787E22FF-3D59-4A9E-89E8-936F7625A084}" destId="{DF8C4362-FE8C-4CD0-A08A-EA2D8DA52747}" srcOrd="0" destOrd="0" presId="urn:microsoft.com/office/officeart/2005/8/layout/default"/>
    <dgm:cxn modelId="{A6FEEFDB-6967-4C68-81CD-0679164D00BE}" srcId="{E21945C0-0267-4B56-BB44-890B0C0157D5}" destId="{76E891D5-12B6-44E9-943C-1115A94D987C}" srcOrd="15" destOrd="0" parTransId="{3D204014-D93E-44DD-8C6D-852C09B566C1}" sibTransId="{6A10C7CB-FB22-4DAF-BFB9-94DEBD3335BA}"/>
    <dgm:cxn modelId="{19B44911-5EB3-4B1D-85FA-63ABBAA35257}" srcId="{E21945C0-0267-4B56-BB44-890B0C0157D5}" destId="{FCBFA75D-124A-4E12-8C03-D66FD98FE3DD}" srcOrd="18" destOrd="0" parTransId="{367BBEA0-BF77-49DC-91F2-1A38CC074EA6}" sibTransId="{3D7205AF-0C97-4E27-90D9-E9D68EEB2069}"/>
    <dgm:cxn modelId="{42C4D754-9B38-47EE-9DB1-4E3E171ECF7D}" srcId="{E21945C0-0267-4B56-BB44-890B0C0157D5}" destId="{3B580A35-2CE7-44DE-85F6-320819C6AB7E}" srcOrd="0" destOrd="0" parTransId="{CA22ECF2-C440-4D74-8C6D-0F32FEBDAB2A}" sibTransId="{D8B606B0-7FFD-4DFE-AEC8-F0D781D18884}"/>
    <dgm:cxn modelId="{A25E1C8A-2137-482B-AB52-B220A4571984}" type="presOf" srcId="{CC5D2B7F-A3A1-4A06-9AEE-B48639E10118}" destId="{DD6A929A-5121-418A-8ACA-CDD080F51C13}" srcOrd="0" destOrd="0" presId="urn:microsoft.com/office/officeart/2005/8/layout/default"/>
    <dgm:cxn modelId="{91EE2916-883C-4FB2-841D-E97DF6930D74}" srcId="{E21945C0-0267-4B56-BB44-890B0C0157D5}" destId="{40693AF6-2BB3-49B3-ABEF-E32478E5CBC8}" srcOrd="2" destOrd="0" parTransId="{5463DD43-C21C-4ADD-8167-CE85DBEF3360}" sibTransId="{BFBD4595-D26D-486A-B14D-763F5587CB04}"/>
    <dgm:cxn modelId="{8BD38CD1-C85A-41BE-963C-95A35E4D3712}" type="presOf" srcId="{66BC7B45-DC3F-4902-93AF-45DB238EC5F1}" destId="{769EDE84-D263-410A-8693-185316E4934A}" srcOrd="0" destOrd="0" presId="urn:microsoft.com/office/officeart/2005/8/layout/default"/>
    <dgm:cxn modelId="{0F0EF45C-88E3-4616-9BFC-22D80D33A48E}" type="presOf" srcId="{45756CD4-1BAE-4483-B128-756C87358FAC}" destId="{3738D961-A58B-4B23-895B-FE573B771901}" srcOrd="0" destOrd="0" presId="urn:microsoft.com/office/officeart/2005/8/layout/default"/>
    <dgm:cxn modelId="{19C9B17D-A284-4225-B895-80E509E33F36}" srcId="{E21945C0-0267-4B56-BB44-890B0C0157D5}" destId="{787E22FF-3D59-4A9E-89E8-936F7625A084}" srcOrd="5" destOrd="0" parTransId="{9A24A322-09A3-4ED3-B088-68CAB522446C}" sibTransId="{396D4828-8FCB-4ADD-ABB7-498D1447C37D}"/>
    <dgm:cxn modelId="{519430A6-09E3-424B-899C-02D0B2D95DFB}" type="presOf" srcId="{D6787B49-0817-41AE-A2A8-965C5E91D2CE}" destId="{A0080D2F-E9DB-4233-9067-948AD2A88ADA}" srcOrd="0" destOrd="0" presId="urn:microsoft.com/office/officeart/2005/8/layout/default"/>
    <dgm:cxn modelId="{D54AD892-581A-46A4-94F1-C58470B0E1C5}" type="presOf" srcId="{4CF39AC0-0FFD-4DF5-944C-7BE3AB023CB1}" destId="{512F15AC-261C-4E3B-99C5-A3BAF4FBE4C0}" srcOrd="0" destOrd="0" presId="urn:microsoft.com/office/officeart/2005/8/layout/default"/>
    <dgm:cxn modelId="{5A40ABA1-DA42-4D73-8B5F-3E2173070AFD}" srcId="{E21945C0-0267-4B56-BB44-890B0C0157D5}" destId="{CC1EE2F7-AE94-45A7-9034-B122A2C9D0BF}" srcOrd="16" destOrd="0" parTransId="{6799EE9E-AADC-4FC2-A60A-2ACD5717A78E}" sibTransId="{D20A55F6-F902-4012-8C01-7AAB3566ECD7}"/>
    <dgm:cxn modelId="{A2C25326-93D8-4139-8CDC-648439B71784}" type="presOf" srcId="{0D49FC82-8AC5-458D-B9A8-BDB61C9BB8E3}" destId="{4384FB1F-F475-4023-B830-2787A642CFBE}" srcOrd="0" destOrd="0" presId="urn:microsoft.com/office/officeart/2005/8/layout/default"/>
    <dgm:cxn modelId="{EC7C6CE7-15A6-4244-958B-85E1E1C91B8E}" srcId="{E21945C0-0267-4B56-BB44-890B0C0157D5}" destId="{F4ECA7AE-1158-4378-BCAD-486EAA23FA95}" srcOrd="9" destOrd="0" parTransId="{04C9BC67-409F-4E0D-9278-BB52512A5294}" sibTransId="{B520F9E9-35AC-47E9-B1DE-615016353BAA}"/>
    <dgm:cxn modelId="{04C91CAA-09D6-4822-9588-057C41A87B07}" type="presOf" srcId="{DD111330-9A92-44EE-A3A7-1799EB69E349}" destId="{B3B7EB8D-521D-48AD-9640-8DA06F2543BF}" srcOrd="0" destOrd="0" presId="urn:microsoft.com/office/officeart/2005/8/layout/default"/>
    <dgm:cxn modelId="{37A3DB77-7909-453F-8CBA-EBD7B04B8767}" type="presOf" srcId="{CC1EE2F7-AE94-45A7-9034-B122A2C9D0BF}" destId="{537CE6C4-5794-4D88-8AFC-D7B45C1C9D9A}" srcOrd="0" destOrd="0" presId="urn:microsoft.com/office/officeart/2005/8/layout/default"/>
    <dgm:cxn modelId="{1A7C5A48-A2F0-4A13-8785-EAD0140FEB3F}" type="presOf" srcId="{FCBFA75D-124A-4E12-8C03-D66FD98FE3DD}" destId="{A517D2CD-865B-4F04-9A13-BCBF22B1CA2C}" srcOrd="0" destOrd="0" presId="urn:microsoft.com/office/officeart/2005/8/layout/default"/>
    <dgm:cxn modelId="{47BFE49B-D559-4F01-9D31-1393969CCBFB}" srcId="{E21945C0-0267-4B56-BB44-890B0C0157D5}" destId="{66BC7B45-DC3F-4902-93AF-45DB238EC5F1}" srcOrd="1" destOrd="0" parTransId="{6DCFFE97-59A9-45B9-B578-751464D4C26A}" sibTransId="{457C86EA-46F1-4F7E-AC6D-577D2C06AE51}"/>
    <dgm:cxn modelId="{2ED3F30D-7B4C-4528-86C4-B420BBAB32B0}" type="presOf" srcId="{40693AF6-2BB3-49B3-ABEF-E32478E5CBC8}" destId="{1AA0D383-B0FA-4CDA-B59A-C9C794A6F9A9}" srcOrd="0" destOrd="0" presId="urn:microsoft.com/office/officeart/2005/8/layout/default"/>
    <dgm:cxn modelId="{48050C83-88B9-4D8F-8199-FE37B0C481EB}" type="presOf" srcId="{76E891D5-12B6-44E9-943C-1115A94D987C}" destId="{CEF2AB1A-6A7B-4953-9BDF-CE0C7D3509AB}" srcOrd="0" destOrd="0" presId="urn:microsoft.com/office/officeart/2005/8/layout/default"/>
    <dgm:cxn modelId="{AB3C3979-0FDA-4F3A-855F-012B43490C97}" srcId="{E21945C0-0267-4B56-BB44-890B0C0157D5}" destId="{42DF7B36-7C72-4850-951E-0CF1A9B879CA}" srcOrd="6" destOrd="0" parTransId="{F6186851-5B75-45CB-ACCA-802C5F6E3411}" sibTransId="{A00D2085-165F-480D-9529-BEE345A41151}"/>
    <dgm:cxn modelId="{EECFEF4B-6E1F-4506-B28C-B584186B2891}" srcId="{E21945C0-0267-4B56-BB44-890B0C0157D5}" destId="{ADF08668-C658-4958-9C0F-58F8137F59D4}" srcOrd="10" destOrd="0" parTransId="{FDF76375-0883-4099-B96F-F9A9DF058FCE}" sibTransId="{51D0ECBB-4BDA-43E2-A831-1F8468F81A94}"/>
    <dgm:cxn modelId="{C4510B1A-2DFE-459B-9E67-90B304D5455F}" type="presParOf" srcId="{9D623E65-E583-4D5B-8A75-09EEE4337A9F}" destId="{CFF49D28-7354-43A5-8EE1-7324FD6CDFFE}" srcOrd="0" destOrd="0" presId="urn:microsoft.com/office/officeart/2005/8/layout/default"/>
    <dgm:cxn modelId="{12D77180-A2F1-41EC-A641-963CCF4CE564}" type="presParOf" srcId="{9D623E65-E583-4D5B-8A75-09EEE4337A9F}" destId="{2309BA3A-FE39-4A55-8A77-AB21C4786C4A}" srcOrd="1" destOrd="0" presId="urn:microsoft.com/office/officeart/2005/8/layout/default"/>
    <dgm:cxn modelId="{62B9B4A6-8912-4EED-8CDB-582E54C514C0}" type="presParOf" srcId="{9D623E65-E583-4D5B-8A75-09EEE4337A9F}" destId="{769EDE84-D263-410A-8693-185316E4934A}" srcOrd="2" destOrd="0" presId="urn:microsoft.com/office/officeart/2005/8/layout/default"/>
    <dgm:cxn modelId="{92B6104B-134E-47C5-AD23-1443FE1A5F21}" type="presParOf" srcId="{9D623E65-E583-4D5B-8A75-09EEE4337A9F}" destId="{5154131E-A801-4F15-A828-66B460254775}" srcOrd="3" destOrd="0" presId="urn:microsoft.com/office/officeart/2005/8/layout/default"/>
    <dgm:cxn modelId="{3AAA7D80-D25A-4DFA-9A43-17710BE57837}" type="presParOf" srcId="{9D623E65-E583-4D5B-8A75-09EEE4337A9F}" destId="{1AA0D383-B0FA-4CDA-B59A-C9C794A6F9A9}" srcOrd="4" destOrd="0" presId="urn:microsoft.com/office/officeart/2005/8/layout/default"/>
    <dgm:cxn modelId="{644C2640-1E0F-4625-8FA8-E24AEDBE9751}" type="presParOf" srcId="{9D623E65-E583-4D5B-8A75-09EEE4337A9F}" destId="{92CD9A8E-F6D9-4D79-8B1F-F540E1BB9D5C}" srcOrd="5" destOrd="0" presId="urn:microsoft.com/office/officeart/2005/8/layout/default"/>
    <dgm:cxn modelId="{4E3720C4-9EAF-43D4-8152-FC219C096A73}" type="presParOf" srcId="{9D623E65-E583-4D5B-8A75-09EEE4337A9F}" destId="{A0080D2F-E9DB-4233-9067-948AD2A88ADA}" srcOrd="6" destOrd="0" presId="urn:microsoft.com/office/officeart/2005/8/layout/default"/>
    <dgm:cxn modelId="{58161511-EA8F-4665-84CA-C753D2229463}" type="presParOf" srcId="{9D623E65-E583-4D5B-8A75-09EEE4337A9F}" destId="{3F2E5650-092D-4ACD-940C-1323AB77BB11}" srcOrd="7" destOrd="0" presId="urn:microsoft.com/office/officeart/2005/8/layout/default"/>
    <dgm:cxn modelId="{FEA04094-D92E-4459-B7A6-E2E31E9DE332}" type="presParOf" srcId="{9D623E65-E583-4D5B-8A75-09EEE4337A9F}" destId="{DD6A929A-5121-418A-8ACA-CDD080F51C13}" srcOrd="8" destOrd="0" presId="urn:microsoft.com/office/officeart/2005/8/layout/default"/>
    <dgm:cxn modelId="{C7544EEB-3BE9-40A1-9ECE-6D51BE022962}" type="presParOf" srcId="{9D623E65-E583-4D5B-8A75-09EEE4337A9F}" destId="{E96083E1-B3B3-45A2-939A-7B0C46F322EC}" srcOrd="9" destOrd="0" presId="urn:microsoft.com/office/officeart/2005/8/layout/default"/>
    <dgm:cxn modelId="{763C4149-6E83-4B6E-8D32-B1CF184EA661}" type="presParOf" srcId="{9D623E65-E583-4D5B-8A75-09EEE4337A9F}" destId="{DF8C4362-FE8C-4CD0-A08A-EA2D8DA52747}" srcOrd="10" destOrd="0" presId="urn:microsoft.com/office/officeart/2005/8/layout/default"/>
    <dgm:cxn modelId="{69D14432-B2AD-4A9C-A288-13E102E8359C}" type="presParOf" srcId="{9D623E65-E583-4D5B-8A75-09EEE4337A9F}" destId="{6AEAEA6A-3EC6-49BB-BC74-24683F182A88}" srcOrd="11" destOrd="0" presId="urn:microsoft.com/office/officeart/2005/8/layout/default"/>
    <dgm:cxn modelId="{45DEBA4D-1B58-4A77-92E1-0281E4B4E18A}" type="presParOf" srcId="{9D623E65-E583-4D5B-8A75-09EEE4337A9F}" destId="{FD9731F1-9BBB-4DB2-A011-9477C6FEE7B8}" srcOrd="12" destOrd="0" presId="urn:microsoft.com/office/officeart/2005/8/layout/default"/>
    <dgm:cxn modelId="{0E1FE60F-BF28-4E95-9327-0BA0FB3B4E05}" type="presParOf" srcId="{9D623E65-E583-4D5B-8A75-09EEE4337A9F}" destId="{3A856202-DD1A-4FE6-8858-70DC49DC8F09}" srcOrd="13" destOrd="0" presId="urn:microsoft.com/office/officeart/2005/8/layout/default"/>
    <dgm:cxn modelId="{A3458EB0-D57F-4D5B-BBBA-4A530D92948C}" type="presParOf" srcId="{9D623E65-E583-4D5B-8A75-09EEE4337A9F}" destId="{3738D961-A58B-4B23-895B-FE573B771901}" srcOrd="14" destOrd="0" presId="urn:microsoft.com/office/officeart/2005/8/layout/default"/>
    <dgm:cxn modelId="{B6567F79-9786-4C82-902B-1F796AA662E7}" type="presParOf" srcId="{9D623E65-E583-4D5B-8A75-09EEE4337A9F}" destId="{CA74DB48-9ACB-41E5-A025-37BA0947E16B}" srcOrd="15" destOrd="0" presId="urn:microsoft.com/office/officeart/2005/8/layout/default"/>
    <dgm:cxn modelId="{98FD202D-3B39-45C9-A534-E9B6B69CC0BD}" type="presParOf" srcId="{9D623E65-E583-4D5B-8A75-09EEE4337A9F}" destId="{512F15AC-261C-4E3B-99C5-A3BAF4FBE4C0}" srcOrd="16" destOrd="0" presId="urn:microsoft.com/office/officeart/2005/8/layout/default"/>
    <dgm:cxn modelId="{F60A5FA2-A383-4B2A-8093-B4D09D782CC4}" type="presParOf" srcId="{9D623E65-E583-4D5B-8A75-09EEE4337A9F}" destId="{F0B90299-B53E-4DB5-A81E-D54C07A7EFB0}" srcOrd="17" destOrd="0" presId="urn:microsoft.com/office/officeart/2005/8/layout/default"/>
    <dgm:cxn modelId="{DDECC6A5-3E97-4458-97CA-4FAD14735CB3}" type="presParOf" srcId="{9D623E65-E583-4D5B-8A75-09EEE4337A9F}" destId="{3256590E-9DC7-43DC-968B-9122F7DA0D27}" srcOrd="18" destOrd="0" presId="urn:microsoft.com/office/officeart/2005/8/layout/default"/>
    <dgm:cxn modelId="{0251F2AC-9C02-4F02-9188-3362CC4E8098}" type="presParOf" srcId="{9D623E65-E583-4D5B-8A75-09EEE4337A9F}" destId="{6E188D4E-81AC-4FF3-95CF-1D8D7DE5A609}" srcOrd="19" destOrd="0" presId="urn:microsoft.com/office/officeart/2005/8/layout/default"/>
    <dgm:cxn modelId="{E8D48C1D-9A3D-4A62-B508-DCD5B51DFAD0}" type="presParOf" srcId="{9D623E65-E583-4D5B-8A75-09EEE4337A9F}" destId="{40FBC3B7-AEA1-408F-A78E-AD93B102E00D}" srcOrd="20" destOrd="0" presId="urn:microsoft.com/office/officeart/2005/8/layout/default"/>
    <dgm:cxn modelId="{2197DFB3-BC20-4236-BCA0-B03788BF23BD}" type="presParOf" srcId="{9D623E65-E583-4D5B-8A75-09EEE4337A9F}" destId="{EDD824C5-1F30-47A3-927B-04776A7019C3}" srcOrd="21" destOrd="0" presId="urn:microsoft.com/office/officeart/2005/8/layout/default"/>
    <dgm:cxn modelId="{8794EA07-DA42-4F7C-80D4-E413E16708A1}" type="presParOf" srcId="{9D623E65-E583-4D5B-8A75-09EEE4337A9F}" destId="{0AFEA027-2F44-4AB8-BB21-F75886596E9D}" srcOrd="22" destOrd="0" presId="urn:microsoft.com/office/officeart/2005/8/layout/default"/>
    <dgm:cxn modelId="{AA94F3FE-5287-4D56-8F66-BDB42A060D82}" type="presParOf" srcId="{9D623E65-E583-4D5B-8A75-09EEE4337A9F}" destId="{3D39B4AD-F896-475E-9510-AFD491AACEEB}" srcOrd="23" destOrd="0" presId="urn:microsoft.com/office/officeart/2005/8/layout/default"/>
    <dgm:cxn modelId="{CD1E400F-8B46-4781-AF9B-C5FF84D8BB17}" type="presParOf" srcId="{9D623E65-E583-4D5B-8A75-09EEE4337A9F}" destId="{E3064B9E-3A18-4C92-9760-DE1DDDEDEAA2}" srcOrd="24" destOrd="0" presId="urn:microsoft.com/office/officeart/2005/8/layout/default"/>
    <dgm:cxn modelId="{D4BA49DC-66BC-46C3-AB5D-EE6C10A8768B}" type="presParOf" srcId="{9D623E65-E583-4D5B-8A75-09EEE4337A9F}" destId="{4C91D528-6014-4AA3-B924-8363821AFBB7}" srcOrd="25" destOrd="0" presId="urn:microsoft.com/office/officeart/2005/8/layout/default"/>
    <dgm:cxn modelId="{9C3CD559-1F24-4E6F-B487-D976F3E56565}" type="presParOf" srcId="{9D623E65-E583-4D5B-8A75-09EEE4337A9F}" destId="{4384FB1F-F475-4023-B830-2787A642CFBE}" srcOrd="26" destOrd="0" presId="urn:microsoft.com/office/officeart/2005/8/layout/default"/>
    <dgm:cxn modelId="{00665EFD-6B77-4143-AD2B-040928FDB1BD}" type="presParOf" srcId="{9D623E65-E583-4D5B-8A75-09EEE4337A9F}" destId="{24D596B9-CBD9-435D-95D9-9704FC8AEC6E}" srcOrd="27" destOrd="0" presId="urn:microsoft.com/office/officeart/2005/8/layout/default"/>
    <dgm:cxn modelId="{FF6BAF35-DA8A-4B21-A50F-89F6F8F3E0EF}" type="presParOf" srcId="{9D623E65-E583-4D5B-8A75-09EEE4337A9F}" destId="{B3B7EB8D-521D-48AD-9640-8DA06F2543BF}" srcOrd="28" destOrd="0" presId="urn:microsoft.com/office/officeart/2005/8/layout/default"/>
    <dgm:cxn modelId="{986AC5E2-1E1D-4E96-82E8-6F4155FB86C1}" type="presParOf" srcId="{9D623E65-E583-4D5B-8A75-09EEE4337A9F}" destId="{0FB7AAF7-A26B-40CA-B653-0B35DCC6F574}" srcOrd="29" destOrd="0" presId="urn:microsoft.com/office/officeart/2005/8/layout/default"/>
    <dgm:cxn modelId="{25F4B5C0-F805-4CFA-B880-5429E4D44A2F}" type="presParOf" srcId="{9D623E65-E583-4D5B-8A75-09EEE4337A9F}" destId="{CEF2AB1A-6A7B-4953-9BDF-CE0C7D3509AB}" srcOrd="30" destOrd="0" presId="urn:microsoft.com/office/officeart/2005/8/layout/default"/>
    <dgm:cxn modelId="{0667D194-EC66-4A20-976B-CF423A525E51}" type="presParOf" srcId="{9D623E65-E583-4D5B-8A75-09EEE4337A9F}" destId="{CB52D5D7-20AF-40E2-99B2-464B4C25624F}" srcOrd="31" destOrd="0" presId="urn:microsoft.com/office/officeart/2005/8/layout/default"/>
    <dgm:cxn modelId="{1AB47B5A-97FC-4B95-9F95-D3114AE89935}" type="presParOf" srcId="{9D623E65-E583-4D5B-8A75-09EEE4337A9F}" destId="{537CE6C4-5794-4D88-8AFC-D7B45C1C9D9A}" srcOrd="32" destOrd="0" presId="urn:microsoft.com/office/officeart/2005/8/layout/default"/>
    <dgm:cxn modelId="{0E96B831-BD3B-4944-A440-6F9F20A733AC}" type="presParOf" srcId="{9D623E65-E583-4D5B-8A75-09EEE4337A9F}" destId="{F1717ED5-78FC-4EE9-8956-FD3BFBDAB3B6}" srcOrd="33" destOrd="0" presId="urn:microsoft.com/office/officeart/2005/8/layout/default"/>
    <dgm:cxn modelId="{B9CEECF2-00F2-40F1-AE41-DA44B96A28C0}" type="presParOf" srcId="{9D623E65-E583-4D5B-8A75-09EEE4337A9F}" destId="{571AB282-5201-42E8-A923-B9F5A1ABBF1F}" srcOrd="34" destOrd="0" presId="urn:microsoft.com/office/officeart/2005/8/layout/default"/>
    <dgm:cxn modelId="{62AADE71-710A-4E93-91F2-0A21F9699DE2}" type="presParOf" srcId="{9D623E65-E583-4D5B-8A75-09EEE4337A9F}" destId="{4965420A-54BC-40B4-8689-CE52614F4C51}" srcOrd="35" destOrd="0" presId="urn:microsoft.com/office/officeart/2005/8/layout/default"/>
    <dgm:cxn modelId="{7FAFB249-1581-4D36-AD7A-CE6B39E0E715}" type="presParOf" srcId="{9D623E65-E583-4D5B-8A75-09EEE4337A9F}" destId="{A517D2CD-865B-4F04-9A13-BCBF22B1CA2C}" srcOrd="3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EB9C7D-A4D6-4964-B058-79DF6F6D7284}" type="doc">
      <dgm:prSet loTypeId="urn:microsoft.com/office/officeart/2005/8/layout/orgChart1" loCatId="hierarchy" qsTypeId="urn:microsoft.com/office/officeart/2005/8/quickstyle/3d1" qsCatId="3D" csTypeId="urn:microsoft.com/office/officeart/2005/8/colors/colorful2" csCatId="colorful" phldr="1"/>
      <dgm:spPr/>
      <dgm:t>
        <a:bodyPr/>
        <a:lstStyle/>
        <a:p>
          <a:endParaRPr lang="en-US"/>
        </a:p>
      </dgm:t>
    </dgm:pt>
    <dgm:pt modelId="{1A937B6F-7ABC-426B-8DCD-6BE4C8A25837}">
      <dgm:prSet phldrT="[Text]"/>
      <dgm:spPr/>
      <dgm:t>
        <a:bodyPr/>
        <a:lstStyle/>
        <a:p>
          <a:r>
            <a:rPr lang="en-US" dirty="0" smtClean="0"/>
            <a:t>End User and Beneficiaries</a:t>
          </a:r>
          <a:endParaRPr lang="en-US" dirty="0"/>
        </a:p>
      </dgm:t>
    </dgm:pt>
    <dgm:pt modelId="{98EFBA85-BDF1-4D29-A6C7-AA0469AFE34B}" type="parTrans" cxnId="{3A507003-25F9-4860-B4ED-5DBBF579446F}">
      <dgm:prSet/>
      <dgm:spPr/>
      <dgm:t>
        <a:bodyPr/>
        <a:lstStyle/>
        <a:p>
          <a:endParaRPr lang="en-US"/>
        </a:p>
      </dgm:t>
    </dgm:pt>
    <dgm:pt modelId="{B6E1CCB8-5EA1-4B7D-865B-61D66869FEA8}" type="sibTrans" cxnId="{3A507003-25F9-4860-B4ED-5DBBF579446F}">
      <dgm:prSet/>
      <dgm:spPr/>
      <dgm:t>
        <a:bodyPr/>
        <a:lstStyle/>
        <a:p>
          <a:endParaRPr lang="en-US"/>
        </a:p>
      </dgm:t>
    </dgm:pt>
    <dgm:pt modelId="{77A83555-296E-4EB5-B3ED-6C478F208E5A}">
      <dgm:prSet phldrT="[Text]"/>
      <dgm:spPr/>
      <dgm:t>
        <a:bodyPr/>
        <a:lstStyle/>
        <a:p>
          <a:r>
            <a:rPr lang="en-US" dirty="0" smtClean="0"/>
            <a:t>Direct User</a:t>
          </a:r>
          <a:endParaRPr lang="en-US" dirty="0"/>
        </a:p>
      </dgm:t>
    </dgm:pt>
    <dgm:pt modelId="{E16DD680-C8EA-4513-B77E-08AEDB6B2CA6}" type="parTrans" cxnId="{C9A6D9AA-B108-4029-9CD6-73900D2332C5}">
      <dgm:prSet/>
      <dgm:spPr/>
      <dgm:t>
        <a:bodyPr/>
        <a:lstStyle/>
        <a:p>
          <a:endParaRPr lang="en-US"/>
        </a:p>
      </dgm:t>
    </dgm:pt>
    <dgm:pt modelId="{5C974448-DC28-45E6-9E2F-E720AF6A282B}" type="sibTrans" cxnId="{C9A6D9AA-B108-4029-9CD6-73900D2332C5}">
      <dgm:prSet/>
      <dgm:spPr/>
      <dgm:t>
        <a:bodyPr/>
        <a:lstStyle/>
        <a:p>
          <a:endParaRPr lang="en-US"/>
        </a:p>
      </dgm:t>
    </dgm:pt>
    <dgm:pt modelId="{CBFC41BA-E00D-4CBB-8EEA-55317AE5171C}">
      <dgm:prSet phldrT="[Text]"/>
      <dgm:spPr/>
      <dgm:t>
        <a:bodyPr/>
        <a:lstStyle/>
        <a:p>
          <a:r>
            <a:rPr lang="en-US" dirty="0" smtClean="0"/>
            <a:t>Secondary User</a:t>
          </a:r>
          <a:endParaRPr lang="en-US" dirty="0"/>
        </a:p>
      </dgm:t>
    </dgm:pt>
    <dgm:pt modelId="{5D41DA1E-D4DF-484C-A0E3-834797E07ED3}" type="parTrans" cxnId="{350CEC45-E61E-4EBC-B5BF-135029D9CD7C}">
      <dgm:prSet/>
      <dgm:spPr/>
      <dgm:t>
        <a:bodyPr/>
        <a:lstStyle/>
        <a:p>
          <a:endParaRPr lang="en-US"/>
        </a:p>
      </dgm:t>
    </dgm:pt>
    <dgm:pt modelId="{8745A31C-B72E-4D24-9D96-7A7F21EB3D25}" type="sibTrans" cxnId="{350CEC45-E61E-4EBC-B5BF-135029D9CD7C}">
      <dgm:prSet/>
      <dgm:spPr/>
      <dgm:t>
        <a:bodyPr/>
        <a:lstStyle/>
        <a:p>
          <a:endParaRPr lang="en-US"/>
        </a:p>
      </dgm:t>
    </dgm:pt>
    <dgm:pt modelId="{F0926A2A-C0C0-4AAA-BBB3-6F6C03B0EF4C}">
      <dgm:prSet phldrT="[Text]"/>
      <dgm:spPr/>
      <dgm:t>
        <a:bodyPr/>
        <a:lstStyle/>
        <a:p>
          <a:r>
            <a:rPr lang="en-US" dirty="0" smtClean="0"/>
            <a:t>Beneficiaries-Customers and Vendors</a:t>
          </a:r>
          <a:endParaRPr lang="en-US" dirty="0"/>
        </a:p>
      </dgm:t>
    </dgm:pt>
    <dgm:pt modelId="{5D23566D-AE81-4123-B748-10E7E9B5F579}" type="parTrans" cxnId="{FC0FD3FB-54E7-4177-A3D1-E218CF392226}">
      <dgm:prSet/>
      <dgm:spPr/>
      <dgm:t>
        <a:bodyPr/>
        <a:lstStyle/>
        <a:p>
          <a:endParaRPr lang="en-US"/>
        </a:p>
      </dgm:t>
    </dgm:pt>
    <dgm:pt modelId="{2BE9B090-B09F-4520-AE1B-13C327CFDDD1}" type="sibTrans" cxnId="{FC0FD3FB-54E7-4177-A3D1-E218CF392226}">
      <dgm:prSet/>
      <dgm:spPr/>
      <dgm:t>
        <a:bodyPr/>
        <a:lstStyle/>
        <a:p>
          <a:endParaRPr lang="en-US"/>
        </a:p>
      </dgm:t>
    </dgm:pt>
    <dgm:pt modelId="{69107EDC-AB14-40AE-9B93-504D2D9F2E8B}" type="pres">
      <dgm:prSet presAssocID="{9CEB9C7D-A4D6-4964-B058-79DF6F6D7284}" presName="hierChild1" presStyleCnt="0">
        <dgm:presLayoutVars>
          <dgm:orgChart val="1"/>
          <dgm:chPref val="1"/>
          <dgm:dir/>
          <dgm:animOne val="branch"/>
          <dgm:animLvl val="lvl"/>
          <dgm:resizeHandles/>
        </dgm:presLayoutVars>
      </dgm:prSet>
      <dgm:spPr/>
      <dgm:t>
        <a:bodyPr/>
        <a:lstStyle/>
        <a:p>
          <a:endParaRPr lang="en-US"/>
        </a:p>
      </dgm:t>
    </dgm:pt>
    <dgm:pt modelId="{FA6301CC-36C3-441B-B2F9-92ADE83F1CC4}" type="pres">
      <dgm:prSet presAssocID="{1A937B6F-7ABC-426B-8DCD-6BE4C8A25837}" presName="hierRoot1" presStyleCnt="0">
        <dgm:presLayoutVars>
          <dgm:hierBranch val="init"/>
        </dgm:presLayoutVars>
      </dgm:prSet>
      <dgm:spPr/>
    </dgm:pt>
    <dgm:pt modelId="{7DA159C4-5AF3-4E56-AECA-FCD78CFC370A}" type="pres">
      <dgm:prSet presAssocID="{1A937B6F-7ABC-426B-8DCD-6BE4C8A25837}" presName="rootComposite1" presStyleCnt="0"/>
      <dgm:spPr/>
    </dgm:pt>
    <dgm:pt modelId="{BA56EFB0-8A37-4E77-83DE-C2335E90E5DC}" type="pres">
      <dgm:prSet presAssocID="{1A937B6F-7ABC-426B-8DCD-6BE4C8A25837}" presName="rootText1" presStyleLbl="node0" presStyleIdx="0" presStyleCnt="1">
        <dgm:presLayoutVars>
          <dgm:chPref val="3"/>
        </dgm:presLayoutVars>
      </dgm:prSet>
      <dgm:spPr/>
      <dgm:t>
        <a:bodyPr/>
        <a:lstStyle/>
        <a:p>
          <a:endParaRPr lang="en-US"/>
        </a:p>
      </dgm:t>
    </dgm:pt>
    <dgm:pt modelId="{7ED83675-0260-4951-B86B-A99E70B3EA0B}" type="pres">
      <dgm:prSet presAssocID="{1A937B6F-7ABC-426B-8DCD-6BE4C8A25837}" presName="rootConnector1" presStyleLbl="node1" presStyleIdx="0" presStyleCnt="0"/>
      <dgm:spPr/>
      <dgm:t>
        <a:bodyPr/>
        <a:lstStyle/>
        <a:p>
          <a:endParaRPr lang="en-US"/>
        </a:p>
      </dgm:t>
    </dgm:pt>
    <dgm:pt modelId="{20C87588-60A8-49DB-857E-7E2B4498B0D2}" type="pres">
      <dgm:prSet presAssocID="{1A937B6F-7ABC-426B-8DCD-6BE4C8A25837}" presName="hierChild2" presStyleCnt="0"/>
      <dgm:spPr/>
    </dgm:pt>
    <dgm:pt modelId="{1BFC7C78-E578-4B0B-93B6-79F35B7AD911}" type="pres">
      <dgm:prSet presAssocID="{E16DD680-C8EA-4513-B77E-08AEDB6B2CA6}" presName="Name37" presStyleLbl="parChTrans1D2" presStyleIdx="0" presStyleCnt="3"/>
      <dgm:spPr/>
      <dgm:t>
        <a:bodyPr/>
        <a:lstStyle/>
        <a:p>
          <a:endParaRPr lang="en-US"/>
        </a:p>
      </dgm:t>
    </dgm:pt>
    <dgm:pt modelId="{4D1B3208-410F-46FC-9033-AA7F0B1775F8}" type="pres">
      <dgm:prSet presAssocID="{77A83555-296E-4EB5-B3ED-6C478F208E5A}" presName="hierRoot2" presStyleCnt="0">
        <dgm:presLayoutVars>
          <dgm:hierBranch val="init"/>
        </dgm:presLayoutVars>
      </dgm:prSet>
      <dgm:spPr/>
    </dgm:pt>
    <dgm:pt modelId="{91FD0586-96B3-43C7-92E4-84FCF85989F8}" type="pres">
      <dgm:prSet presAssocID="{77A83555-296E-4EB5-B3ED-6C478F208E5A}" presName="rootComposite" presStyleCnt="0"/>
      <dgm:spPr/>
    </dgm:pt>
    <dgm:pt modelId="{55D586CA-30FE-4552-A667-7C4C84511C79}" type="pres">
      <dgm:prSet presAssocID="{77A83555-296E-4EB5-B3ED-6C478F208E5A}" presName="rootText" presStyleLbl="node2" presStyleIdx="0" presStyleCnt="3">
        <dgm:presLayoutVars>
          <dgm:chPref val="3"/>
        </dgm:presLayoutVars>
      </dgm:prSet>
      <dgm:spPr/>
      <dgm:t>
        <a:bodyPr/>
        <a:lstStyle/>
        <a:p>
          <a:endParaRPr lang="en-US"/>
        </a:p>
      </dgm:t>
    </dgm:pt>
    <dgm:pt modelId="{0AB535B9-15DC-4A73-A536-EEF74AE666E0}" type="pres">
      <dgm:prSet presAssocID="{77A83555-296E-4EB5-B3ED-6C478F208E5A}" presName="rootConnector" presStyleLbl="node2" presStyleIdx="0" presStyleCnt="3"/>
      <dgm:spPr/>
      <dgm:t>
        <a:bodyPr/>
        <a:lstStyle/>
        <a:p>
          <a:endParaRPr lang="en-US"/>
        </a:p>
      </dgm:t>
    </dgm:pt>
    <dgm:pt modelId="{4E47B8FB-5B74-47A7-B964-72E2D45EAF9C}" type="pres">
      <dgm:prSet presAssocID="{77A83555-296E-4EB5-B3ED-6C478F208E5A}" presName="hierChild4" presStyleCnt="0"/>
      <dgm:spPr/>
    </dgm:pt>
    <dgm:pt modelId="{198FD333-31B2-4460-BF71-FDC767E68904}" type="pres">
      <dgm:prSet presAssocID="{77A83555-296E-4EB5-B3ED-6C478F208E5A}" presName="hierChild5" presStyleCnt="0"/>
      <dgm:spPr/>
    </dgm:pt>
    <dgm:pt modelId="{3A90DF4C-9FD6-47D0-B948-0FC6641D6660}" type="pres">
      <dgm:prSet presAssocID="{5D41DA1E-D4DF-484C-A0E3-834797E07ED3}" presName="Name37" presStyleLbl="parChTrans1D2" presStyleIdx="1" presStyleCnt="3"/>
      <dgm:spPr/>
      <dgm:t>
        <a:bodyPr/>
        <a:lstStyle/>
        <a:p>
          <a:endParaRPr lang="en-US"/>
        </a:p>
      </dgm:t>
    </dgm:pt>
    <dgm:pt modelId="{A6355F02-6F6B-436D-ABFC-45827F7719F1}" type="pres">
      <dgm:prSet presAssocID="{CBFC41BA-E00D-4CBB-8EEA-55317AE5171C}" presName="hierRoot2" presStyleCnt="0">
        <dgm:presLayoutVars>
          <dgm:hierBranch val="init"/>
        </dgm:presLayoutVars>
      </dgm:prSet>
      <dgm:spPr/>
    </dgm:pt>
    <dgm:pt modelId="{AE77C4C2-74C9-40C7-B6E7-FE738FF9E0EF}" type="pres">
      <dgm:prSet presAssocID="{CBFC41BA-E00D-4CBB-8EEA-55317AE5171C}" presName="rootComposite" presStyleCnt="0"/>
      <dgm:spPr/>
    </dgm:pt>
    <dgm:pt modelId="{BC71F5B7-DE42-4B84-ABCF-5A5E56F395CA}" type="pres">
      <dgm:prSet presAssocID="{CBFC41BA-E00D-4CBB-8EEA-55317AE5171C}" presName="rootText" presStyleLbl="node2" presStyleIdx="1" presStyleCnt="3">
        <dgm:presLayoutVars>
          <dgm:chPref val="3"/>
        </dgm:presLayoutVars>
      </dgm:prSet>
      <dgm:spPr/>
      <dgm:t>
        <a:bodyPr/>
        <a:lstStyle/>
        <a:p>
          <a:endParaRPr lang="en-US"/>
        </a:p>
      </dgm:t>
    </dgm:pt>
    <dgm:pt modelId="{A7046B68-C139-4643-B20B-34EA3397ED7F}" type="pres">
      <dgm:prSet presAssocID="{CBFC41BA-E00D-4CBB-8EEA-55317AE5171C}" presName="rootConnector" presStyleLbl="node2" presStyleIdx="1" presStyleCnt="3"/>
      <dgm:spPr/>
      <dgm:t>
        <a:bodyPr/>
        <a:lstStyle/>
        <a:p>
          <a:endParaRPr lang="en-US"/>
        </a:p>
      </dgm:t>
    </dgm:pt>
    <dgm:pt modelId="{A96A7C0B-B19D-43C1-A1B8-E0A65679ED3B}" type="pres">
      <dgm:prSet presAssocID="{CBFC41BA-E00D-4CBB-8EEA-55317AE5171C}" presName="hierChild4" presStyleCnt="0"/>
      <dgm:spPr/>
    </dgm:pt>
    <dgm:pt modelId="{3C72506B-8DE2-402D-9902-243195B68BEE}" type="pres">
      <dgm:prSet presAssocID="{CBFC41BA-E00D-4CBB-8EEA-55317AE5171C}" presName="hierChild5" presStyleCnt="0"/>
      <dgm:spPr/>
    </dgm:pt>
    <dgm:pt modelId="{83D0CCE1-B33D-4486-B9E2-AD6617B67474}" type="pres">
      <dgm:prSet presAssocID="{5D23566D-AE81-4123-B748-10E7E9B5F579}" presName="Name37" presStyleLbl="parChTrans1D2" presStyleIdx="2" presStyleCnt="3"/>
      <dgm:spPr/>
      <dgm:t>
        <a:bodyPr/>
        <a:lstStyle/>
        <a:p>
          <a:endParaRPr lang="en-US"/>
        </a:p>
      </dgm:t>
    </dgm:pt>
    <dgm:pt modelId="{A7C4E666-C1E4-4EF7-A5C4-D134CAE20710}" type="pres">
      <dgm:prSet presAssocID="{F0926A2A-C0C0-4AAA-BBB3-6F6C03B0EF4C}" presName="hierRoot2" presStyleCnt="0">
        <dgm:presLayoutVars>
          <dgm:hierBranch val="init"/>
        </dgm:presLayoutVars>
      </dgm:prSet>
      <dgm:spPr/>
    </dgm:pt>
    <dgm:pt modelId="{66BBB621-6C2D-46F7-8A05-BA85D6618592}" type="pres">
      <dgm:prSet presAssocID="{F0926A2A-C0C0-4AAA-BBB3-6F6C03B0EF4C}" presName="rootComposite" presStyleCnt="0"/>
      <dgm:spPr/>
    </dgm:pt>
    <dgm:pt modelId="{52176B8A-56EC-468D-998D-0579C38CA531}" type="pres">
      <dgm:prSet presAssocID="{F0926A2A-C0C0-4AAA-BBB3-6F6C03B0EF4C}" presName="rootText" presStyleLbl="node2" presStyleIdx="2" presStyleCnt="3">
        <dgm:presLayoutVars>
          <dgm:chPref val="3"/>
        </dgm:presLayoutVars>
      </dgm:prSet>
      <dgm:spPr/>
      <dgm:t>
        <a:bodyPr/>
        <a:lstStyle/>
        <a:p>
          <a:endParaRPr lang="en-US"/>
        </a:p>
      </dgm:t>
    </dgm:pt>
    <dgm:pt modelId="{0E33EB6B-D6F3-4044-BAC5-7AA334F0C82E}" type="pres">
      <dgm:prSet presAssocID="{F0926A2A-C0C0-4AAA-BBB3-6F6C03B0EF4C}" presName="rootConnector" presStyleLbl="node2" presStyleIdx="2" presStyleCnt="3"/>
      <dgm:spPr/>
      <dgm:t>
        <a:bodyPr/>
        <a:lstStyle/>
        <a:p>
          <a:endParaRPr lang="en-US"/>
        </a:p>
      </dgm:t>
    </dgm:pt>
    <dgm:pt modelId="{972A266B-0753-4FEA-AD80-9C86DDBD86AA}" type="pres">
      <dgm:prSet presAssocID="{F0926A2A-C0C0-4AAA-BBB3-6F6C03B0EF4C}" presName="hierChild4" presStyleCnt="0"/>
      <dgm:spPr/>
    </dgm:pt>
    <dgm:pt modelId="{E73668E5-1FA0-4AA8-BC83-718F8147F7EA}" type="pres">
      <dgm:prSet presAssocID="{F0926A2A-C0C0-4AAA-BBB3-6F6C03B0EF4C}" presName="hierChild5" presStyleCnt="0"/>
      <dgm:spPr/>
    </dgm:pt>
    <dgm:pt modelId="{5FD2F9F0-D733-4633-BD82-5A95C76A3E5F}" type="pres">
      <dgm:prSet presAssocID="{1A937B6F-7ABC-426B-8DCD-6BE4C8A25837}" presName="hierChild3" presStyleCnt="0"/>
      <dgm:spPr/>
    </dgm:pt>
  </dgm:ptLst>
  <dgm:cxnLst>
    <dgm:cxn modelId="{C9A6D9AA-B108-4029-9CD6-73900D2332C5}" srcId="{1A937B6F-7ABC-426B-8DCD-6BE4C8A25837}" destId="{77A83555-296E-4EB5-B3ED-6C478F208E5A}" srcOrd="0" destOrd="0" parTransId="{E16DD680-C8EA-4513-B77E-08AEDB6B2CA6}" sibTransId="{5C974448-DC28-45E6-9E2F-E720AF6A282B}"/>
    <dgm:cxn modelId="{8A16EBDF-64CA-48DF-B418-56E5D97C4AA0}" type="presOf" srcId="{5D41DA1E-D4DF-484C-A0E3-834797E07ED3}" destId="{3A90DF4C-9FD6-47D0-B948-0FC6641D6660}" srcOrd="0" destOrd="0" presId="urn:microsoft.com/office/officeart/2005/8/layout/orgChart1"/>
    <dgm:cxn modelId="{1791B6DC-E215-40E3-AE43-E99C525F7411}" type="presOf" srcId="{F0926A2A-C0C0-4AAA-BBB3-6F6C03B0EF4C}" destId="{0E33EB6B-D6F3-4044-BAC5-7AA334F0C82E}" srcOrd="1" destOrd="0" presId="urn:microsoft.com/office/officeart/2005/8/layout/orgChart1"/>
    <dgm:cxn modelId="{D19EA5D4-9B44-49EF-8439-8C51CD6B97B7}" type="presOf" srcId="{77A83555-296E-4EB5-B3ED-6C478F208E5A}" destId="{0AB535B9-15DC-4A73-A536-EEF74AE666E0}" srcOrd="1" destOrd="0" presId="urn:microsoft.com/office/officeart/2005/8/layout/orgChart1"/>
    <dgm:cxn modelId="{F5D8A47F-2963-432E-924D-2E12ADE68D24}" type="presOf" srcId="{1A937B6F-7ABC-426B-8DCD-6BE4C8A25837}" destId="{7ED83675-0260-4951-B86B-A99E70B3EA0B}" srcOrd="1" destOrd="0" presId="urn:microsoft.com/office/officeart/2005/8/layout/orgChart1"/>
    <dgm:cxn modelId="{85F258AD-D778-47B7-99E5-2F0F7DA51CAA}" type="presOf" srcId="{1A937B6F-7ABC-426B-8DCD-6BE4C8A25837}" destId="{BA56EFB0-8A37-4E77-83DE-C2335E90E5DC}" srcOrd="0" destOrd="0" presId="urn:microsoft.com/office/officeart/2005/8/layout/orgChart1"/>
    <dgm:cxn modelId="{7F3AAF1F-F53C-4BC1-9C72-A4DA790F0AE8}" type="presOf" srcId="{CBFC41BA-E00D-4CBB-8EEA-55317AE5171C}" destId="{BC71F5B7-DE42-4B84-ABCF-5A5E56F395CA}" srcOrd="0" destOrd="0" presId="urn:microsoft.com/office/officeart/2005/8/layout/orgChart1"/>
    <dgm:cxn modelId="{3A507003-25F9-4860-B4ED-5DBBF579446F}" srcId="{9CEB9C7D-A4D6-4964-B058-79DF6F6D7284}" destId="{1A937B6F-7ABC-426B-8DCD-6BE4C8A25837}" srcOrd="0" destOrd="0" parTransId="{98EFBA85-BDF1-4D29-A6C7-AA0469AFE34B}" sibTransId="{B6E1CCB8-5EA1-4B7D-865B-61D66869FEA8}"/>
    <dgm:cxn modelId="{350CEC45-E61E-4EBC-B5BF-135029D9CD7C}" srcId="{1A937B6F-7ABC-426B-8DCD-6BE4C8A25837}" destId="{CBFC41BA-E00D-4CBB-8EEA-55317AE5171C}" srcOrd="1" destOrd="0" parTransId="{5D41DA1E-D4DF-484C-A0E3-834797E07ED3}" sibTransId="{8745A31C-B72E-4D24-9D96-7A7F21EB3D25}"/>
    <dgm:cxn modelId="{26B0BF6F-41BB-4A4A-A97A-36D05A7882FA}" type="presOf" srcId="{E16DD680-C8EA-4513-B77E-08AEDB6B2CA6}" destId="{1BFC7C78-E578-4B0B-93B6-79F35B7AD911}" srcOrd="0" destOrd="0" presId="urn:microsoft.com/office/officeart/2005/8/layout/orgChart1"/>
    <dgm:cxn modelId="{7E379366-8D2D-44E2-BB82-98CBF128843C}" type="presOf" srcId="{CBFC41BA-E00D-4CBB-8EEA-55317AE5171C}" destId="{A7046B68-C139-4643-B20B-34EA3397ED7F}" srcOrd="1" destOrd="0" presId="urn:microsoft.com/office/officeart/2005/8/layout/orgChart1"/>
    <dgm:cxn modelId="{E82B048D-2F16-4451-88F7-B6768228FDAA}" type="presOf" srcId="{9CEB9C7D-A4D6-4964-B058-79DF6F6D7284}" destId="{69107EDC-AB14-40AE-9B93-504D2D9F2E8B}" srcOrd="0" destOrd="0" presId="urn:microsoft.com/office/officeart/2005/8/layout/orgChart1"/>
    <dgm:cxn modelId="{CEE3EFDF-6463-4FEF-B494-92ABAA2E051E}" type="presOf" srcId="{5D23566D-AE81-4123-B748-10E7E9B5F579}" destId="{83D0CCE1-B33D-4486-B9E2-AD6617B67474}" srcOrd="0" destOrd="0" presId="urn:microsoft.com/office/officeart/2005/8/layout/orgChart1"/>
    <dgm:cxn modelId="{6A011684-2ABB-4BD1-8FF0-6CD820DFD04C}" type="presOf" srcId="{F0926A2A-C0C0-4AAA-BBB3-6F6C03B0EF4C}" destId="{52176B8A-56EC-468D-998D-0579C38CA531}" srcOrd="0" destOrd="0" presId="urn:microsoft.com/office/officeart/2005/8/layout/orgChart1"/>
    <dgm:cxn modelId="{FC0FD3FB-54E7-4177-A3D1-E218CF392226}" srcId="{1A937B6F-7ABC-426B-8DCD-6BE4C8A25837}" destId="{F0926A2A-C0C0-4AAA-BBB3-6F6C03B0EF4C}" srcOrd="2" destOrd="0" parTransId="{5D23566D-AE81-4123-B748-10E7E9B5F579}" sibTransId="{2BE9B090-B09F-4520-AE1B-13C327CFDDD1}"/>
    <dgm:cxn modelId="{6C71983B-0E82-4970-AB14-4500F8BE5550}" type="presOf" srcId="{77A83555-296E-4EB5-B3ED-6C478F208E5A}" destId="{55D586CA-30FE-4552-A667-7C4C84511C79}" srcOrd="0" destOrd="0" presId="urn:microsoft.com/office/officeart/2005/8/layout/orgChart1"/>
    <dgm:cxn modelId="{743BE568-0EB5-4560-9BA2-20ED9240A9A8}" type="presParOf" srcId="{69107EDC-AB14-40AE-9B93-504D2D9F2E8B}" destId="{FA6301CC-36C3-441B-B2F9-92ADE83F1CC4}" srcOrd="0" destOrd="0" presId="urn:microsoft.com/office/officeart/2005/8/layout/orgChart1"/>
    <dgm:cxn modelId="{32A0754C-5662-4A9E-A8EE-828728ED5847}" type="presParOf" srcId="{FA6301CC-36C3-441B-B2F9-92ADE83F1CC4}" destId="{7DA159C4-5AF3-4E56-AECA-FCD78CFC370A}" srcOrd="0" destOrd="0" presId="urn:microsoft.com/office/officeart/2005/8/layout/orgChart1"/>
    <dgm:cxn modelId="{2D94C3C8-3483-4184-911E-E364E1F98A15}" type="presParOf" srcId="{7DA159C4-5AF3-4E56-AECA-FCD78CFC370A}" destId="{BA56EFB0-8A37-4E77-83DE-C2335E90E5DC}" srcOrd="0" destOrd="0" presId="urn:microsoft.com/office/officeart/2005/8/layout/orgChart1"/>
    <dgm:cxn modelId="{B2A83E64-C756-4099-90CD-AA5142BEBD92}" type="presParOf" srcId="{7DA159C4-5AF3-4E56-AECA-FCD78CFC370A}" destId="{7ED83675-0260-4951-B86B-A99E70B3EA0B}" srcOrd="1" destOrd="0" presId="urn:microsoft.com/office/officeart/2005/8/layout/orgChart1"/>
    <dgm:cxn modelId="{7BCFBD14-4D9F-4C07-BDDA-820ABD836588}" type="presParOf" srcId="{FA6301CC-36C3-441B-B2F9-92ADE83F1CC4}" destId="{20C87588-60A8-49DB-857E-7E2B4498B0D2}" srcOrd="1" destOrd="0" presId="urn:microsoft.com/office/officeart/2005/8/layout/orgChart1"/>
    <dgm:cxn modelId="{79B78560-E732-4733-8B51-ADC0513C88C5}" type="presParOf" srcId="{20C87588-60A8-49DB-857E-7E2B4498B0D2}" destId="{1BFC7C78-E578-4B0B-93B6-79F35B7AD911}" srcOrd="0" destOrd="0" presId="urn:microsoft.com/office/officeart/2005/8/layout/orgChart1"/>
    <dgm:cxn modelId="{EAD59587-A5A9-433E-B681-290A7E585936}" type="presParOf" srcId="{20C87588-60A8-49DB-857E-7E2B4498B0D2}" destId="{4D1B3208-410F-46FC-9033-AA7F0B1775F8}" srcOrd="1" destOrd="0" presId="urn:microsoft.com/office/officeart/2005/8/layout/orgChart1"/>
    <dgm:cxn modelId="{4FF47794-4F7E-458E-B1BF-A963EAE4CFFA}" type="presParOf" srcId="{4D1B3208-410F-46FC-9033-AA7F0B1775F8}" destId="{91FD0586-96B3-43C7-92E4-84FCF85989F8}" srcOrd="0" destOrd="0" presId="urn:microsoft.com/office/officeart/2005/8/layout/orgChart1"/>
    <dgm:cxn modelId="{2875BE4C-E973-4B3C-8457-49AEA1DEE90D}" type="presParOf" srcId="{91FD0586-96B3-43C7-92E4-84FCF85989F8}" destId="{55D586CA-30FE-4552-A667-7C4C84511C79}" srcOrd="0" destOrd="0" presId="urn:microsoft.com/office/officeart/2005/8/layout/orgChart1"/>
    <dgm:cxn modelId="{6B9354D9-4218-4B6C-ABD4-4F9B8671C414}" type="presParOf" srcId="{91FD0586-96B3-43C7-92E4-84FCF85989F8}" destId="{0AB535B9-15DC-4A73-A536-EEF74AE666E0}" srcOrd="1" destOrd="0" presId="urn:microsoft.com/office/officeart/2005/8/layout/orgChart1"/>
    <dgm:cxn modelId="{7C75EEC5-0613-4398-BD19-E575147F8302}" type="presParOf" srcId="{4D1B3208-410F-46FC-9033-AA7F0B1775F8}" destId="{4E47B8FB-5B74-47A7-B964-72E2D45EAF9C}" srcOrd="1" destOrd="0" presId="urn:microsoft.com/office/officeart/2005/8/layout/orgChart1"/>
    <dgm:cxn modelId="{6FA7B105-2577-4DAB-B966-F34443B1E001}" type="presParOf" srcId="{4D1B3208-410F-46FC-9033-AA7F0B1775F8}" destId="{198FD333-31B2-4460-BF71-FDC767E68904}" srcOrd="2" destOrd="0" presId="urn:microsoft.com/office/officeart/2005/8/layout/orgChart1"/>
    <dgm:cxn modelId="{E9964DD2-19DC-4433-95BC-1205D6A7BB6D}" type="presParOf" srcId="{20C87588-60A8-49DB-857E-7E2B4498B0D2}" destId="{3A90DF4C-9FD6-47D0-B948-0FC6641D6660}" srcOrd="2" destOrd="0" presId="urn:microsoft.com/office/officeart/2005/8/layout/orgChart1"/>
    <dgm:cxn modelId="{11CD60C9-1B04-4448-AD53-36079ED76491}" type="presParOf" srcId="{20C87588-60A8-49DB-857E-7E2B4498B0D2}" destId="{A6355F02-6F6B-436D-ABFC-45827F7719F1}" srcOrd="3" destOrd="0" presId="urn:microsoft.com/office/officeart/2005/8/layout/orgChart1"/>
    <dgm:cxn modelId="{82F71CD5-1976-4414-B09C-F0AE72B8EE1A}" type="presParOf" srcId="{A6355F02-6F6B-436D-ABFC-45827F7719F1}" destId="{AE77C4C2-74C9-40C7-B6E7-FE738FF9E0EF}" srcOrd="0" destOrd="0" presId="urn:microsoft.com/office/officeart/2005/8/layout/orgChart1"/>
    <dgm:cxn modelId="{6CB42604-902B-4B0D-A63F-094192481B1A}" type="presParOf" srcId="{AE77C4C2-74C9-40C7-B6E7-FE738FF9E0EF}" destId="{BC71F5B7-DE42-4B84-ABCF-5A5E56F395CA}" srcOrd="0" destOrd="0" presId="urn:microsoft.com/office/officeart/2005/8/layout/orgChart1"/>
    <dgm:cxn modelId="{27284343-26BD-449F-A55D-1E6B15434CE7}" type="presParOf" srcId="{AE77C4C2-74C9-40C7-B6E7-FE738FF9E0EF}" destId="{A7046B68-C139-4643-B20B-34EA3397ED7F}" srcOrd="1" destOrd="0" presId="urn:microsoft.com/office/officeart/2005/8/layout/orgChart1"/>
    <dgm:cxn modelId="{5C263F35-6EC1-40B2-9066-6C4A5D196CC5}" type="presParOf" srcId="{A6355F02-6F6B-436D-ABFC-45827F7719F1}" destId="{A96A7C0B-B19D-43C1-A1B8-E0A65679ED3B}" srcOrd="1" destOrd="0" presId="urn:microsoft.com/office/officeart/2005/8/layout/orgChart1"/>
    <dgm:cxn modelId="{07EC56EF-67BF-43FD-8707-F07BD06F78E6}" type="presParOf" srcId="{A6355F02-6F6B-436D-ABFC-45827F7719F1}" destId="{3C72506B-8DE2-402D-9902-243195B68BEE}" srcOrd="2" destOrd="0" presId="urn:microsoft.com/office/officeart/2005/8/layout/orgChart1"/>
    <dgm:cxn modelId="{B8C60DB8-2BF8-4916-9CDB-B5871FA8CF89}" type="presParOf" srcId="{20C87588-60A8-49DB-857E-7E2B4498B0D2}" destId="{83D0CCE1-B33D-4486-B9E2-AD6617B67474}" srcOrd="4" destOrd="0" presId="urn:microsoft.com/office/officeart/2005/8/layout/orgChart1"/>
    <dgm:cxn modelId="{28129863-6A12-4AA7-9D83-AA847983EFA2}" type="presParOf" srcId="{20C87588-60A8-49DB-857E-7E2B4498B0D2}" destId="{A7C4E666-C1E4-4EF7-A5C4-D134CAE20710}" srcOrd="5" destOrd="0" presId="urn:microsoft.com/office/officeart/2005/8/layout/orgChart1"/>
    <dgm:cxn modelId="{07D803FE-438B-4862-975C-9C53F547BA25}" type="presParOf" srcId="{A7C4E666-C1E4-4EF7-A5C4-D134CAE20710}" destId="{66BBB621-6C2D-46F7-8A05-BA85D6618592}" srcOrd="0" destOrd="0" presId="urn:microsoft.com/office/officeart/2005/8/layout/orgChart1"/>
    <dgm:cxn modelId="{B399BBB5-C019-416D-AFF8-5C5618DBC700}" type="presParOf" srcId="{66BBB621-6C2D-46F7-8A05-BA85D6618592}" destId="{52176B8A-56EC-468D-998D-0579C38CA531}" srcOrd="0" destOrd="0" presId="urn:microsoft.com/office/officeart/2005/8/layout/orgChart1"/>
    <dgm:cxn modelId="{F6B08F6A-7530-415C-9381-9C827E8A4270}" type="presParOf" srcId="{66BBB621-6C2D-46F7-8A05-BA85D6618592}" destId="{0E33EB6B-D6F3-4044-BAC5-7AA334F0C82E}" srcOrd="1" destOrd="0" presId="urn:microsoft.com/office/officeart/2005/8/layout/orgChart1"/>
    <dgm:cxn modelId="{13D40A74-4888-4222-BD5A-224CFCFB1A75}" type="presParOf" srcId="{A7C4E666-C1E4-4EF7-A5C4-D134CAE20710}" destId="{972A266B-0753-4FEA-AD80-9C86DDBD86AA}" srcOrd="1" destOrd="0" presId="urn:microsoft.com/office/officeart/2005/8/layout/orgChart1"/>
    <dgm:cxn modelId="{0939662E-CBD9-47B0-8276-91E7F370879F}" type="presParOf" srcId="{A7C4E666-C1E4-4EF7-A5C4-D134CAE20710}" destId="{E73668E5-1FA0-4AA8-BC83-718F8147F7EA}" srcOrd="2" destOrd="0" presId="urn:microsoft.com/office/officeart/2005/8/layout/orgChart1"/>
    <dgm:cxn modelId="{A563A396-7C7C-44D3-837E-CC463A78597C}" type="presParOf" srcId="{FA6301CC-36C3-441B-B2F9-92ADE83F1CC4}" destId="{5FD2F9F0-D733-4633-BD82-5A95C76A3E5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49D26-271B-4859-9ED9-38A69F391CCE}">
      <dsp:nvSpPr>
        <dsp:cNvPr id="0" name=""/>
        <dsp:cNvSpPr/>
      </dsp:nvSpPr>
      <dsp:spPr>
        <a:xfrm>
          <a:off x="884154" y="0"/>
          <a:ext cx="10020417" cy="4684539"/>
        </a:xfrm>
        <a:prstGeom prst="rightArrow">
          <a:avLst/>
        </a:prstGeom>
        <a:gradFill rotWithShape="0">
          <a:gsLst>
            <a:gs pos="0">
              <a:schemeClr val="accent5">
                <a:tint val="40000"/>
                <a:hueOff val="0"/>
                <a:satOff val="0"/>
                <a:lumOff val="0"/>
                <a:alphaOff val="0"/>
                <a:tint val="97000"/>
                <a:satMod val="100000"/>
                <a:lumMod val="102000"/>
              </a:schemeClr>
            </a:gs>
            <a:gs pos="50000">
              <a:schemeClr val="accent5">
                <a:tint val="40000"/>
                <a:hueOff val="0"/>
                <a:satOff val="0"/>
                <a:lumOff val="0"/>
                <a:alphaOff val="0"/>
                <a:shade val="100000"/>
                <a:satMod val="100000"/>
                <a:lumMod val="100000"/>
              </a:schemeClr>
            </a:gs>
            <a:gs pos="100000">
              <a:schemeClr val="accent5">
                <a:tint val="40000"/>
                <a:hueOff val="0"/>
                <a:satOff val="0"/>
                <a:lumOff val="0"/>
                <a:alphaOff val="0"/>
                <a:shade val="80000"/>
                <a:satMod val="100000"/>
                <a:lumMod val="99000"/>
              </a:schemeClr>
            </a:gs>
          </a:gsLst>
          <a:lin ang="27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BAB22F8E-4A00-4AAF-9D8F-D45FE157438F}">
      <dsp:nvSpPr>
        <dsp:cNvPr id="0" name=""/>
        <dsp:cNvSpPr/>
      </dsp:nvSpPr>
      <dsp:spPr>
        <a:xfrm>
          <a:off x="4955" y="1405361"/>
          <a:ext cx="1581789" cy="1873816"/>
        </a:xfrm>
        <a:prstGeom prst="roundRect">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0000"/>
                <a:lumMod val="100000"/>
              </a:schemeClr>
            </a:gs>
            <a:gs pos="100000">
              <a:schemeClr val="accent5">
                <a:hueOff val="0"/>
                <a:satOff val="0"/>
                <a:lumOff val="0"/>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t>Background	</a:t>
          </a:r>
        </a:p>
      </dsp:txBody>
      <dsp:txXfrm>
        <a:off x="82172" y="1482578"/>
        <a:ext cx="1427355" cy="1719382"/>
      </dsp:txXfrm>
    </dsp:sp>
    <dsp:sp modelId="{32DAFC26-5A71-482F-8A8E-2799EF881248}">
      <dsp:nvSpPr>
        <dsp:cNvPr id="0" name=""/>
        <dsp:cNvSpPr/>
      </dsp:nvSpPr>
      <dsp:spPr>
        <a:xfrm>
          <a:off x="1704460" y="1405361"/>
          <a:ext cx="1581789" cy="1873816"/>
        </a:xfrm>
        <a:prstGeom prst="roundRect">
          <a:avLst/>
        </a:prstGeom>
        <a:gradFill rotWithShape="0">
          <a:gsLst>
            <a:gs pos="0">
              <a:schemeClr val="accent5">
                <a:hueOff val="-106169"/>
                <a:satOff val="-11845"/>
                <a:lumOff val="4968"/>
                <a:alphaOff val="0"/>
                <a:tint val="97000"/>
                <a:satMod val="100000"/>
                <a:lumMod val="102000"/>
              </a:schemeClr>
            </a:gs>
            <a:gs pos="50000">
              <a:schemeClr val="accent5">
                <a:hueOff val="-106169"/>
                <a:satOff val="-11845"/>
                <a:lumOff val="4968"/>
                <a:alphaOff val="0"/>
                <a:shade val="100000"/>
                <a:satMod val="100000"/>
                <a:lumMod val="100000"/>
              </a:schemeClr>
            </a:gs>
            <a:gs pos="100000">
              <a:schemeClr val="accent5">
                <a:hueOff val="-106169"/>
                <a:satOff val="-11845"/>
                <a:lumOff val="4968"/>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a:t>Statement</a:t>
          </a:r>
          <a:r>
            <a:rPr lang="en-US" sz="2300" b="1" kern="1200" baseline="0" dirty="0"/>
            <a:t> of problem </a:t>
          </a:r>
          <a:endParaRPr lang="en-US" sz="2300" b="1" kern="1200" dirty="0"/>
        </a:p>
      </dsp:txBody>
      <dsp:txXfrm>
        <a:off x="1781677" y="1482578"/>
        <a:ext cx="1427355" cy="1719382"/>
      </dsp:txXfrm>
    </dsp:sp>
    <dsp:sp modelId="{7C940D7A-5AB5-4043-B1F6-EBD0988821E6}">
      <dsp:nvSpPr>
        <dsp:cNvPr id="0" name=""/>
        <dsp:cNvSpPr/>
      </dsp:nvSpPr>
      <dsp:spPr>
        <a:xfrm>
          <a:off x="3403964" y="1405361"/>
          <a:ext cx="1581789" cy="1873816"/>
        </a:xfrm>
        <a:prstGeom prst="roundRect">
          <a:avLst/>
        </a:prstGeom>
        <a:gradFill rotWithShape="0">
          <a:gsLst>
            <a:gs pos="0">
              <a:schemeClr val="accent5">
                <a:hueOff val="-212339"/>
                <a:satOff val="-23689"/>
                <a:lumOff val="9935"/>
                <a:alphaOff val="0"/>
                <a:tint val="97000"/>
                <a:satMod val="100000"/>
                <a:lumMod val="102000"/>
              </a:schemeClr>
            </a:gs>
            <a:gs pos="50000">
              <a:schemeClr val="accent5">
                <a:hueOff val="-212339"/>
                <a:satOff val="-23689"/>
                <a:lumOff val="9935"/>
                <a:alphaOff val="0"/>
                <a:shade val="100000"/>
                <a:satMod val="100000"/>
                <a:lumMod val="100000"/>
              </a:schemeClr>
            </a:gs>
            <a:gs pos="100000">
              <a:schemeClr val="accent5">
                <a:hueOff val="-212339"/>
                <a:satOff val="-23689"/>
                <a:lumOff val="9935"/>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smtClean="0"/>
            <a:t>Purpose </a:t>
          </a:r>
          <a:endParaRPr lang="en-US" sz="2800" b="1" kern="1200" dirty="0"/>
        </a:p>
      </dsp:txBody>
      <dsp:txXfrm>
        <a:off x="3481181" y="1482578"/>
        <a:ext cx="1427355" cy="1719382"/>
      </dsp:txXfrm>
    </dsp:sp>
    <dsp:sp modelId="{148E5ABA-D090-4B66-B2FF-7D0AF760DA3F}">
      <dsp:nvSpPr>
        <dsp:cNvPr id="0" name=""/>
        <dsp:cNvSpPr/>
      </dsp:nvSpPr>
      <dsp:spPr>
        <a:xfrm>
          <a:off x="5103468" y="1405361"/>
          <a:ext cx="1581789" cy="1873816"/>
        </a:xfrm>
        <a:prstGeom prst="roundRect">
          <a:avLst/>
        </a:prstGeom>
        <a:gradFill rotWithShape="0">
          <a:gsLst>
            <a:gs pos="0">
              <a:schemeClr val="accent5">
                <a:hueOff val="-318508"/>
                <a:satOff val="-35533"/>
                <a:lumOff val="14903"/>
                <a:alphaOff val="0"/>
                <a:tint val="97000"/>
                <a:satMod val="100000"/>
                <a:lumMod val="102000"/>
              </a:schemeClr>
            </a:gs>
            <a:gs pos="50000">
              <a:schemeClr val="accent5">
                <a:hueOff val="-318508"/>
                <a:satOff val="-35533"/>
                <a:lumOff val="14903"/>
                <a:alphaOff val="0"/>
                <a:shade val="100000"/>
                <a:satMod val="100000"/>
                <a:lumMod val="100000"/>
              </a:schemeClr>
            </a:gs>
            <a:gs pos="100000">
              <a:schemeClr val="accent5">
                <a:hueOff val="-318508"/>
                <a:satOff val="-35533"/>
                <a:lumOff val="14903"/>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Objectives  </a:t>
          </a:r>
          <a:endParaRPr lang="en-US" sz="2000" b="1" kern="1200" dirty="0"/>
        </a:p>
      </dsp:txBody>
      <dsp:txXfrm>
        <a:off x="5180685" y="1482578"/>
        <a:ext cx="1427355" cy="1719382"/>
      </dsp:txXfrm>
    </dsp:sp>
    <dsp:sp modelId="{3CFCCCCC-E48C-472F-AE1F-FDAD4B481793}">
      <dsp:nvSpPr>
        <dsp:cNvPr id="0" name=""/>
        <dsp:cNvSpPr/>
      </dsp:nvSpPr>
      <dsp:spPr>
        <a:xfrm>
          <a:off x="6802972" y="1405361"/>
          <a:ext cx="1581789" cy="1873816"/>
        </a:xfrm>
        <a:prstGeom prst="roundRect">
          <a:avLst/>
        </a:prstGeom>
        <a:gradFill rotWithShape="0">
          <a:gsLst>
            <a:gs pos="0">
              <a:schemeClr val="accent5">
                <a:hueOff val="-424678"/>
                <a:satOff val="-47378"/>
                <a:lumOff val="19871"/>
                <a:alphaOff val="0"/>
                <a:tint val="97000"/>
                <a:satMod val="100000"/>
                <a:lumMod val="102000"/>
              </a:schemeClr>
            </a:gs>
            <a:gs pos="50000">
              <a:schemeClr val="accent5">
                <a:hueOff val="-424678"/>
                <a:satOff val="-47378"/>
                <a:lumOff val="19871"/>
                <a:alphaOff val="0"/>
                <a:shade val="100000"/>
                <a:satMod val="100000"/>
                <a:lumMod val="100000"/>
              </a:schemeClr>
            </a:gs>
            <a:gs pos="100000">
              <a:schemeClr val="accent5">
                <a:hueOff val="-424678"/>
                <a:satOff val="-47378"/>
                <a:lumOff val="19871"/>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t>Research Questions </a:t>
          </a:r>
        </a:p>
      </dsp:txBody>
      <dsp:txXfrm>
        <a:off x="6880189" y="1482578"/>
        <a:ext cx="1427355" cy="1719382"/>
      </dsp:txXfrm>
    </dsp:sp>
    <dsp:sp modelId="{0764CC05-5029-48FF-9C63-423250FA3818}">
      <dsp:nvSpPr>
        <dsp:cNvPr id="0" name=""/>
        <dsp:cNvSpPr/>
      </dsp:nvSpPr>
      <dsp:spPr>
        <a:xfrm>
          <a:off x="8502477" y="1405361"/>
          <a:ext cx="1581789" cy="1873816"/>
        </a:xfrm>
        <a:prstGeom prst="roundRect">
          <a:avLst/>
        </a:prstGeom>
        <a:gradFill rotWithShape="0">
          <a:gsLst>
            <a:gs pos="0">
              <a:schemeClr val="accent5">
                <a:hueOff val="-530847"/>
                <a:satOff val="-59222"/>
                <a:lumOff val="24838"/>
                <a:alphaOff val="0"/>
                <a:tint val="97000"/>
                <a:satMod val="100000"/>
                <a:lumMod val="102000"/>
              </a:schemeClr>
            </a:gs>
            <a:gs pos="50000">
              <a:schemeClr val="accent5">
                <a:hueOff val="-530847"/>
                <a:satOff val="-59222"/>
                <a:lumOff val="24838"/>
                <a:alphaOff val="0"/>
                <a:shade val="100000"/>
                <a:satMod val="100000"/>
                <a:lumMod val="100000"/>
              </a:schemeClr>
            </a:gs>
            <a:gs pos="100000">
              <a:schemeClr val="accent5">
                <a:hueOff val="-530847"/>
                <a:satOff val="-59222"/>
                <a:lumOff val="24838"/>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Significance/Contribution </a:t>
          </a:r>
          <a:endParaRPr lang="en-US" sz="2000" b="1" kern="1200" dirty="0"/>
        </a:p>
      </dsp:txBody>
      <dsp:txXfrm>
        <a:off x="8579694" y="1482578"/>
        <a:ext cx="1427355" cy="1719382"/>
      </dsp:txXfrm>
    </dsp:sp>
    <dsp:sp modelId="{C4CB662A-3BCC-442A-B43D-4CF1EC927FA8}">
      <dsp:nvSpPr>
        <dsp:cNvPr id="0" name=""/>
        <dsp:cNvSpPr/>
      </dsp:nvSpPr>
      <dsp:spPr>
        <a:xfrm>
          <a:off x="10201981" y="1405361"/>
          <a:ext cx="1581789" cy="1873816"/>
        </a:xfrm>
        <a:prstGeom prst="roundRect">
          <a:avLst/>
        </a:prstGeom>
        <a:gradFill rotWithShape="0">
          <a:gsLst>
            <a:gs pos="0">
              <a:schemeClr val="accent5">
                <a:hueOff val="-637017"/>
                <a:satOff val="-71067"/>
                <a:lumOff val="29806"/>
                <a:alphaOff val="0"/>
                <a:tint val="97000"/>
                <a:satMod val="100000"/>
                <a:lumMod val="102000"/>
              </a:schemeClr>
            </a:gs>
            <a:gs pos="50000">
              <a:schemeClr val="accent5">
                <a:hueOff val="-637017"/>
                <a:satOff val="-71067"/>
                <a:lumOff val="29806"/>
                <a:alphaOff val="0"/>
                <a:shade val="100000"/>
                <a:satMod val="100000"/>
                <a:lumMod val="100000"/>
              </a:schemeClr>
            </a:gs>
            <a:gs pos="100000">
              <a:schemeClr val="accent5">
                <a:hueOff val="-637017"/>
                <a:satOff val="-71067"/>
                <a:lumOff val="29806"/>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t>Scope</a:t>
          </a:r>
          <a:r>
            <a:rPr lang="en-US" sz="2800" b="1" kern="1200" baseline="0" dirty="0"/>
            <a:t> </a:t>
          </a:r>
          <a:endParaRPr lang="en-US" sz="2800" b="1" kern="1200" dirty="0"/>
        </a:p>
      </dsp:txBody>
      <dsp:txXfrm>
        <a:off x="10279198" y="1482578"/>
        <a:ext cx="1427355" cy="17193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728B6-0176-47CD-A023-F21EC04BEB6B}">
      <dsp:nvSpPr>
        <dsp:cNvPr id="0" name=""/>
        <dsp:cNvSpPr/>
      </dsp:nvSpPr>
      <dsp:spPr>
        <a:xfrm rot="16200000">
          <a:off x="1801640" y="-295157"/>
          <a:ext cx="1865296" cy="4600267"/>
        </a:xfrm>
        <a:prstGeom prst="round1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endParaRPr lang="en-US" sz="3200" b="1" kern="1200" dirty="0" smtClean="0">
            <a:latin typeface="Bodoni MT" panose="02070603080606020203" pitchFamily="18" charset="0"/>
            <a:cs typeface="Times New Roman" panose="02020603050405020304" pitchFamily="18" charset="0"/>
          </a:endParaRPr>
        </a:p>
        <a:p>
          <a:pPr lvl="0" algn="ctr" defTabSz="1422400">
            <a:lnSpc>
              <a:spcPct val="90000"/>
            </a:lnSpc>
            <a:spcBef>
              <a:spcPct val="0"/>
            </a:spcBef>
            <a:spcAft>
              <a:spcPct val="35000"/>
            </a:spcAft>
          </a:pPr>
          <a:r>
            <a:rPr lang="en-US" sz="3200" b="1" kern="1200" dirty="0" smtClean="0">
              <a:latin typeface="Bodoni MT" panose="02070603080606020203" pitchFamily="18" charset="0"/>
              <a:cs typeface="Times New Roman" panose="02020603050405020304" pitchFamily="18" charset="0"/>
            </a:rPr>
            <a:t>Background of the problem</a:t>
          </a:r>
        </a:p>
        <a:p>
          <a:pPr lvl="0" algn="ctr" defTabSz="1422400">
            <a:lnSpc>
              <a:spcPct val="90000"/>
            </a:lnSpc>
            <a:spcBef>
              <a:spcPct val="0"/>
            </a:spcBef>
            <a:spcAft>
              <a:spcPct val="35000"/>
            </a:spcAft>
          </a:pPr>
          <a:r>
            <a:rPr lang="en-US" sz="3200" b="1" kern="1200" dirty="0" smtClean="0">
              <a:latin typeface="Bodoni MT" panose="02070603080606020203" pitchFamily="18" charset="0"/>
              <a:cs typeface="Times New Roman" panose="02020603050405020304" pitchFamily="18" charset="0"/>
            </a:rPr>
            <a:t>(Context) </a:t>
          </a:r>
          <a:endParaRPr lang="en-US" sz="3200" b="1" kern="1200" dirty="0">
            <a:latin typeface="Bodoni MT" panose="02070603080606020203" pitchFamily="18" charset="0"/>
            <a:cs typeface="Times New Roman" panose="02020603050405020304" pitchFamily="18" charset="0"/>
          </a:endParaRPr>
        </a:p>
      </dsp:txBody>
      <dsp:txXfrm rot="5400000">
        <a:off x="434156" y="1072327"/>
        <a:ext cx="4600267" cy="1398972"/>
      </dsp:txXfrm>
    </dsp:sp>
    <dsp:sp modelId="{63880C5A-F7CF-4D7F-8A49-507B662D62F0}">
      <dsp:nvSpPr>
        <dsp:cNvPr id="0" name=""/>
        <dsp:cNvSpPr/>
      </dsp:nvSpPr>
      <dsp:spPr>
        <a:xfrm>
          <a:off x="6024245" y="1075473"/>
          <a:ext cx="4411504" cy="1901512"/>
        </a:xfrm>
        <a:prstGeom prst="round1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b="1" kern="1200" smtClean="0">
              <a:latin typeface="Bodoni MT" panose="02070603080606020203" pitchFamily="18" charset="0"/>
              <a:cs typeface="Times New Roman" panose="02020603050405020304" pitchFamily="18" charset="0"/>
            </a:rPr>
            <a:t>the relevance of your solution to the problem</a:t>
          </a:r>
          <a:endParaRPr lang="en-US" sz="3200" b="1" kern="1200" dirty="0">
            <a:latin typeface="Bodoni MT" panose="02070603080606020203" pitchFamily="18" charset="0"/>
            <a:cs typeface="Times New Roman" panose="02020603050405020304" pitchFamily="18" charset="0"/>
          </a:endParaRPr>
        </a:p>
      </dsp:txBody>
      <dsp:txXfrm>
        <a:off x="6024245" y="1075473"/>
        <a:ext cx="4411504" cy="1426134"/>
      </dsp:txXfrm>
    </dsp:sp>
    <dsp:sp modelId="{E4A8CBC8-E5FD-49B9-A8F8-A817B8B7A8C3}">
      <dsp:nvSpPr>
        <dsp:cNvPr id="0" name=""/>
        <dsp:cNvSpPr/>
      </dsp:nvSpPr>
      <dsp:spPr>
        <a:xfrm rot="10800000">
          <a:off x="440257" y="3489882"/>
          <a:ext cx="4614104" cy="2254462"/>
        </a:xfrm>
        <a:prstGeom prst="round1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b="1" kern="1200" dirty="0" smtClean="0">
              <a:latin typeface="Bodoni MT" panose="02070603080606020203" pitchFamily="18" charset="0"/>
              <a:cs typeface="Times New Roman" panose="02020603050405020304" pitchFamily="18" charset="0"/>
            </a:rPr>
            <a:t>The problem(Precisely State the problem) </a:t>
          </a:r>
          <a:endParaRPr lang="en-US" sz="3200" b="1" kern="1200" dirty="0">
            <a:latin typeface="Bodoni MT" panose="02070603080606020203" pitchFamily="18" charset="0"/>
            <a:cs typeface="Times New Roman" panose="02020603050405020304" pitchFamily="18" charset="0"/>
          </a:endParaRPr>
        </a:p>
      </dsp:txBody>
      <dsp:txXfrm rot="10800000">
        <a:off x="440257" y="4053498"/>
        <a:ext cx="4614104" cy="1690846"/>
      </dsp:txXfrm>
    </dsp:sp>
    <dsp:sp modelId="{CAA5CF3E-6BEF-49FE-AB42-B7607F1D93C5}">
      <dsp:nvSpPr>
        <dsp:cNvPr id="0" name=""/>
        <dsp:cNvSpPr/>
      </dsp:nvSpPr>
      <dsp:spPr>
        <a:xfrm rot="5400000">
          <a:off x="7083665" y="2406144"/>
          <a:ext cx="2292665" cy="4429645"/>
        </a:xfrm>
        <a:prstGeom prst="round1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lvl="0" algn="ctr" defTabSz="1822450">
            <a:lnSpc>
              <a:spcPct val="90000"/>
            </a:lnSpc>
            <a:spcBef>
              <a:spcPct val="0"/>
            </a:spcBef>
            <a:spcAft>
              <a:spcPct val="35000"/>
            </a:spcAft>
          </a:pPr>
          <a:r>
            <a:rPr lang="en-US" sz="4100" b="1" kern="1200" dirty="0" smtClean="0">
              <a:latin typeface="Bodoni MT" panose="02070603080606020203" pitchFamily="18" charset="0"/>
              <a:cs typeface="Times New Roman" panose="02020603050405020304" pitchFamily="18" charset="0"/>
            </a:rPr>
            <a:t>The possible solution</a:t>
          </a:r>
          <a:endParaRPr lang="en-US" sz="4100" b="1" kern="1200" dirty="0">
            <a:latin typeface="Bodoni MT" panose="02070603080606020203" pitchFamily="18" charset="0"/>
            <a:cs typeface="Times New Roman" panose="02020603050405020304" pitchFamily="18" charset="0"/>
          </a:endParaRPr>
        </a:p>
      </dsp:txBody>
      <dsp:txXfrm rot="-5400000">
        <a:off x="6015175" y="4047800"/>
        <a:ext cx="4429645" cy="1719499"/>
      </dsp:txXfrm>
    </dsp:sp>
    <dsp:sp modelId="{B38D28DC-9EB2-46CB-94F4-A0983AF76C43}">
      <dsp:nvSpPr>
        <dsp:cNvPr id="0" name=""/>
        <dsp:cNvSpPr/>
      </dsp:nvSpPr>
      <dsp:spPr>
        <a:xfrm>
          <a:off x="592297" y="111147"/>
          <a:ext cx="9728222" cy="770142"/>
        </a:xfrm>
        <a:prstGeom prst="roundRect">
          <a:avLst/>
        </a:prstGeom>
        <a:solidFill>
          <a:schemeClr val="accent2">
            <a:tint val="40000"/>
            <a:hueOff val="0"/>
            <a:satOff val="0"/>
            <a:lumOff val="0"/>
            <a:alphaOff val="0"/>
          </a:schemeClr>
        </a:solidFill>
        <a:ln>
          <a:solidFill>
            <a:srgbClr val="0070C0"/>
          </a:solid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latin typeface="Bodoni MT" panose="02070603080606020203" pitchFamily="18" charset="0"/>
              <a:cs typeface="Times New Roman" panose="02020603050405020304" pitchFamily="18" charset="0"/>
            </a:rPr>
            <a:t>The four parts of the Problem Statement</a:t>
          </a:r>
          <a:endParaRPr lang="en-US" sz="2800" b="1" kern="1200" dirty="0">
            <a:latin typeface="Bodoni MT" panose="02070603080606020203" pitchFamily="18" charset="0"/>
            <a:cs typeface="Times New Roman" panose="02020603050405020304" pitchFamily="18" charset="0"/>
          </a:endParaRPr>
        </a:p>
      </dsp:txBody>
      <dsp:txXfrm>
        <a:off x="629892" y="148742"/>
        <a:ext cx="9653032" cy="6949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49D28-7354-43A5-8EE1-7324FD6CDFFE}">
      <dsp:nvSpPr>
        <dsp:cNvPr id="0" name=""/>
        <dsp:cNvSpPr/>
      </dsp:nvSpPr>
      <dsp:spPr>
        <a:xfrm>
          <a:off x="790514" y="18"/>
          <a:ext cx="1698647" cy="101918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t>To ascertain </a:t>
          </a:r>
        </a:p>
      </dsp:txBody>
      <dsp:txXfrm>
        <a:off x="790514" y="18"/>
        <a:ext cx="1698647" cy="1019188"/>
      </dsp:txXfrm>
    </dsp:sp>
    <dsp:sp modelId="{769EDE84-D263-410A-8693-185316E4934A}">
      <dsp:nvSpPr>
        <dsp:cNvPr id="0" name=""/>
        <dsp:cNvSpPr/>
      </dsp:nvSpPr>
      <dsp:spPr>
        <a:xfrm>
          <a:off x="2659026" y="18"/>
          <a:ext cx="1698647" cy="1019188"/>
        </a:xfrm>
        <a:prstGeom prst="rect">
          <a:avLst/>
        </a:prstGeom>
        <a:solidFill>
          <a:schemeClr val="accent5">
            <a:hueOff val="-35390"/>
            <a:satOff val="-3948"/>
            <a:lumOff val="165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t>To reveal </a:t>
          </a:r>
        </a:p>
      </dsp:txBody>
      <dsp:txXfrm>
        <a:off x="2659026" y="18"/>
        <a:ext cx="1698647" cy="1019188"/>
      </dsp:txXfrm>
    </dsp:sp>
    <dsp:sp modelId="{1AA0D383-B0FA-4CDA-B59A-C9C794A6F9A9}">
      <dsp:nvSpPr>
        <dsp:cNvPr id="0" name=""/>
        <dsp:cNvSpPr/>
      </dsp:nvSpPr>
      <dsp:spPr>
        <a:xfrm>
          <a:off x="4527538" y="18"/>
          <a:ext cx="1698647" cy="1019188"/>
        </a:xfrm>
        <a:prstGeom prst="rect">
          <a:avLst/>
        </a:prstGeom>
        <a:solidFill>
          <a:schemeClr val="accent5">
            <a:hueOff val="-70780"/>
            <a:satOff val="-7896"/>
            <a:lumOff val="331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t>To describe </a:t>
          </a:r>
        </a:p>
      </dsp:txBody>
      <dsp:txXfrm>
        <a:off x="4527538" y="18"/>
        <a:ext cx="1698647" cy="1019188"/>
      </dsp:txXfrm>
    </dsp:sp>
    <dsp:sp modelId="{A0080D2F-E9DB-4233-9067-948AD2A88ADA}">
      <dsp:nvSpPr>
        <dsp:cNvPr id="0" name=""/>
        <dsp:cNvSpPr/>
      </dsp:nvSpPr>
      <dsp:spPr>
        <a:xfrm>
          <a:off x="6396050" y="18"/>
          <a:ext cx="1698647" cy="1019188"/>
        </a:xfrm>
        <a:prstGeom prst="rect">
          <a:avLst/>
        </a:prstGeom>
        <a:solidFill>
          <a:schemeClr val="accent5">
            <a:hueOff val="-106169"/>
            <a:satOff val="-11845"/>
            <a:lumOff val="496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t>To decide</a:t>
          </a:r>
        </a:p>
      </dsp:txBody>
      <dsp:txXfrm>
        <a:off x="6396050" y="18"/>
        <a:ext cx="1698647" cy="1019188"/>
      </dsp:txXfrm>
    </dsp:sp>
    <dsp:sp modelId="{DD6A929A-5121-418A-8ACA-CDD080F51C13}">
      <dsp:nvSpPr>
        <dsp:cNvPr id="0" name=""/>
        <dsp:cNvSpPr/>
      </dsp:nvSpPr>
      <dsp:spPr>
        <a:xfrm>
          <a:off x="8264563" y="18"/>
          <a:ext cx="1698647" cy="1019188"/>
        </a:xfrm>
        <a:prstGeom prst="rect">
          <a:avLst/>
        </a:prstGeom>
        <a:solidFill>
          <a:schemeClr val="accent5">
            <a:hueOff val="-141559"/>
            <a:satOff val="-15793"/>
            <a:lumOff val="662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t>To identify </a:t>
          </a:r>
        </a:p>
      </dsp:txBody>
      <dsp:txXfrm>
        <a:off x="8264563" y="18"/>
        <a:ext cx="1698647" cy="1019188"/>
      </dsp:txXfrm>
    </dsp:sp>
    <dsp:sp modelId="{DF8C4362-FE8C-4CD0-A08A-EA2D8DA52747}">
      <dsp:nvSpPr>
        <dsp:cNvPr id="0" name=""/>
        <dsp:cNvSpPr/>
      </dsp:nvSpPr>
      <dsp:spPr>
        <a:xfrm>
          <a:off x="790514" y="1189071"/>
          <a:ext cx="1698647" cy="1019188"/>
        </a:xfrm>
        <a:prstGeom prst="rect">
          <a:avLst/>
        </a:prstGeom>
        <a:solidFill>
          <a:schemeClr val="accent5">
            <a:hueOff val="-176949"/>
            <a:satOff val="-19741"/>
            <a:lumOff val="82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t>To explore</a:t>
          </a:r>
        </a:p>
      </dsp:txBody>
      <dsp:txXfrm>
        <a:off x="790514" y="1189071"/>
        <a:ext cx="1698647" cy="1019188"/>
      </dsp:txXfrm>
    </dsp:sp>
    <dsp:sp modelId="{FD9731F1-9BBB-4DB2-A011-9477C6FEE7B8}">
      <dsp:nvSpPr>
        <dsp:cNvPr id="0" name=""/>
        <dsp:cNvSpPr/>
      </dsp:nvSpPr>
      <dsp:spPr>
        <a:xfrm>
          <a:off x="2659026" y="1189071"/>
          <a:ext cx="1698647" cy="1019188"/>
        </a:xfrm>
        <a:prstGeom prst="rect">
          <a:avLst/>
        </a:prstGeom>
        <a:solidFill>
          <a:schemeClr val="accent5">
            <a:hueOff val="-212339"/>
            <a:satOff val="-23689"/>
            <a:lumOff val="993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t>To discover </a:t>
          </a:r>
        </a:p>
      </dsp:txBody>
      <dsp:txXfrm>
        <a:off x="2659026" y="1189071"/>
        <a:ext cx="1698647" cy="1019188"/>
      </dsp:txXfrm>
    </dsp:sp>
    <dsp:sp modelId="{3738D961-A58B-4B23-895B-FE573B771901}">
      <dsp:nvSpPr>
        <dsp:cNvPr id="0" name=""/>
        <dsp:cNvSpPr/>
      </dsp:nvSpPr>
      <dsp:spPr>
        <a:xfrm>
          <a:off x="4527538" y="1189071"/>
          <a:ext cx="1698647" cy="1019188"/>
        </a:xfrm>
        <a:prstGeom prst="rect">
          <a:avLst/>
        </a:prstGeom>
        <a:solidFill>
          <a:schemeClr val="accent5">
            <a:hueOff val="-247729"/>
            <a:satOff val="-27637"/>
            <a:lumOff val="1159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t>To examine </a:t>
          </a:r>
        </a:p>
      </dsp:txBody>
      <dsp:txXfrm>
        <a:off x="4527538" y="1189071"/>
        <a:ext cx="1698647" cy="1019188"/>
      </dsp:txXfrm>
    </dsp:sp>
    <dsp:sp modelId="{512F15AC-261C-4E3B-99C5-A3BAF4FBE4C0}">
      <dsp:nvSpPr>
        <dsp:cNvPr id="0" name=""/>
        <dsp:cNvSpPr/>
      </dsp:nvSpPr>
      <dsp:spPr>
        <a:xfrm>
          <a:off x="6396050" y="1189071"/>
          <a:ext cx="1698647" cy="1019188"/>
        </a:xfrm>
        <a:prstGeom prst="rect">
          <a:avLst/>
        </a:prstGeom>
        <a:solidFill>
          <a:schemeClr val="accent5">
            <a:hueOff val="-283119"/>
            <a:satOff val="-31585"/>
            <a:lumOff val="1324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To compare</a:t>
          </a:r>
        </a:p>
      </dsp:txBody>
      <dsp:txXfrm>
        <a:off x="6396050" y="1189071"/>
        <a:ext cx="1698647" cy="1019188"/>
      </dsp:txXfrm>
    </dsp:sp>
    <dsp:sp modelId="{3256590E-9DC7-43DC-968B-9122F7DA0D27}">
      <dsp:nvSpPr>
        <dsp:cNvPr id="0" name=""/>
        <dsp:cNvSpPr/>
      </dsp:nvSpPr>
      <dsp:spPr>
        <a:xfrm>
          <a:off x="8264563" y="1189071"/>
          <a:ext cx="1698647" cy="1019188"/>
        </a:xfrm>
        <a:prstGeom prst="rect">
          <a:avLst/>
        </a:prstGeom>
        <a:solidFill>
          <a:schemeClr val="accent5">
            <a:hueOff val="-318508"/>
            <a:satOff val="-35533"/>
            <a:lumOff val="1490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To assess</a:t>
          </a:r>
        </a:p>
      </dsp:txBody>
      <dsp:txXfrm>
        <a:off x="8264563" y="1189071"/>
        <a:ext cx="1698647" cy="1019188"/>
      </dsp:txXfrm>
    </dsp:sp>
    <dsp:sp modelId="{40FBC3B7-AEA1-408F-A78E-AD93B102E00D}">
      <dsp:nvSpPr>
        <dsp:cNvPr id="0" name=""/>
        <dsp:cNvSpPr/>
      </dsp:nvSpPr>
      <dsp:spPr>
        <a:xfrm>
          <a:off x="790514" y="2378124"/>
          <a:ext cx="1698647" cy="1019188"/>
        </a:xfrm>
        <a:prstGeom prst="rect">
          <a:avLst/>
        </a:prstGeom>
        <a:solidFill>
          <a:schemeClr val="accent5">
            <a:hueOff val="-353898"/>
            <a:satOff val="-39482"/>
            <a:lumOff val="165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To investigate</a:t>
          </a:r>
        </a:p>
      </dsp:txBody>
      <dsp:txXfrm>
        <a:off x="790514" y="2378124"/>
        <a:ext cx="1698647" cy="1019188"/>
      </dsp:txXfrm>
    </dsp:sp>
    <dsp:sp modelId="{0AFEA027-2F44-4AB8-BB21-F75886596E9D}">
      <dsp:nvSpPr>
        <dsp:cNvPr id="0" name=""/>
        <dsp:cNvSpPr/>
      </dsp:nvSpPr>
      <dsp:spPr>
        <a:xfrm>
          <a:off x="2659026" y="2378124"/>
          <a:ext cx="1698647" cy="1019188"/>
        </a:xfrm>
        <a:prstGeom prst="rect">
          <a:avLst/>
        </a:prstGeom>
        <a:solidFill>
          <a:schemeClr val="accent5">
            <a:hueOff val="-389288"/>
            <a:satOff val="-43430"/>
            <a:lumOff val="1821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To evaluate</a:t>
          </a:r>
        </a:p>
      </dsp:txBody>
      <dsp:txXfrm>
        <a:off x="2659026" y="2378124"/>
        <a:ext cx="1698647" cy="1019188"/>
      </dsp:txXfrm>
    </dsp:sp>
    <dsp:sp modelId="{E3064B9E-3A18-4C92-9760-DE1DDDEDEAA2}">
      <dsp:nvSpPr>
        <dsp:cNvPr id="0" name=""/>
        <dsp:cNvSpPr/>
      </dsp:nvSpPr>
      <dsp:spPr>
        <a:xfrm>
          <a:off x="4527538" y="2378124"/>
          <a:ext cx="1698647" cy="1019188"/>
        </a:xfrm>
        <a:prstGeom prst="rect">
          <a:avLst/>
        </a:prstGeom>
        <a:solidFill>
          <a:schemeClr val="accent5">
            <a:hueOff val="-424678"/>
            <a:satOff val="-47378"/>
            <a:lumOff val="1987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To recognize </a:t>
          </a:r>
        </a:p>
      </dsp:txBody>
      <dsp:txXfrm>
        <a:off x="4527538" y="2378124"/>
        <a:ext cx="1698647" cy="1019188"/>
      </dsp:txXfrm>
    </dsp:sp>
    <dsp:sp modelId="{4384FB1F-F475-4023-B830-2787A642CFBE}">
      <dsp:nvSpPr>
        <dsp:cNvPr id="0" name=""/>
        <dsp:cNvSpPr/>
      </dsp:nvSpPr>
      <dsp:spPr>
        <a:xfrm>
          <a:off x="6396050" y="2378124"/>
          <a:ext cx="1698647" cy="1019188"/>
        </a:xfrm>
        <a:prstGeom prst="rect">
          <a:avLst/>
        </a:prstGeom>
        <a:solidFill>
          <a:schemeClr val="accent5">
            <a:hueOff val="-460068"/>
            <a:satOff val="-51326"/>
            <a:lumOff val="2152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To measure</a:t>
          </a:r>
        </a:p>
      </dsp:txBody>
      <dsp:txXfrm>
        <a:off x="6396050" y="2378124"/>
        <a:ext cx="1698647" cy="1019188"/>
      </dsp:txXfrm>
    </dsp:sp>
    <dsp:sp modelId="{B3B7EB8D-521D-48AD-9640-8DA06F2543BF}">
      <dsp:nvSpPr>
        <dsp:cNvPr id="0" name=""/>
        <dsp:cNvSpPr/>
      </dsp:nvSpPr>
      <dsp:spPr>
        <a:xfrm>
          <a:off x="8264563" y="2378124"/>
          <a:ext cx="1698647" cy="1019188"/>
        </a:xfrm>
        <a:prstGeom prst="rect">
          <a:avLst/>
        </a:prstGeom>
        <a:solidFill>
          <a:schemeClr val="accent5">
            <a:hueOff val="-495458"/>
            <a:satOff val="-55274"/>
            <a:lumOff val="2318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To develop</a:t>
          </a:r>
          <a:endParaRPr lang="en-US" sz="2400" b="1" kern="1200" dirty="0"/>
        </a:p>
      </dsp:txBody>
      <dsp:txXfrm>
        <a:off x="8264563" y="2378124"/>
        <a:ext cx="1698647" cy="1019188"/>
      </dsp:txXfrm>
    </dsp:sp>
    <dsp:sp modelId="{CEF2AB1A-6A7B-4953-9BDF-CE0C7D3509AB}">
      <dsp:nvSpPr>
        <dsp:cNvPr id="0" name=""/>
        <dsp:cNvSpPr/>
      </dsp:nvSpPr>
      <dsp:spPr>
        <a:xfrm>
          <a:off x="1724770" y="3567178"/>
          <a:ext cx="1698647" cy="1019188"/>
        </a:xfrm>
        <a:prstGeom prst="rect">
          <a:avLst/>
        </a:prstGeom>
        <a:solidFill>
          <a:schemeClr val="accent5">
            <a:hueOff val="-530847"/>
            <a:satOff val="-59222"/>
            <a:lumOff val="2483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To present </a:t>
          </a:r>
        </a:p>
      </dsp:txBody>
      <dsp:txXfrm>
        <a:off x="1724770" y="3567178"/>
        <a:ext cx="1698647" cy="1019188"/>
      </dsp:txXfrm>
    </dsp:sp>
    <dsp:sp modelId="{537CE6C4-5794-4D88-8AFC-D7B45C1C9D9A}">
      <dsp:nvSpPr>
        <dsp:cNvPr id="0" name=""/>
        <dsp:cNvSpPr/>
      </dsp:nvSpPr>
      <dsp:spPr>
        <a:xfrm>
          <a:off x="3593282" y="3567178"/>
          <a:ext cx="1698647" cy="1019188"/>
        </a:xfrm>
        <a:prstGeom prst="rect">
          <a:avLst/>
        </a:prstGeom>
        <a:solidFill>
          <a:schemeClr val="accent5">
            <a:hueOff val="-566237"/>
            <a:satOff val="-63171"/>
            <a:lumOff val="264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To provide</a:t>
          </a:r>
        </a:p>
      </dsp:txBody>
      <dsp:txXfrm>
        <a:off x="3593282" y="3567178"/>
        <a:ext cx="1698647" cy="1019188"/>
      </dsp:txXfrm>
    </dsp:sp>
    <dsp:sp modelId="{571AB282-5201-42E8-A923-B9F5A1ABBF1F}">
      <dsp:nvSpPr>
        <dsp:cNvPr id="0" name=""/>
        <dsp:cNvSpPr/>
      </dsp:nvSpPr>
      <dsp:spPr>
        <a:xfrm>
          <a:off x="5461794" y="3567178"/>
          <a:ext cx="1698647" cy="1019188"/>
        </a:xfrm>
        <a:prstGeom prst="rect">
          <a:avLst/>
        </a:prstGeom>
        <a:solidFill>
          <a:schemeClr val="accent5">
            <a:hueOff val="-601627"/>
            <a:satOff val="-67119"/>
            <a:lumOff val="2815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To determine </a:t>
          </a:r>
        </a:p>
      </dsp:txBody>
      <dsp:txXfrm>
        <a:off x="5461794" y="3567178"/>
        <a:ext cx="1698647" cy="1019188"/>
      </dsp:txXfrm>
    </dsp:sp>
    <dsp:sp modelId="{A517D2CD-865B-4F04-9A13-BCBF22B1CA2C}">
      <dsp:nvSpPr>
        <dsp:cNvPr id="0" name=""/>
        <dsp:cNvSpPr/>
      </dsp:nvSpPr>
      <dsp:spPr>
        <a:xfrm>
          <a:off x="7330307" y="3567178"/>
          <a:ext cx="1698647" cy="1019188"/>
        </a:xfrm>
        <a:prstGeom prst="rect">
          <a:avLst/>
        </a:prstGeom>
        <a:solidFill>
          <a:schemeClr val="accent5">
            <a:hueOff val="-637017"/>
            <a:satOff val="-71067"/>
            <a:lumOff val="298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To find </a:t>
          </a:r>
          <a:endParaRPr lang="en-US" sz="2400" b="1" kern="1200" dirty="0"/>
        </a:p>
      </dsp:txBody>
      <dsp:txXfrm>
        <a:off x="7330307" y="3567178"/>
        <a:ext cx="1698647" cy="10191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D0CCE1-B33D-4486-B9E2-AD6617B67474}">
      <dsp:nvSpPr>
        <dsp:cNvPr id="0" name=""/>
        <dsp:cNvSpPr/>
      </dsp:nvSpPr>
      <dsp:spPr>
        <a:xfrm>
          <a:off x="5029199" y="1702593"/>
          <a:ext cx="3558195" cy="617538"/>
        </a:xfrm>
        <a:custGeom>
          <a:avLst/>
          <a:gdLst/>
          <a:ahLst/>
          <a:cxnLst/>
          <a:rect l="0" t="0" r="0" b="0"/>
          <a:pathLst>
            <a:path>
              <a:moveTo>
                <a:pt x="0" y="0"/>
              </a:moveTo>
              <a:lnTo>
                <a:pt x="0" y="308769"/>
              </a:lnTo>
              <a:lnTo>
                <a:pt x="3558195" y="308769"/>
              </a:lnTo>
              <a:lnTo>
                <a:pt x="3558195" y="617538"/>
              </a:lnTo>
            </a:path>
          </a:pathLst>
        </a:custGeom>
        <a:noFill/>
        <a:ln w="127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A90DF4C-9FD6-47D0-B948-0FC6641D6660}">
      <dsp:nvSpPr>
        <dsp:cNvPr id="0" name=""/>
        <dsp:cNvSpPr/>
      </dsp:nvSpPr>
      <dsp:spPr>
        <a:xfrm>
          <a:off x="4983479" y="1702593"/>
          <a:ext cx="91440" cy="617538"/>
        </a:xfrm>
        <a:custGeom>
          <a:avLst/>
          <a:gdLst/>
          <a:ahLst/>
          <a:cxnLst/>
          <a:rect l="0" t="0" r="0" b="0"/>
          <a:pathLst>
            <a:path>
              <a:moveTo>
                <a:pt x="45720" y="0"/>
              </a:moveTo>
              <a:lnTo>
                <a:pt x="45720" y="617538"/>
              </a:lnTo>
            </a:path>
          </a:pathLst>
        </a:custGeom>
        <a:noFill/>
        <a:ln w="127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BFC7C78-E578-4B0B-93B6-79F35B7AD911}">
      <dsp:nvSpPr>
        <dsp:cNvPr id="0" name=""/>
        <dsp:cNvSpPr/>
      </dsp:nvSpPr>
      <dsp:spPr>
        <a:xfrm>
          <a:off x="1471004" y="1702593"/>
          <a:ext cx="3558195" cy="617538"/>
        </a:xfrm>
        <a:custGeom>
          <a:avLst/>
          <a:gdLst/>
          <a:ahLst/>
          <a:cxnLst/>
          <a:rect l="0" t="0" r="0" b="0"/>
          <a:pathLst>
            <a:path>
              <a:moveTo>
                <a:pt x="3558195" y="0"/>
              </a:moveTo>
              <a:lnTo>
                <a:pt x="3558195" y="308769"/>
              </a:lnTo>
              <a:lnTo>
                <a:pt x="0" y="308769"/>
              </a:lnTo>
              <a:lnTo>
                <a:pt x="0" y="617538"/>
              </a:lnTo>
            </a:path>
          </a:pathLst>
        </a:custGeom>
        <a:noFill/>
        <a:ln w="127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A56EFB0-8A37-4E77-83DE-C2335E90E5DC}">
      <dsp:nvSpPr>
        <dsp:cNvPr id="0" name=""/>
        <dsp:cNvSpPr/>
      </dsp:nvSpPr>
      <dsp:spPr>
        <a:xfrm>
          <a:off x="3558871" y="232264"/>
          <a:ext cx="2940657" cy="1470328"/>
        </a:xfrm>
        <a:prstGeom prst="rect">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0000"/>
                <a:lumMod val="100000"/>
              </a:schemeClr>
            </a:gs>
            <a:gs pos="100000">
              <a:schemeClr val="accent1">
                <a:hueOff val="0"/>
                <a:satOff val="0"/>
                <a:lumOff val="0"/>
                <a:alphaOff val="0"/>
                <a:shade val="80000"/>
                <a:satMod val="100000"/>
                <a:lumMod val="99000"/>
              </a:schemeClr>
            </a:gs>
          </a:gsLst>
          <a:lin ang="27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End User and Beneficiaries</a:t>
          </a:r>
          <a:endParaRPr lang="en-US" sz="3400" kern="1200" dirty="0"/>
        </a:p>
      </dsp:txBody>
      <dsp:txXfrm>
        <a:off x="3558871" y="232264"/>
        <a:ext cx="2940657" cy="1470328"/>
      </dsp:txXfrm>
    </dsp:sp>
    <dsp:sp modelId="{55D586CA-30FE-4552-A667-7C4C84511C79}">
      <dsp:nvSpPr>
        <dsp:cNvPr id="0" name=""/>
        <dsp:cNvSpPr/>
      </dsp:nvSpPr>
      <dsp:spPr>
        <a:xfrm>
          <a:off x="675" y="2320131"/>
          <a:ext cx="2940657" cy="1470328"/>
        </a:xfrm>
        <a:prstGeom prst="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0000"/>
                <a:lumMod val="100000"/>
              </a:schemeClr>
            </a:gs>
            <a:gs pos="100000">
              <a:schemeClr val="accent3">
                <a:hueOff val="0"/>
                <a:satOff val="0"/>
                <a:lumOff val="0"/>
                <a:alphaOff val="0"/>
                <a:shade val="80000"/>
                <a:satMod val="100000"/>
                <a:lumMod val="99000"/>
              </a:schemeClr>
            </a:gs>
          </a:gsLst>
          <a:lin ang="27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Direct User</a:t>
          </a:r>
          <a:endParaRPr lang="en-US" sz="3400" kern="1200" dirty="0"/>
        </a:p>
      </dsp:txBody>
      <dsp:txXfrm>
        <a:off x="675" y="2320131"/>
        <a:ext cx="2940657" cy="1470328"/>
      </dsp:txXfrm>
    </dsp:sp>
    <dsp:sp modelId="{BC71F5B7-DE42-4B84-ABCF-5A5E56F395CA}">
      <dsp:nvSpPr>
        <dsp:cNvPr id="0" name=""/>
        <dsp:cNvSpPr/>
      </dsp:nvSpPr>
      <dsp:spPr>
        <a:xfrm>
          <a:off x="3558871" y="2320131"/>
          <a:ext cx="2940657" cy="1470328"/>
        </a:xfrm>
        <a:prstGeom prst="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0000"/>
                <a:lumMod val="100000"/>
              </a:schemeClr>
            </a:gs>
            <a:gs pos="100000">
              <a:schemeClr val="accent3">
                <a:hueOff val="0"/>
                <a:satOff val="0"/>
                <a:lumOff val="0"/>
                <a:alphaOff val="0"/>
                <a:shade val="80000"/>
                <a:satMod val="100000"/>
                <a:lumMod val="99000"/>
              </a:schemeClr>
            </a:gs>
          </a:gsLst>
          <a:lin ang="27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Secondary User</a:t>
          </a:r>
          <a:endParaRPr lang="en-US" sz="3400" kern="1200" dirty="0"/>
        </a:p>
      </dsp:txBody>
      <dsp:txXfrm>
        <a:off x="3558871" y="2320131"/>
        <a:ext cx="2940657" cy="1470328"/>
      </dsp:txXfrm>
    </dsp:sp>
    <dsp:sp modelId="{52176B8A-56EC-468D-998D-0579C38CA531}">
      <dsp:nvSpPr>
        <dsp:cNvPr id="0" name=""/>
        <dsp:cNvSpPr/>
      </dsp:nvSpPr>
      <dsp:spPr>
        <a:xfrm>
          <a:off x="7117066" y="2320131"/>
          <a:ext cx="2940657" cy="1470328"/>
        </a:xfrm>
        <a:prstGeom prst="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0000"/>
                <a:lumMod val="100000"/>
              </a:schemeClr>
            </a:gs>
            <a:gs pos="100000">
              <a:schemeClr val="accent3">
                <a:hueOff val="0"/>
                <a:satOff val="0"/>
                <a:lumOff val="0"/>
                <a:alphaOff val="0"/>
                <a:shade val="80000"/>
                <a:satMod val="100000"/>
                <a:lumMod val="99000"/>
              </a:schemeClr>
            </a:gs>
          </a:gsLst>
          <a:lin ang="27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Beneficiaries-Customers and Vendors</a:t>
          </a:r>
          <a:endParaRPr lang="en-US" sz="3400" kern="1200" dirty="0"/>
        </a:p>
      </dsp:txBody>
      <dsp:txXfrm>
        <a:off x="7117066" y="2320131"/>
        <a:ext cx="2940657" cy="1470328"/>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965B6-872D-4158-9BD2-1BF07474674B}" type="datetimeFigureOut">
              <a:rPr lang="en-US" smtClean="0"/>
              <a:t>3/15/2024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349D22-6AA1-4668-B8A2-7AA93D5A781F}" type="slidenum">
              <a:rPr lang="en-US" smtClean="0"/>
              <a:t>‹#›</a:t>
            </a:fld>
            <a:endParaRPr lang="en-US"/>
          </a:p>
        </p:txBody>
      </p:sp>
    </p:spTree>
    <p:extLst>
      <p:ext uri="{BB962C8B-B14F-4D97-AF65-F5344CB8AC3E}">
        <p14:creationId xmlns:p14="http://schemas.microsoft.com/office/powerpoint/2010/main" val="1810544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49D22-6AA1-4668-B8A2-7AA93D5A781F}" type="slidenum">
              <a:rPr lang="en-US" smtClean="0"/>
              <a:t>2</a:t>
            </a:fld>
            <a:endParaRPr lang="en-US"/>
          </a:p>
        </p:txBody>
      </p:sp>
    </p:spTree>
    <p:extLst>
      <p:ext uri="{BB962C8B-B14F-4D97-AF65-F5344CB8AC3E}">
        <p14:creationId xmlns:p14="http://schemas.microsoft.com/office/powerpoint/2010/main" val="4054384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49D22-6AA1-4668-B8A2-7AA93D5A781F}" type="slidenum">
              <a:rPr lang="en-US" smtClean="0"/>
              <a:t>3</a:t>
            </a:fld>
            <a:endParaRPr lang="en-US"/>
          </a:p>
        </p:txBody>
      </p:sp>
    </p:spTree>
    <p:extLst>
      <p:ext uri="{BB962C8B-B14F-4D97-AF65-F5344CB8AC3E}">
        <p14:creationId xmlns:p14="http://schemas.microsoft.com/office/powerpoint/2010/main" val="134249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BAA7D3F-FE67-4AD7-ADD8-695B25627D92}" type="datetimeFigureOut">
              <a:rPr lang="en-US" smtClean="0"/>
              <a:t>3/15/2024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EB0B7D5D-8236-468F-BD30-E7EA78AC67A5}" type="slidenum">
              <a:rPr lang="en-US" smtClean="0"/>
              <a:t>‹#›</a:t>
            </a:fld>
            <a:endParaRPr lang="en-US"/>
          </a:p>
        </p:txBody>
      </p:sp>
    </p:spTree>
    <p:extLst>
      <p:ext uri="{BB962C8B-B14F-4D97-AF65-F5344CB8AC3E}">
        <p14:creationId xmlns:p14="http://schemas.microsoft.com/office/powerpoint/2010/main" val="2461697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A7D3F-FE67-4AD7-ADD8-695B25627D92}"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13289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A7D3F-FE67-4AD7-ADD8-695B25627D92}"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422182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A7D3F-FE67-4AD7-ADD8-695B25627D92}"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100144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A7D3F-FE67-4AD7-ADD8-695B25627D92}"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314071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AA7D3F-FE67-4AD7-ADD8-695B25627D92}"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154516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AA7D3F-FE67-4AD7-ADD8-695B25627D92}" type="datetimeFigureOut">
              <a:rPr lang="en-US" smtClean="0"/>
              <a:t>3/15/2024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2846175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AA7D3F-FE67-4AD7-ADD8-695B25627D92}" type="datetimeFigureOut">
              <a:rPr lang="en-US" smtClean="0"/>
              <a:t>3/15/2024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64926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A7D3F-FE67-4AD7-ADD8-695B25627D92}" type="datetimeFigureOut">
              <a:rPr lang="en-US" smtClean="0"/>
              <a:t>3/15/2024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2768223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BAA7D3F-FE67-4AD7-ADD8-695B25627D92}"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B0B7D5D-8236-468F-BD30-E7EA78AC67A5}" type="slidenum">
              <a:rPr lang="en-US" smtClean="0"/>
              <a:t>‹#›</a:t>
            </a:fld>
            <a:endParaRPr lang="en-US"/>
          </a:p>
        </p:txBody>
      </p:sp>
    </p:spTree>
    <p:extLst>
      <p:ext uri="{BB962C8B-B14F-4D97-AF65-F5344CB8AC3E}">
        <p14:creationId xmlns:p14="http://schemas.microsoft.com/office/powerpoint/2010/main" val="246609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BAA7D3F-FE67-4AD7-ADD8-695B25627D92}" type="datetimeFigureOut">
              <a:rPr lang="en-US" smtClean="0"/>
              <a:t>3/15/2024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B0B7D5D-8236-468F-BD30-E7EA78AC67A5}" type="slidenum">
              <a:rPr lang="en-US" smtClean="0"/>
              <a:t>‹#›</a:t>
            </a:fld>
            <a:endParaRPr lang="en-US"/>
          </a:p>
        </p:txBody>
      </p:sp>
    </p:spTree>
    <p:extLst>
      <p:ext uri="{BB962C8B-B14F-4D97-AF65-F5344CB8AC3E}">
        <p14:creationId xmlns:p14="http://schemas.microsoft.com/office/powerpoint/2010/main" val="31712023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BAA7D3F-FE67-4AD7-ADD8-695B25627D92}" type="datetimeFigureOut">
              <a:rPr lang="en-US" smtClean="0"/>
              <a:t>3/15/2024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B0B7D5D-8236-468F-BD30-E7EA78AC67A5}" type="slidenum">
              <a:rPr lang="en-US" smtClean="0"/>
              <a:t>‹#›</a:t>
            </a:fld>
            <a:endParaRPr lang="en-US"/>
          </a:p>
        </p:txBody>
      </p:sp>
    </p:spTree>
    <p:extLst>
      <p:ext uri="{BB962C8B-B14F-4D97-AF65-F5344CB8AC3E}">
        <p14:creationId xmlns:p14="http://schemas.microsoft.com/office/powerpoint/2010/main" val="206121495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http://www.phrasebank.manchester.ac.u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techtarget.com/searchsoftwarequality/answer/Define-project-scope-in-terms-of-time-money-and-quality" TargetMode="External"/><Relationship Id="rId2" Type="http://schemas.openxmlformats.org/officeDocument/2006/relationships/hyperlink" Target="https://www.techtarget.com/searchcio/definition/project-plann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techtarget.com/whatis/definition/triple-constraint" TargetMode="External"/><Relationship Id="rId2" Type="http://schemas.openxmlformats.org/officeDocument/2006/relationships/hyperlink" Target="https://www.techtarget.com/searchcio/definition/project-managem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cademic_conference" TargetMode="External"/><Relationship Id="rId2" Type="http://schemas.openxmlformats.org/officeDocument/2006/relationships/hyperlink" Target="https://en.wikipedia.org/wiki/Thesis" TargetMode="External"/><Relationship Id="rId1" Type="http://schemas.openxmlformats.org/officeDocument/2006/relationships/slideLayout" Target="../slideLayouts/slideLayout2.xml"/><Relationship Id="rId4" Type="http://schemas.openxmlformats.org/officeDocument/2006/relationships/hyperlink" Target="https://en.wikipedia.org/wiki/Proceeding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052" y="4373880"/>
            <a:ext cx="3383280" cy="1920240"/>
          </a:xfrm>
        </p:spPr>
        <p:txBody>
          <a:bodyPr/>
          <a:lstStyle/>
          <a:p>
            <a:r>
              <a:rPr lang="en-US" sz="6000" b="1" dirty="0"/>
              <a:t>ABSTRACT WRITING</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2089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IMPROVE YOUR SCIENCE AND RESEARCH VOCABULARY</a:t>
            </a:r>
          </a:p>
        </p:txBody>
      </p:sp>
      <p:sp>
        <p:nvSpPr>
          <p:cNvPr id="3" name="Content Placeholder 2"/>
          <p:cNvSpPr>
            <a:spLocks noGrp="1"/>
          </p:cNvSpPr>
          <p:nvPr>
            <p:ph idx="1"/>
          </p:nvPr>
        </p:nvSpPr>
        <p:spPr/>
        <p:txBody>
          <a:bodyPr/>
          <a:lstStyle/>
          <a:p>
            <a:pPr marL="0" indent="0">
              <a:buNone/>
            </a:pPr>
            <a:endParaRPr lang="en-US" dirty="0">
              <a:hlinkClick r:id="rId2"/>
            </a:endParaRPr>
          </a:p>
          <a:p>
            <a:r>
              <a:rPr lang="en-US" dirty="0">
                <a:hlinkClick r:id="rId2"/>
              </a:rPr>
              <a:t>http://www.phrasebank.manchester.ac.uk/</a:t>
            </a:r>
            <a:endParaRPr lang="en-US" dirty="0"/>
          </a:p>
        </p:txBody>
      </p:sp>
    </p:spTree>
    <p:extLst>
      <p:ext uri="{BB962C8B-B14F-4D97-AF65-F5344CB8AC3E}">
        <p14:creationId xmlns:p14="http://schemas.microsoft.com/office/powerpoint/2010/main" val="107039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5F2230-596D-4AEC-ACFF-83C547264956}"/>
              </a:ext>
            </a:extLst>
          </p:cNvPr>
          <p:cNvSpPr>
            <a:spLocks noGrp="1"/>
          </p:cNvSpPr>
          <p:nvPr>
            <p:ph type="ctrTitle"/>
          </p:nvPr>
        </p:nvSpPr>
        <p:spPr/>
        <p:txBody>
          <a:bodyPr/>
          <a:lstStyle/>
          <a:p>
            <a:r>
              <a:rPr lang="en-US" dirty="0"/>
              <a:t>Introduction in Technical Report</a:t>
            </a:r>
          </a:p>
        </p:txBody>
      </p:sp>
    </p:spTree>
    <p:extLst>
      <p:ext uri="{BB962C8B-B14F-4D97-AF65-F5344CB8AC3E}">
        <p14:creationId xmlns:p14="http://schemas.microsoft.com/office/powerpoint/2010/main" val="2228807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29598B-93CE-4F8E-A385-91BE8F30E2B2}"/>
              </a:ext>
            </a:extLst>
          </p:cNvPr>
          <p:cNvSpPr>
            <a:spLocks noGrp="1"/>
          </p:cNvSpPr>
          <p:nvPr>
            <p:ph type="title"/>
          </p:nvPr>
        </p:nvSpPr>
        <p:spPr/>
        <p:txBody>
          <a:bodyPr>
            <a:normAutofit/>
          </a:bodyPr>
          <a:lstStyle/>
          <a:p>
            <a:r>
              <a:rPr lang="en-US" sz="6000" b="1" dirty="0"/>
              <a:t>What does it do?</a:t>
            </a:r>
          </a:p>
        </p:txBody>
      </p:sp>
      <p:sp>
        <p:nvSpPr>
          <p:cNvPr id="3" name="Content Placeholder 2">
            <a:extLst>
              <a:ext uri="{FF2B5EF4-FFF2-40B4-BE49-F238E27FC236}">
                <a16:creationId xmlns="" xmlns:a16="http://schemas.microsoft.com/office/drawing/2014/main" id="{02376330-3A54-4C94-9022-9006204A1798}"/>
              </a:ext>
            </a:extLst>
          </p:cNvPr>
          <p:cNvSpPr>
            <a:spLocks noGrp="1"/>
          </p:cNvSpPr>
          <p:nvPr>
            <p:ph idx="1"/>
          </p:nvPr>
        </p:nvSpPr>
        <p:spPr/>
        <p:txBody>
          <a:bodyPr>
            <a:normAutofit/>
          </a:bodyPr>
          <a:lstStyle/>
          <a:p>
            <a:pPr>
              <a:buFont typeface="Wingdings" panose="05000000000000000000" pitchFamily="2" charset="2"/>
              <a:buChar char="Ø"/>
            </a:pPr>
            <a:r>
              <a:rPr lang="en-US" sz="3200" dirty="0"/>
              <a:t>It discusses the function of the report</a:t>
            </a:r>
          </a:p>
          <a:p>
            <a:pPr>
              <a:buFont typeface="Wingdings" panose="05000000000000000000" pitchFamily="2" charset="2"/>
              <a:buChar char="Ø"/>
            </a:pPr>
            <a:r>
              <a:rPr lang="en-US" sz="3200" dirty="0"/>
              <a:t>Discusses the accomplishments</a:t>
            </a:r>
          </a:p>
          <a:p>
            <a:pPr>
              <a:buFont typeface="Wingdings" panose="05000000000000000000" pitchFamily="2" charset="2"/>
              <a:buChar char="Ø"/>
            </a:pPr>
            <a:r>
              <a:rPr lang="en-US" sz="3200" dirty="0"/>
              <a:t>Source of authorization </a:t>
            </a:r>
          </a:p>
          <a:p>
            <a:pPr>
              <a:buFont typeface="Wingdings" panose="05000000000000000000" pitchFamily="2" charset="2"/>
              <a:buChar char="Ø"/>
            </a:pPr>
            <a:r>
              <a:rPr lang="en-US" sz="3200" dirty="0"/>
              <a:t>Provides the material to reader before they read the body of the report</a:t>
            </a:r>
          </a:p>
          <a:p>
            <a:pPr>
              <a:buFont typeface="Wingdings" panose="05000000000000000000" pitchFamily="2" charset="2"/>
              <a:buChar char="Ø"/>
            </a:pPr>
            <a:endParaRPr lang="en-US" sz="3200" dirty="0"/>
          </a:p>
        </p:txBody>
      </p:sp>
    </p:spTree>
    <p:extLst>
      <p:ext uri="{BB962C8B-B14F-4D97-AF65-F5344CB8AC3E}">
        <p14:creationId xmlns:p14="http://schemas.microsoft.com/office/powerpoint/2010/main" val="2522457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A7F22-1318-4418-9276-12908A9571A6}"/>
              </a:ext>
            </a:extLst>
          </p:cNvPr>
          <p:cNvSpPr>
            <a:spLocks noGrp="1"/>
          </p:cNvSpPr>
          <p:nvPr>
            <p:ph type="title"/>
          </p:nvPr>
        </p:nvSpPr>
        <p:spPr>
          <a:xfrm>
            <a:off x="452674" y="968720"/>
            <a:ext cx="10877738" cy="1258432"/>
          </a:xfrm>
        </p:spPr>
        <p:txBody>
          <a:bodyPr>
            <a:noAutofit/>
          </a:bodyPr>
          <a:lstStyle/>
          <a:p>
            <a:r>
              <a:rPr lang="en-US" sz="4000" b="1" dirty="0"/>
              <a:t>An introduction </a:t>
            </a:r>
            <a:r>
              <a:rPr lang="en-US" sz="4000" b="1" dirty="0" smtClean="0"/>
              <a:t>may</a:t>
            </a:r>
            <a:r>
              <a:rPr lang="en-US" sz="4000" b="1" dirty="0" smtClean="0"/>
              <a:t> have some or all of the following , </a:t>
            </a:r>
            <a:endParaRPr lang="en-US" sz="4000" b="1" dirty="0"/>
          </a:p>
        </p:txBody>
      </p:sp>
      <p:graphicFrame>
        <p:nvGraphicFramePr>
          <p:cNvPr id="4" name="Content Placeholder 3">
            <a:extLst>
              <a:ext uri="{FF2B5EF4-FFF2-40B4-BE49-F238E27FC236}">
                <a16:creationId xmlns="" xmlns:a16="http://schemas.microsoft.com/office/drawing/2014/main" id="{218CE251-5413-4A8B-9178-9CBC3D5F0ED5}"/>
              </a:ext>
            </a:extLst>
          </p:cNvPr>
          <p:cNvGraphicFramePr>
            <a:graphicFrameLocks noGrp="1"/>
          </p:cNvGraphicFramePr>
          <p:nvPr>
            <p:ph idx="1"/>
            <p:extLst>
              <p:ext uri="{D42A27DB-BD31-4B8C-83A1-F6EECF244321}">
                <p14:modId xmlns:p14="http://schemas.microsoft.com/office/powerpoint/2010/main" val="1745927729"/>
              </p:ext>
            </p:extLst>
          </p:nvPr>
        </p:nvGraphicFramePr>
        <p:xfrm>
          <a:off x="253218" y="1969477"/>
          <a:ext cx="11788727" cy="4684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8593249" y="74020"/>
            <a:ext cx="3598751" cy="42551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dirty="0" smtClean="0"/>
              <a:t>Introduction Chapter/Section</a:t>
            </a:r>
            <a:endParaRPr lang="en-US" sz="2400" dirty="0"/>
          </a:p>
        </p:txBody>
      </p:sp>
    </p:spTree>
    <p:extLst>
      <p:ext uri="{BB962C8B-B14F-4D97-AF65-F5344CB8AC3E}">
        <p14:creationId xmlns:p14="http://schemas.microsoft.com/office/powerpoint/2010/main" val="2547646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DB94F-5446-434B-AC1F-A1FC21DB1771}"/>
              </a:ext>
            </a:extLst>
          </p:cNvPr>
          <p:cNvSpPr>
            <a:spLocks noGrp="1"/>
          </p:cNvSpPr>
          <p:nvPr>
            <p:ph type="title"/>
          </p:nvPr>
        </p:nvSpPr>
        <p:spPr/>
        <p:txBody>
          <a:bodyPr>
            <a:normAutofit/>
          </a:bodyPr>
          <a:lstStyle/>
          <a:p>
            <a:r>
              <a:rPr lang="en-US" sz="6600" b="1" dirty="0"/>
              <a:t>1. Background </a:t>
            </a:r>
          </a:p>
        </p:txBody>
      </p:sp>
      <p:sp>
        <p:nvSpPr>
          <p:cNvPr id="3" name="Content Placeholder 2">
            <a:extLst>
              <a:ext uri="{FF2B5EF4-FFF2-40B4-BE49-F238E27FC236}">
                <a16:creationId xmlns="" xmlns:a16="http://schemas.microsoft.com/office/drawing/2014/main" id="{26B5619B-6F62-4A9C-96BF-408D4652B462}"/>
              </a:ext>
            </a:extLst>
          </p:cNvPr>
          <p:cNvSpPr>
            <a:spLocks noGrp="1"/>
          </p:cNvSpPr>
          <p:nvPr>
            <p:ph idx="1"/>
          </p:nvPr>
        </p:nvSpPr>
        <p:spPr>
          <a:xfrm>
            <a:off x="676656" y="2157731"/>
            <a:ext cx="10753725" cy="3620134"/>
          </a:xfrm>
        </p:spPr>
        <p:txBody>
          <a:bodyPr>
            <a:normAutofit/>
          </a:bodyPr>
          <a:lstStyle/>
          <a:p>
            <a:pPr>
              <a:buFont typeface="Wingdings" panose="05000000000000000000" pitchFamily="2" charset="2"/>
              <a:buChar char="Ø"/>
            </a:pPr>
            <a:r>
              <a:rPr lang="en-US" sz="2800" dirty="0"/>
              <a:t>provides readers with essential background info of the relationship between specific topic of research and the general area of study</a:t>
            </a:r>
          </a:p>
          <a:p>
            <a:pPr>
              <a:buFont typeface="Wingdings" panose="05000000000000000000" pitchFamily="2" charset="2"/>
              <a:buChar char="Ø"/>
            </a:pPr>
            <a:r>
              <a:rPr lang="en-US" sz="2800" dirty="0"/>
              <a:t>states the problem, the issue, the opportunity, or situation that initiates the proposed research</a:t>
            </a:r>
          </a:p>
          <a:p>
            <a:pPr>
              <a:buFont typeface="Wingdings" panose="05000000000000000000" pitchFamily="2" charset="2"/>
              <a:buChar char="Ø"/>
            </a:pPr>
            <a:r>
              <a:rPr lang="en-US" sz="2800" dirty="0"/>
              <a:t>provides an </a:t>
            </a:r>
            <a:r>
              <a:rPr lang="en-US" sz="2800" b="1" dirty="0"/>
              <a:t>understanding</a:t>
            </a:r>
            <a:r>
              <a:rPr lang="en-US" sz="2800" dirty="0"/>
              <a:t> of the issue or problem studied and the reasons for doing the research</a:t>
            </a:r>
          </a:p>
          <a:p>
            <a:pPr>
              <a:buFont typeface="Wingdings" panose="05000000000000000000" pitchFamily="2" charset="2"/>
              <a:buChar char="Ø"/>
            </a:pPr>
            <a:r>
              <a:rPr lang="en-US" sz="2800" dirty="0"/>
              <a:t>explains the importance of the topic and the rationale(s)</a:t>
            </a:r>
          </a:p>
        </p:txBody>
      </p:sp>
    </p:spTree>
    <p:extLst>
      <p:ext uri="{BB962C8B-B14F-4D97-AF65-F5344CB8AC3E}">
        <p14:creationId xmlns:p14="http://schemas.microsoft.com/office/powerpoint/2010/main" val="96712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367B3F-099C-4F82-9B33-2C3C77F2CE88}"/>
              </a:ext>
            </a:extLst>
          </p:cNvPr>
          <p:cNvSpPr>
            <a:spLocks noGrp="1"/>
          </p:cNvSpPr>
          <p:nvPr>
            <p:ph type="title"/>
          </p:nvPr>
        </p:nvSpPr>
        <p:spPr/>
        <p:txBody>
          <a:bodyPr>
            <a:normAutofit/>
          </a:bodyPr>
          <a:lstStyle/>
          <a:p>
            <a:r>
              <a:rPr lang="en-US" sz="6000" b="1" dirty="0"/>
              <a:t>2. Statement of Problem/Problem Statement</a:t>
            </a:r>
          </a:p>
        </p:txBody>
      </p:sp>
      <p:sp>
        <p:nvSpPr>
          <p:cNvPr id="3" name="Content Placeholder 2">
            <a:extLst>
              <a:ext uri="{FF2B5EF4-FFF2-40B4-BE49-F238E27FC236}">
                <a16:creationId xmlns="" xmlns:a16="http://schemas.microsoft.com/office/drawing/2014/main" id="{0FA6732A-992A-473D-96F5-758E96A654B4}"/>
              </a:ext>
            </a:extLst>
          </p:cNvPr>
          <p:cNvSpPr>
            <a:spLocks noGrp="1"/>
          </p:cNvSpPr>
          <p:nvPr>
            <p:ph idx="1"/>
          </p:nvPr>
        </p:nvSpPr>
        <p:spPr/>
        <p:txBody>
          <a:bodyPr>
            <a:normAutofit/>
          </a:bodyPr>
          <a:lstStyle/>
          <a:p>
            <a:pPr>
              <a:buFont typeface="Wingdings" panose="05000000000000000000" pitchFamily="2" charset="2"/>
              <a:buChar char="Ø"/>
            </a:pPr>
            <a:endParaRPr lang="en-US" sz="2800" dirty="0"/>
          </a:p>
          <a:p>
            <a:pPr>
              <a:buFont typeface="Wingdings" panose="05000000000000000000" pitchFamily="2" charset="2"/>
              <a:buChar char="Ø"/>
            </a:pPr>
            <a:r>
              <a:rPr lang="en-US" sz="2800" dirty="0"/>
              <a:t>a single statement that defines the issue or problem investigated in the study, accompanied by other paragraphs that further elaborate on the issue or problem</a:t>
            </a:r>
          </a:p>
        </p:txBody>
      </p:sp>
      <p:sp>
        <p:nvSpPr>
          <p:cNvPr id="8" name="Title 1"/>
          <p:cNvSpPr txBox="1">
            <a:spLocks/>
          </p:cNvSpPr>
          <p:nvPr/>
        </p:nvSpPr>
        <p:spPr>
          <a:xfrm>
            <a:off x="8593249" y="74020"/>
            <a:ext cx="3598751" cy="42551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dirty="0" smtClean="0"/>
              <a:t>Introduction Chapter/Section</a:t>
            </a:r>
            <a:endParaRPr lang="en-US" sz="2400" dirty="0"/>
          </a:p>
        </p:txBody>
      </p:sp>
    </p:spTree>
    <p:extLst>
      <p:ext uri="{BB962C8B-B14F-4D97-AF65-F5344CB8AC3E}">
        <p14:creationId xmlns:p14="http://schemas.microsoft.com/office/powerpoint/2010/main" val="2162452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 xmlns:a16="http://schemas.microsoft.com/office/drawing/2014/main" id="{CFBDC970-BAD5-18BD-B695-6A2E1931C6E0}"/>
              </a:ext>
            </a:extLst>
          </p:cNvPr>
          <p:cNvGraphicFramePr>
            <a:graphicFrameLocks noGrp="1"/>
          </p:cNvGraphicFramePr>
          <p:nvPr>
            <p:ph idx="1"/>
            <p:extLst>
              <p:ext uri="{D42A27DB-BD31-4B8C-83A1-F6EECF244321}">
                <p14:modId xmlns:p14="http://schemas.microsoft.com/office/powerpoint/2010/main" val="3940043864"/>
              </p:ext>
            </p:extLst>
          </p:nvPr>
        </p:nvGraphicFramePr>
        <p:xfrm>
          <a:off x="534573" y="450166"/>
          <a:ext cx="10895428" cy="6020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ight Arrow 1"/>
          <p:cNvSpPr/>
          <p:nvPr/>
        </p:nvSpPr>
        <p:spPr>
          <a:xfrm rot="5400000">
            <a:off x="2938751" y="3392847"/>
            <a:ext cx="78828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6200000">
            <a:off x="8339536" y="3353722"/>
            <a:ext cx="75491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5665062" y="4719298"/>
            <a:ext cx="85343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0322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89D246-A5B2-0B91-00E5-67410EFD4EF5}"/>
              </a:ext>
            </a:extLst>
          </p:cNvPr>
          <p:cNvSpPr>
            <a:spLocks noGrp="1"/>
          </p:cNvSpPr>
          <p:nvPr>
            <p:ph type="title"/>
          </p:nvPr>
        </p:nvSpPr>
        <p:spPr>
          <a:xfrm>
            <a:off x="796705" y="110234"/>
            <a:ext cx="10569920" cy="1111984"/>
          </a:xfrm>
        </p:spPr>
        <p:txBody>
          <a:bodyPr>
            <a:normAutofit/>
          </a:bodyPr>
          <a:lstStyle/>
          <a:p>
            <a:r>
              <a:rPr lang="en-US" sz="3600" b="1" dirty="0">
                <a:solidFill>
                  <a:schemeClr val="tx2">
                    <a:lumMod val="50000"/>
                    <a:lumOff val="50000"/>
                  </a:schemeClr>
                </a:solidFill>
              </a:rPr>
              <a:t>EXAMPLE</a:t>
            </a:r>
            <a:r>
              <a:rPr lang="en-US" sz="3600" b="1" dirty="0" smtClean="0">
                <a:solidFill>
                  <a:schemeClr val="tx2">
                    <a:lumMod val="50000"/>
                    <a:lumOff val="50000"/>
                  </a:schemeClr>
                </a:solidFill>
              </a:rPr>
              <a:t>:</a:t>
            </a:r>
            <a:endParaRPr lang="en-US" sz="6000" b="1" dirty="0"/>
          </a:p>
        </p:txBody>
      </p:sp>
      <p:sp>
        <p:nvSpPr>
          <p:cNvPr id="4" name="Content Placeholder 3"/>
          <p:cNvSpPr>
            <a:spLocks noGrp="1"/>
          </p:cNvSpPr>
          <p:nvPr>
            <p:ph idx="1"/>
          </p:nvPr>
        </p:nvSpPr>
        <p:spPr>
          <a:xfrm>
            <a:off x="534155" y="968720"/>
            <a:ext cx="11039614" cy="5667470"/>
          </a:xfrm>
        </p:spPr>
        <p:txBody>
          <a:bodyPr>
            <a:normAutofit fontScale="85000" lnSpcReduction="10000"/>
          </a:bodyPr>
          <a:lstStyle/>
          <a:p>
            <a:pPr algn="just"/>
            <a:r>
              <a:rPr lang="en-US" b="1" dirty="0" smtClean="0">
                <a:latin typeface="+mj-lt"/>
              </a:rPr>
              <a:t>[The Context of the problem] </a:t>
            </a:r>
            <a:r>
              <a:rPr lang="en-US" sz="3000" b="1" i="1" dirty="0" smtClean="0">
                <a:solidFill>
                  <a:srgbClr val="7030A0"/>
                </a:solidFill>
                <a:latin typeface="+mj-lt"/>
                <a:cs typeface="Angsana New" panose="02020603050405020304" pitchFamily="18" charset="-34"/>
              </a:rPr>
              <a:t>With </a:t>
            </a:r>
            <a:r>
              <a:rPr lang="en-US" sz="3000" b="1" i="1" dirty="0">
                <a:solidFill>
                  <a:srgbClr val="7030A0"/>
                </a:solidFill>
                <a:latin typeface="+mj-lt"/>
                <a:cs typeface="Angsana New" panose="02020603050405020304" pitchFamily="18" charset="-34"/>
              </a:rPr>
              <a:t>the exponential growth of social media platforms, there is an increasing need to understand public sentiments towards various topics, products, or events. Sentiment analysis algorithms aim to automatically classify the polarity of social media posts (positive, negative, or neutral), </a:t>
            </a:r>
            <a:endParaRPr lang="en-US" sz="3000" b="1" i="1" dirty="0" smtClean="0">
              <a:solidFill>
                <a:srgbClr val="7030A0"/>
              </a:solidFill>
              <a:latin typeface="+mj-lt"/>
              <a:cs typeface="Angsana New" panose="02020603050405020304" pitchFamily="18" charset="-34"/>
            </a:endParaRPr>
          </a:p>
          <a:p>
            <a:pPr algn="just"/>
            <a:r>
              <a:rPr lang="en-US" b="1" dirty="0" smtClean="0">
                <a:latin typeface="+mj-lt"/>
                <a:cs typeface="Angsana New" panose="02020603050405020304" pitchFamily="18" charset="-34"/>
              </a:rPr>
              <a:t>[The problem]</a:t>
            </a:r>
            <a:r>
              <a:rPr lang="en-US" b="1" i="1" dirty="0" smtClean="0">
                <a:latin typeface="+mj-lt"/>
                <a:cs typeface="Angsana New" panose="02020603050405020304" pitchFamily="18" charset="-34"/>
              </a:rPr>
              <a:t> </a:t>
            </a:r>
            <a:r>
              <a:rPr lang="en-US" sz="3000" b="1" i="1" dirty="0" smtClean="0">
                <a:solidFill>
                  <a:srgbClr val="00B0F0"/>
                </a:solidFill>
                <a:latin typeface="+mj-lt"/>
                <a:cs typeface="Angsana New" panose="02020603050405020304" pitchFamily="18" charset="-34"/>
              </a:rPr>
              <a:t>but </a:t>
            </a:r>
            <a:r>
              <a:rPr lang="en-US" sz="3000" b="1" i="1" dirty="0">
                <a:solidFill>
                  <a:srgbClr val="00B0F0"/>
                </a:solidFill>
                <a:latin typeface="+mj-lt"/>
                <a:cs typeface="Angsana New" panose="02020603050405020304" pitchFamily="18" charset="-34"/>
              </a:rPr>
              <a:t>they often struggle to accurately capture the nuances of language and context. This limitation compromises the reliability and effectiveness of sentiment analysis, hindering its practical applications in areas such as market research, brand management, and public opinion monitoring. </a:t>
            </a:r>
            <a:endParaRPr lang="en-US" sz="3000" dirty="0">
              <a:solidFill>
                <a:srgbClr val="00B0F0"/>
              </a:solidFill>
              <a:latin typeface="+mj-lt"/>
              <a:cs typeface="Angsana New" panose="02020603050405020304" pitchFamily="18" charset="-34"/>
            </a:endParaRPr>
          </a:p>
          <a:p>
            <a:pPr algn="just"/>
            <a:r>
              <a:rPr lang="en-US" b="1" dirty="0">
                <a:latin typeface="+mj-lt"/>
                <a:cs typeface="Angsana New" panose="02020603050405020304" pitchFamily="18" charset="-34"/>
              </a:rPr>
              <a:t>[proposed </a:t>
            </a:r>
            <a:r>
              <a:rPr lang="en-US" b="1" dirty="0" smtClean="0">
                <a:latin typeface="+mj-lt"/>
                <a:cs typeface="Angsana New" panose="02020603050405020304" pitchFamily="18" charset="-34"/>
              </a:rPr>
              <a:t>solution]</a:t>
            </a:r>
            <a:r>
              <a:rPr lang="en-US" sz="2800" b="1" i="1" dirty="0" smtClean="0">
                <a:solidFill>
                  <a:srgbClr val="FF0000"/>
                </a:solidFill>
                <a:latin typeface="+mj-lt"/>
                <a:cs typeface="Angsana New" panose="02020603050405020304" pitchFamily="18" charset="-34"/>
              </a:rPr>
              <a:t>To </a:t>
            </a:r>
            <a:r>
              <a:rPr lang="en-US" sz="2800" b="1" i="1" dirty="0">
                <a:solidFill>
                  <a:srgbClr val="FF0000"/>
                </a:solidFill>
                <a:latin typeface="+mj-lt"/>
                <a:cs typeface="Angsana New" panose="02020603050405020304" pitchFamily="18" charset="-34"/>
              </a:rPr>
              <a:t>address this challenge, our project proposes the development of advanced sentiment analysis algorithms that incorporate deep learning techniques and contextual understanding. By </a:t>
            </a:r>
            <a:r>
              <a:rPr lang="en-US" sz="2800" b="1" i="1" dirty="0" smtClean="0">
                <a:solidFill>
                  <a:srgbClr val="FF0000"/>
                </a:solidFill>
                <a:latin typeface="+mj-lt"/>
                <a:cs typeface="Angsana New" panose="02020603050405020304" pitchFamily="18" charset="-34"/>
              </a:rPr>
              <a:t>using </a:t>
            </a:r>
            <a:r>
              <a:rPr lang="en-US" sz="2800" b="1" i="1" dirty="0">
                <a:solidFill>
                  <a:srgbClr val="FF0000"/>
                </a:solidFill>
                <a:latin typeface="+mj-lt"/>
                <a:cs typeface="Angsana New" panose="02020603050405020304" pitchFamily="18" charset="-34"/>
              </a:rPr>
              <a:t>neural networks and natural language processing models trained on large datasets, we aim to improve the accuracy and robustness of sentiment classification. Additionally, our approach will focus on </a:t>
            </a:r>
            <a:r>
              <a:rPr lang="en-US" sz="2800" b="1" i="1" dirty="0" smtClean="0">
                <a:solidFill>
                  <a:srgbClr val="FF0000"/>
                </a:solidFill>
                <a:latin typeface="+mj-lt"/>
                <a:cs typeface="Angsana New" panose="02020603050405020304" pitchFamily="18" charset="-34"/>
              </a:rPr>
              <a:t>refining </a:t>
            </a:r>
            <a:r>
              <a:rPr lang="en-US" sz="2800" b="1" i="1" dirty="0">
                <a:solidFill>
                  <a:srgbClr val="FF0000"/>
                </a:solidFill>
                <a:latin typeface="+mj-lt"/>
                <a:cs typeface="Angsana New" panose="02020603050405020304" pitchFamily="18" charset="-34"/>
              </a:rPr>
              <a:t>algorithms to recognize and adapt to different linguistic styles, cultural contexts, and domain-specific jargon commonly found in social media conversations. Through rigorous evaluation and testing, we anticipate that our proposed solution will enhance the reliability and practical utility of sentiment analysis in analyzing social media data</a:t>
            </a:r>
            <a:r>
              <a:rPr lang="en-US" sz="2800" b="1" i="1" dirty="0" smtClean="0">
                <a:solidFill>
                  <a:srgbClr val="FF0000"/>
                </a:solidFill>
                <a:latin typeface="+mj-lt"/>
                <a:cs typeface="Angsana New" panose="02020603050405020304" pitchFamily="18" charset="-34"/>
              </a:rPr>
              <a:t>.</a:t>
            </a:r>
            <a:endParaRPr lang="en-US" sz="2800" b="1" dirty="0">
              <a:solidFill>
                <a:srgbClr val="FF0000"/>
              </a:solidFill>
              <a:latin typeface="+mj-lt"/>
            </a:endParaRPr>
          </a:p>
        </p:txBody>
      </p:sp>
      <p:sp>
        <p:nvSpPr>
          <p:cNvPr id="5" name="Title 1"/>
          <p:cNvSpPr txBox="1">
            <a:spLocks/>
          </p:cNvSpPr>
          <p:nvPr/>
        </p:nvSpPr>
        <p:spPr>
          <a:xfrm>
            <a:off x="8593249" y="74020"/>
            <a:ext cx="3598751" cy="42551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dirty="0" smtClean="0"/>
              <a:t>Introduction Chapter/Section</a:t>
            </a:r>
            <a:endParaRPr lang="en-US" sz="2400" dirty="0"/>
          </a:p>
        </p:txBody>
      </p:sp>
    </p:spTree>
    <p:extLst>
      <p:ext uri="{BB962C8B-B14F-4D97-AF65-F5344CB8AC3E}">
        <p14:creationId xmlns:p14="http://schemas.microsoft.com/office/powerpoint/2010/main" val="1894054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a:t>
            </a:r>
            <a:r>
              <a:rPr lang="en-US" dirty="0" smtClean="0"/>
              <a:t>Statement of purpose</a:t>
            </a:r>
            <a:endParaRPr lang="en-US" dirty="0"/>
          </a:p>
        </p:txBody>
      </p:sp>
      <p:sp>
        <p:nvSpPr>
          <p:cNvPr id="3" name="Content Placeholder 2"/>
          <p:cNvSpPr>
            <a:spLocks noGrp="1"/>
          </p:cNvSpPr>
          <p:nvPr>
            <p:ph idx="1"/>
          </p:nvPr>
        </p:nvSpPr>
        <p:spPr>
          <a:xfrm>
            <a:off x="506994" y="2011680"/>
            <a:ext cx="10923387" cy="4678831"/>
          </a:xfrm>
        </p:spPr>
        <p:txBody>
          <a:bodyPr>
            <a:noAutofit/>
          </a:bodyPr>
          <a:lstStyle/>
          <a:p>
            <a:r>
              <a:rPr lang="en-US" sz="2000" dirty="0"/>
              <a:t>A Statement of Purpose is a sentence that you write, which states, in some detail, what</a:t>
            </a:r>
          </a:p>
          <a:p>
            <a:r>
              <a:rPr lang="en-US" sz="2000" dirty="0"/>
              <a:t>you want to learn about in your research project. The statement guides you as you work so that you will read and take notes only on what's needed for your project. Broad statement indicating the goals of the project.</a:t>
            </a:r>
          </a:p>
          <a:p>
            <a:r>
              <a:rPr lang="en-US" sz="2000" dirty="0"/>
              <a:t> </a:t>
            </a:r>
            <a:r>
              <a:rPr lang="en-US" sz="2000" dirty="0" smtClean="0"/>
              <a:t>Different </a:t>
            </a:r>
            <a:r>
              <a:rPr lang="en-US" sz="2000" dirty="0"/>
              <a:t>types of purposes may include:</a:t>
            </a:r>
          </a:p>
          <a:p>
            <a:r>
              <a:rPr lang="en-US" sz="2000" dirty="0"/>
              <a:t> </a:t>
            </a:r>
            <a:r>
              <a:rPr lang="en-US" sz="2000" dirty="0" smtClean="0"/>
              <a:t>1</a:t>
            </a:r>
            <a:r>
              <a:rPr lang="en-US" sz="2000" dirty="0"/>
              <a:t>.   Exploration</a:t>
            </a:r>
          </a:p>
          <a:p>
            <a:r>
              <a:rPr lang="en-US" sz="2000" dirty="0"/>
              <a:t> </a:t>
            </a:r>
            <a:r>
              <a:rPr lang="en-US" sz="2000" dirty="0" smtClean="0"/>
              <a:t>2</a:t>
            </a:r>
            <a:r>
              <a:rPr lang="en-US" sz="2000" dirty="0"/>
              <a:t>.   Description</a:t>
            </a:r>
          </a:p>
          <a:p>
            <a:r>
              <a:rPr lang="en-US" sz="2000" dirty="0"/>
              <a:t> </a:t>
            </a:r>
            <a:r>
              <a:rPr lang="en-US" sz="2000" dirty="0" smtClean="0"/>
              <a:t>3</a:t>
            </a:r>
            <a:r>
              <a:rPr lang="en-US" sz="2000" dirty="0"/>
              <a:t>.   Explanation</a:t>
            </a:r>
          </a:p>
          <a:p>
            <a:r>
              <a:rPr lang="en-US" sz="2000" dirty="0"/>
              <a:t> </a:t>
            </a:r>
            <a:r>
              <a:rPr lang="en-US" sz="2000" dirty="0" smtClean="0"/>
              <a:t>4</a:t>
            </a:r>
            <a:r>
              <a:rPr lang="en-US" sz="2000" dirty="0"/>
              <a:t>.   Prediction/ control</a:t>
            </a:r>
          </a:p>
          <a:p>
            <a:r>
              <a:rPr lang="en-US" sz="2000" b="1" dirty="0"/>
              <a:t/>
            </a:r>
            <a:br>
              <a:rPr lang="en-US" sz="2000" b="1" dirty="0"/>
            </a:br>
            <a:endParaRPr lang="en-US" sz="2000" b="1" dirty="0"/>
          </a:p>
        </p:txBody>
      </p:sp>
      <p:sp>
        <p:nvSpPr>
          <p:cNvPr id="4" name="Title 1"/>
          <p:cNvSpPr txBox="1">
            <a:spLocks/>
          </p:cNvSpPr>
          <p:nvPr/>
        </p:nvSpPr>
        <p:spPr>
          <a:xfrm>
            <a:off x="8593249" y="74020"/>
            <a:ext cx="3598751" cy="42551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smtClean="0"/>
              <a:t>Introduction Chapter/Section</a:t>
            </a:r>
            <a:endParaRPr lang="en-US" sz="2400" dirty="0"/>
          </a:p>
        </p:txBody>
      </p:sp>
    </p:spTree>
    <p:extLst>
      <p:ext uri="{BB962C8B-B14F-4D97-AF65-F5344CB8AC3E}">
        <p14:creationId xmlns:p14="http://schemas.microsoft.com/office/powerpoint/2010/main" val="983827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A62E3C-DE27-450D-BC95-D7B48C16D946}"/>
              </a:ext>
            </a:extLst>
          </p:cNvPr>
          <p:cNvSpPr>
            <a:spLocks noGrp="1"/>
          </p:cNvSpPr>
          <p:nvPr>
            <p:ph type="title"/>
          </p:nvPr>
        </p:nvSpPr>
        <p:spPr/>
        <p:txBody>
          <a:bodyPr>
            <a:normAutofit/>
          </a:bodyPr>
          <a:lstStyle/>
          <a:p>
            <a:r>
              <a:rPr lang="en-US" sz="6000" b="1" dirty="0" smtClean="0"/>
              <a:t>Purpose/objective </a:t>
            </a:r>
            <a:r>
              <a:rPr lang="en-US" sz="6000" b="1" dirty="0"/>
              <a:t>of the study </a:t>
            </a:r>
          </a:p>
        </p:txBody>
      </p:sp>
      <p:sp>
        <p:nvSpPr>
          <p:cNvPr id="3" name="Content Placeholder 2">
            <a:extLst>
              <a:ext uri="{FF2B5EF4-FFF2-40B4-BE49-F238E27FC236}">
                <a16:creationId xmlns="" xmlns:a16="http://schemas.microsoft.com/office/drawing/2014/main" id="{21F1562E-38FB-47ED-B19F-FF5010DAA514}"/>
              </a:ext>
            </a:extLst>
          </p:cNvPr>
          <p:cNvSpPr>
            <a:spLocks noGrp="1"/>
          </p:cNvSpPr>
          <p:nvPr>
            <p:ph idx="1"/>
          </p:nvPr>
        </p:nvSpPr>
        <p:spPr/>
        <p:txBody>
          <a:bodyPr/>
          <a:lstStyle/>
          <a:p>
            <a:endParaRPr lang="en-US" dirty="0"/>
          </a:p>
          <a:p>
            <a:pPr>
              <a:buFont typeface="Wingdings" panose="05000000000000000000" pitchFamily="2" charset="2"/>
              <a:buChar char="Ø"/>
            </a:pPr>
            <a:r>
              <a:rPr lang="en-US" sz="3200" dirty="0"/>
              <a:t>states what you propose to find out</a:t>
            </a:r>
          </a:p>
          <a:p>
            <a:pPr marL="0" indent="0">
              <a:buNone/>
            </a:pPr>
            <a:endParaRPr lang="en-US" sz="3200" dirty="0" smtClean="0"/>
          </a:p>
          <a:p>
            <a:pPr>
              <a:buFont typeface="Wingdings" panose="05000000000000000000" pitchFamily="2" charset="2"/>
              <a:buChar char="Ø"/>
            </a:pPr>
            <a:r>
              <a:rPr lang="en-US" sz="3200" dirty="0" smtClean="0"/>
              <a:t>contains </a:t>
            </a:r>
            <a:r>
              <a:rPr lang="en-US" sz="3200" dirty="0"/>
              <a:t>broad and extended discussion on the reasons the study is/was conducted and the overall intentions of the study</a:t>
            </a:r>
          </a:p>
        </p:txBody>
      </p:sp>
      <p:sp>
        <p:nvSpPr>
          <p:cNvPr id="4" name="Title 1"/>
          <p:cNvSpPr txBox="1">
            <a:spLocks/>
          </p:cNvSpPr>
          <p:nvPr/>
        </p:nvSpPr>
        <p:spPr>
          <a:xfrm>
            <a:off x="8593249" y="74020"/>
            <a:ext cx="3598751" cy="42551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smtClean="0"/>
              <a:t>Introduction Chapter/Section</a:t>
            </a:r>
            <a:endParaRPr lang="en-US" sz="2400" dirty="0"/>
          </a:p>
        </p:txBody>
      </p:sp>
    </p:spTree>
    <p:extLst>
      <p:ext uri="{BB962C8B-B14F-4D97-AF65-F5344CB8AC3E}">
        <p14:creationId xmlns:p14="http://schemas.microsoft.com/office/powerpoint/2010/main" val="377157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960777"/>
          </a:xfrm>
        </p:spPr>
        <p:txBody>
          <a:bodyPr/>
          <a:lstStyle/>
          <a:p>
            <a:r>
              <a:rPr lang="en-US" dirty="0"/>
              <a:t>Sample 1</a:t>
            </a:r>
          </a:p>
        </p:txBody>
      </p:sp>
      <p:sp>
        <p:nvSpPr>
          <p:cNvPr id="3" name="Content Placeholder 2"/>
          <p:cNvSpPr>
            <a:spLocks noGrp="1"/>
          </p:cNvSpPr>
          <p:nvPr>
            <p:ph idx="1"/>
          </p:nvPr>
        </p:nvSpPr>
        <p:spPr/>
        <p:txBody>
          <a:bodyPr/>
          <a:lstStyle/>
          <a:p>
            <a:r>
              <a:rPr lang="en-US" dirty="0"/>
              <a:t>This paper </a:t>
            </a:r>
            <a:r>
              <a:rPr lang="en-US" dirty="0">
                <a:solidFill>
                  <a:schemeClr val="accent2">
                    <a:lumMod val="75000"/>
                  </a:schemeClr>
                </a:solidFill>
              </a:rPr>
              <a:t>explores</a:t>
            </a:r>
            <a:r>
              <a:rPr lang="en-US" dirty="0"/>
              <a:t> </a:t>
            </a:r>
            <a:r>
              <a:rPr lang="en-US" dirty="0">
                <a:solidFill>
                  <a:srgbClr val="00B050"/>
                </a:solidFill>
              </a:rPr>
              <a:t>privacy issues in relation to the growing prominence of marketing research and data mining in websites for children. </a:t>
            </a:r>
            <a:r>
              <a:rPr lang="en-US" dirty="0"/>
              <a:t>Whereas increasing protection is given to individuals’ personal information, </a:t>
            </a:r>
            <a:r>
              <a:rPr lang="en-US" dirty="0">
                <a:solidFill>
                  <a:srgbClr val="0070C0"/>
                </a:solidFill>
              </a:rPr>
              <a:t>little attention is paid to information that is aggregated, electronically scanned, and sorted </a:t>
            </a:r>
            <a:r>
              <a:rPr lang="en-US" dirty="0"/>
              <a:t>— despite the fact that aggregate information is often highly valued by the marketing industry. </a:t>
            </a:r>
            <a:r>
              <a:rPr lang="en-US" dirty="0">
                <a:solidFill>
                  <a:schemeClr val="accent6">
                    <a:lumMod val="75000"/>
                  </a:schemeClr>
                </a:solidFill>
              </a:rPr>
              <a:t>The authors review current trends in Internet market research, data mining techniques, policy initiatives, and the contents of some of the most highly frequented children’s game sites. </a:t>
            </a:r>
            <a:r>
              <a:rPr lang="en-US" dirty="0"/>
              <a:t>The paper </a:t>
            </a:r>
            <a:r>
              <a:rPr lang="en-US" dirty="0">
                <a:solidFill>
                  <a:schemeClr val="accent4">
                    <a:lumMod val="75000"/>
                  </a:schemeClr>
                </a:solidFill>
              </a:rPr>
              <a:t>demonstrates</a:t>
            </a:r>
            <a:r>
              <a:rPr lang="en-US" dirty="0"/>
              <a:t> how common data mining practices constitute a threat to children’s emerging rights online.</a:t>
            </a:r>
          </a:p>
        </p:txBody>
      </p:sp>
    </p:spTree>
    <p:extLst>
      <p:ext uri="{BB962C8B-B14F-4D97-AF65-F5344CB8AC3E}">
        <p14:creationId xmlns:p14="http://schemas.microsoft.com/office/powerpoint/2010/main" val="1870354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690" y="499532"/>
            <a:ext cx="10805310" cy="1664245"/>
          </a:xfrm>
        </p:spPr>
        <p:txBody>
          <a:bodyPr/>
          <a:lstStyle/>
          <a:p>
            <a:r>
              <a:rPr lang="en-US" dirty="0" smtClean="0"/>
              <a:t>Sample: Statement of purpose</a:t>
            </a:r>
            <a:endParaRPr lang="en-US" dirty="0"/>
          </a:p>
        </p:txBody>
      </p:sp>
      <p:sp>
        <p:nvSpPr>
          <p:cNvPr id="4" name="Rectangle 3"/>
          <p:cNvSpPr/>
          <p:nvPr/>
        </p:nvSpPr>
        <p:spPr>
          <a:xfrm>
            <a:off x="676656" y="2728473"/>
            <a:ext cx="10495320" cy="1754326"/>
          </a:xfrm>
          <a:prstGeom prst="rect">
            <a:avLst/>
          </a:prstGeom>
        </p:spPr>
        <p:txBody>
          <a:bodyPr wrap="square">
            <a:spAutoFit/>
          </a:bodyPr>
          <a:lstStyle/>
          <a:p>
            <a:r>
              <a:rPr lang="en-US" dirty="0">
                <a:solidFill>
                  <a:srgbClr val="0D0D0D"/>
                </a:solidFill>
                <a:latin typeface="Söhne"/>
              </a:rPr>
              <a:t>This research </a:t>
            </a:r>
            <a:r>
              <a:rPr lang="en-US" dirty="0">
                <a:solidFill>
                  <a:schemeClr val="tx2">
                    <a:lumMod val="50000"/>
                    <a:lumOff val="50000"/>
                  </a:schemeClr>
                </a:solidFill>
                <a:latin typeface="Söhne"/>
              </a:rPr>
              <a:t>aims to develop </a:t>
            </a:r>
            <a:r>
              <a:rPr lang="en-US" dirty="0">
                <a:solidFill>
                  <a:srgbClr val="0D0D0D"/>
                </a:solidFill>
                <a:latin typeface="Söhne"/>
              </a:rPr>
              <a:t>advanced sentiment analysis algorithms tailored for social media platforms, with the goal of accurately interpreting sentiment in diverse linguistic and cultural contexts. By leveraging deep learning techniques and training algorithms on comprehensive datasets, we seek to enhance the reliability and effectiveness of sentiment analysis for businesses and researchers. Our objective is to provide a robust tool for understanding public opinion and sentiment trends on social media, thereby facilitating informed decision-making and strategic planning.</a:t>
            </a:r>
            <a:endParaRPr lang="en-US" dirty="0"/>
          </a:p>
        </p:txBody>
      </p:sp>
      <p:sp>
        <p:nvSpPr>
          <p:cNvPr id="5" name="Title 1"/>
          <p:cNvSpPr txBox="1">
            <a:spLocks/>
          </p:cNvSpPr>
          <p:nvPr/>
        </p:nvSpPr>
        <p:spPr>
          <a:xfrm>
            <a:off x="8593249" y="74020"/>
            <a:ext cx="3598751" cy="42551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smtClean="0"/>
              <a:t>Introduction Chapter/Section</a:t>
            </a:r>
            <a:endParaRPr lang="en-US" sz="2400" dirty="0"/>
          </a:p>
        </p:txBody>
      </p:sp>
    </p:spTree>
    <p:extLst>
      <p:ext uri="{BB962C8B-B14F-4D97-AF65-F5344CB8AC3E}">
        <p14:creationId xmlns:p14="http://schemas.microsoft.com/office/powerpoint/2010/main" val="550581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545" y="434566"/>
            <a:ext cx="10578973" cy="890246"/>
          </a:xfrm>
        </p:spPr>
        <p:txBody>
          <a:bodyPr/>
          <a:lstStyle/>
          <a:p>
            <a:r>
              <a:rPr lang="en-US" dirty="0" smtClean="0"/>
              <a:t>Objectives</a:t>
            </a:r>
            <a:endParaRPr lang="en-US" dirty="0"/>
          </a:p>
        </p:txBody>
      </p:sp>
      <p:sp>
        <p:nvSpPr>
          <p:cNvPr id="3" name="Content Placeholder 2"/>
          <p:cNvSpPr>
            <a:spLocks noGrp="1"/>
          </p:cNvSpPr>
          <p:nvPr>
            <p:ph idx="1"/>
          </p:nvPr>
        </p:nvSpPr>
        <p:spPr>
          <a:xfrm>
            <a:off x="1205196" y="1317172"/>
            <a:ext cx="9707669" cy="4716855"/>
          </a:xfrm>
        </p:spPr>
        <p:txBody>
          <a:bodyPr>
            <a:noAutofit/>
          </a:bodyPr>
          <a:lstStyle/>
          <a:p>
            <a:pPr marL="457200" indent="-457200">
              <a:buFont typeface="+mj-lt"/>
              <a:buAutoNum type="arabicPeriod"/>
            </a:pPr>
            <a:r>
              <a:rPr lang="en-US" sz="2000" dirty="0"/>
              <a:t>Develop algorithms capable of accurately interpreting sentiment in social media posts, considering </a:t>
            </a:r>
            <a:r>
              <a:rPr lang="en-US" sz="2000" dirty="0" smtClean="0"/>
              <a:t>  the </a:t>
            </a:r>
            <a:r>
              <a:rPr lang="en-US" sz="2000" dirty="0"/>
              <a:t>nuances of language and context</a:t>
            </a:r>
            <a:r>
              <a:rPr lang="en-US" sz="2000" dirty="0" smtClean="0"/>
              <a:t>. </a:t>
            </a:r>
          </a:p>
          <a:p>
            <a:pPr marL="457200" indent="-457200">
              <a:buFont typeface="+mj-lt"/>
              <a:buAutoNum type="arabicPeriod"/>
            </a:pPr>
            <a:endParaRPr lang="en-US" sz="2000" dirty="0"/>
          </a:p>
          <a:p>
            <a:pPr marL="457200" indent="-457200">
              <a:buFont typeface="+mj-lt"/>
              <a:buAutoNum type="arabicPeriod"/>
            </a:pPr>
            <a:r>
              <a:rPr lang="en-US" sz="2000" dirty="0"/>
              <a:t>Utilize advanced technologies such as deep learning to enhance the capabilities of sentiment analysis algorithms</a:t>
            </a:r>
            <a:r>
              <a:rPr lang="en-US" sz="2000" dirty="0" smtClean="0"/>
              <a:t>.</a:t>
            </a:r>
          </a:p>
          <a:p>
            <a:pPr marL="457200" indent="-457200">
              <a:buFont typeface="+mj-lt"/>
              <a:buAutoNum type="arabicPeriod"/>
            </a:pPr>
            <a:endParaRPr lang="en-US" sz="2000" dirty="0"/>
          </a:p>
          <a:p>
            <a:pPr marL="457200" indent="-457200">
              <a:buFont typeface="+mj-lt"/>
              <a:buAutoNum type="arabicPeriod"/>
            </a:pPr>
            <a:r>
              <a:rPr lang="en-US" sz="2000" dirty="0"/>
              <a:t>Train algorithms on diverse datasets to improve their understanding of various linguistic styles and cultural nuances</a:t>
            </a:r>
            <a:r>
              <a:rPr lang="en-US" sz="2000" dirty="0" smtClean="0"/>
              <a:t>.</a:t>
            </a:r>
          </a:p>
          <a:p>
            <a:pPr marL="457200" indent="-457200">
              <a:buFont typeface="+mj-lt"/>
              <a:buAutoNum type="arabicPeriod"/>
            </a:pPr>
            <a:endParaRPr lang="en-US" sz="2000" dirty="0"/>
          </a:p>
          <a:p>
            <a:pPr marL="457200" indent="-457200">
              <a:buFont typeface="+mj-lt"/>
              <a:buAutoNum type="arabicPeriod"/>
            </a:pPr>
            <a:r>
              <a:rPr lang="en-US" sz="2000" dirty="0"/>
              <a:t>Enhance the reliability and effectiveness of sentiment analysis for businesses and researchers by improving accuracy and reducing biases</a:t>
            </a:r>
            <a:r>
              <a:rPr lang="en-US" sz="2000" dirty="0" smtClean="0"/>
              <a:t>.</a:t>
            </a:r>
          </a:p>
          <a:p>
            <a:pPr marL="457200" indent="-457200">
              <a:buFont typeface="+mj-lt"/>
              <a:buAutoNum type="arabicPeriod"/>
            </a:pPr>
            <a:endParaRPr lang="en-US" sz="2000" dirty="0"/>
          </a:p>
          <a:p>
            <a:pPr marL="457200" indent="-457200">
              <a:buFont typeface="+mj-lt"/>
              <a:buAutoNum type="arabicPeriod"/>
            </a:pPr>
            <a:r>
              <a:rPr lang="en-US" sz="2000" dirty="0"/>
              <a:t>Provide a more robust and adaptable tool for understanding public opinion and sentiment trends on social media </a:t>
            </a:r>
            <a:r>
              <a:rPr lang="en-US" sz="2000" dirty="0" smtClean="0"/>
              <a:t>platforms.</a:t>
            </a:r>
            <a:endParaRPr lang="en-US" sz="2000" dirty="0"/>
          </a:p>
          <a:p>
            <a:pPr marL="457200" indent="-457200">
              <a:buFont typeface="+mj-lt"/>
              <a:buAutoNum type="arabicPeriod"/>
            </a:pPr>
            <a:endParaRPr lang="en-US" dirty="0"/>
          </a:p>
        </p:txBody>
      </p:sp>
      <p:sp>
        <p:nvSpPr>
          <p:cNvPr id="4" name="Title 1"/>
          <p:cNvSpPr txBox="1">
            <a:spLocks/>
          </p:cNvSpPr>
          <p:nvPr/>
        </p:nvSpPr>
        <p:spPr>
          <a:xfrm>
            <a:off x="8593249" y="74020"/>
            <a:ext cx="3598751" cy="42551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smtClean="0"/>
              <a:t>Introduction Chapter/Section</a:t>
            </a:r>
            <a:endParaRPr lang="en-US" sz="2400" dirty="0"/>
          </a:p>
        </p:txBody>
      </p:sp>
    </p:spTree>
    <p:extLst>
      <p:ext uri="{BB962C8B-B14F-4D97-AF65-F5344CB8AC3E}">
        <p14:creationId xmlns:p14="http://schemas.microsoft.com/office/powerpoint/2010/main" val="3690454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A75DB4-6906-4629-B13D-9EDA4787B4A9}"/>
              </a:ext>
            </a:extLst>
          </p:cNvPr>
          <p:cNvSpPr>
            <a:spLocks noGrp="1"/>
          </p:cNvSpPr>
          <p:nvPr>
            <p:ph type="title"/>
          </p:nvPr>
        </p:nvSpPr>
        <p:spPr>
          <a:xfrm>
            <a:off x="657224" y="499533"/>
            <a:ext cx="10772775" cy="696221"/>
          </a:xfrm>
        </p:spPr>
        <p:txBody>
          <a:bodyPr>
            <a:normAutofit fontScale="90000"/>
          </a:bodyPr>
          <a:lstStyle/>
          <a:p>
            <a:pPr algn="ctr"/>
            <a:r>
              <a:rPr lang="en-US" b="1" dirty="0"/>
              <a:t>Action verbs to be used for objective/purpose</a:t>
            </a:r>
          </a:p>
        </p:txBody>
      </p:sp>
      <p:graphicFrame>
        <p:nvGraphicFramePr>
          <p:cNvPr id="4" name="Content Placeholder 3">
            <a:extLst>
              <a:ext uri="{FF2B5EF4-FFF2-40B4-BE49-F238E27FC236}">
                <a16:creationId xmlns="" xmlns:a16="http://schemas.microsoft.com/office/drawing/2014/main" id="{1BE51C57-0926-4CA0-8B30-1D4928736FF2}"/>
              </a:ext>
            </a:extLst>
          </p:cNvPr>
          <p:cNvGraphicFramePr>
            <a:graphicFrameLocks noGrp="1"/>
          </p:cNvGraphicFramePr>
          <p:nvPr>
            <p:ph idx="1"/>
            <p:extLst>
              <p:ext uri="{D42A27DB-BD31-4B8C-83A1-F6EECF244321}">
                <p14:modId xmlns:p14="http://schemas.microsoft.com/office/powerpoint/2010/main" val="2145457273"/>
              </p:ext>
            </p:extLst>
          </p:nvPr>
        </p:nvGraphicFramePr>
        <p:xfrm>
          <a:off x="695325" y="1547129"/>
          <a:ext cx="10753725" cy="4586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6551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7EC50E-4C6A-4041-B0C9-25600B5FD057}"/>
              </a:ext>
            </a:extLst>
          </p:cNvPr>
          <p:cNvSpPr>
            <a:spLocks noGrp="1"/>
          </p:cNvSpPr>
          <p:nvPr>
            <p:ph type="title"/>
          </p:nvPr>
        </p:nvSpPr>
        <p:spPr/>
        <p:txBody>
          <a:bodyPr>
            <a:normAutofit/>
          </a:bodyPr>
          <a:lstStyle/>
          <a:p>
            <a:r>
              <a:rPr lang="en-US" sz="6000" b="1" dirty="0"/>
              <a:t>7. Scope of the study </a:t>
            </a:r>
          </a:p>
        </p:txBody>
      </p:sp>
      <p:sp>
        <p:nvSpPr>
          <p:cNvPr id="3" name="Content Placeholder 2">
            <a:extLst>
              <a:ext uri="{FF2B5EF4-FFF2-40B4-BE49-F238E27FC236}">
                <a16:creationId xmlns="" xmlns:a16="http://schemas.microsoft.com/office/drawing/2014/main" id="{FE37BCF6-B882-44AE-8AF9-A82B479CD088}"/>
              </a:ext>
            </a:extLst>
          </p:cNvPr>
          <p:cNvSpPr>
            <a:spLocks noGrp="1"/>
          </p:cNvSpPr>
          <p:nvPr>
            <p:ph idx="1"/>
          </p:nvPr>
        </p:nvSpPr>
        <p:spPr>
          <a:xfrm>
            <a:off x="676656" y="2405575"/>
            <a:ext cx="10753725" cy="3372290"/>
          </a:xfrm>
        </p:spPr>
        <p:txBody>
          <a:bodyPr>
            <a:normAutofit/>
          </a:bodyPr>
          <a:lstStyle/>
          <a:p>
            <a:pPr>
              <a:buFont typeface="Wingdings" panose="05000000000000000000" pitchFamily="2" charset="2"/>
              <a:buChar char="Ø"/>
            </a:pPr>
            <a:r>
              <a:rPr lang="en-US" sz="2800" dirty="0"/>
              <a:t>shows direction of research </a:t>
            </a:r>
          </a:p>
          <a:p>
            <a:pPr>
              <a:buFont typeface="Wingdings" panose="05000000000000000000" pitchFamily="2" charset="2"/>
              <a:buChar char="Ø"/>
            </a:pPr>
            <a:r>
              <a:rPr lang="en-US" sz="2800" dirty="0"/>
              <a:t>states boundaries or parameter of study</a:t>
            </a:r>
          </a:p>
          <a:p>
            <a:pPr>
              <a:buFont typeface="Wingdings" panose="05000000000000000000" pitchFamily="2" charset="2"/>
              <a:buChar char="Ø"/>
            </a:pPr>
            <a:r>
              <a:rPr lang="en-US" sz="2800" dirty="0"/>
              <a:t>outlines method of investigation used in </a:t>
            </a:r>
            <a:r>
              <a:rPr lang="en-US" sz="2800" dirty="0" smtClean="0"/>
              <a:t>study</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smtClean="0"/>
              <a:t>Refer to handout page # 72 for examples</a:t>
            </a:r>
            <a:endParaRPr lang="en-US" sz="2800" dirty="0"/>
          </a:p>
        </p:txBody>
      </p:sp>
      <p:sp>
        <p:nvSpPr>
          <p:cNvPr id="4" name="Title 1"/>
          <p:cNvSpPr txBox="1">
            <a:spLocks/>
          </p:cNvSpPr>
          <p:nvPr/>
        </p:nvSpPr>
        <p:spPr>
          <a:xfrm>
            <a:off x="8593249" y="74020"/>
            <a:ext cx="3598751" cy="42551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smtClean="0"/>
              <a:t>Introduction Chapter/Section</a:t>
            </a:r>
            <a:endParaRPr lang="en-US" sz="2400" dirty="0"/>
          </a:p>
        </p:txBody>
      </p:sp>
    </p:spTree>
    <p:extLst>
      <p:ext uri="{BB962C8B-B14F-4D97-AF65-F5344CB8AC3E}">
        <p14:creationId xmlns:p14="http://schemas.microsoft.com/office/powerpoint/2010/main" val="2869242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Scope of the Project</a:t>
            </a:r>
            <a:endParaRPr lang="en-US" b="1" dirty="0"/>
          </a:p>
        </p:txBody>
      </p:sp>
      <p:sp>
        <p:nvSpPr>
          <p:cNvPr id="3" name="Content Placeholder 2"/>
          <p:cNvSpPr>
            <a:spLocks noGrp="1"/>
          </p:cNvSpPr>
          <p:nvPr>
            <p:ph idx="1"/>
          </p:nvPr>
        </p:nvSpPr>
        <p:spPr/>
        <p:txBody>
          <a:bodyPr>
            <a:normAutofit/>
          </a:bodyPr>
          <a:lstStyle/>
          <a:p>
            <a:r>
              <a:rPr lang="en-US" sz="3200" dirty="0"/>
              <a:t>Project scope is the part of </a:t>
            </a:r>
            <a:r>
              <a:rPr lang="en-US" sz="3200" u="sng" dirty="0">
                <a:hlinkClick r:id="rId2"/>
              </a:rPr>
              <a:t>project planning</a:t>
            </a:r>
            <a:r>
              <a:rPr lang="en-US" sz="3200" dirty="0"/>
              <a:t> that involves determining and documenting a list of specific project </a:t>
            </a:r>
            <a:r>
              <a:rPr lang="en-US" sz="3200" u="sng" dirty="0">
                <a:solidFill>
                  <a:srgbClr val="FF0000"/>
                </a:solidFill>
                <a:hlinkClick r:id="rId3"/>
              </a:rPr>
              <a:t>goals, deliverables, tasks, costs and deadlines</a:t>
            </a:r>
            <a:r>
              <a:rPr lang="en-US" sz="3200" dirty="0"/>
              <a:t>. The documentation of a project's scope is called a </a:t>
            </a:r>
            <a:r>
              <a:rPr lang="en-US" sz="3200" i="1" dirty="0"/>
              <a:t>scope statement</a:t>
            </a:r>
            <a:r>
              <a:rPr lang="en-US" sz="3200" dirty="0"/>
              <a:t> or </a:t>
            </a:r>
            <a:r>
              <a:rPr lang="en-US" sz="3200" i="1" dirty="0"/>
              <a:t>terms of reference</a:t>
            </a:r>
            <a:r>
              <a:rPr lang="en-US" sz="3200" dirty="0"/>
              <a:t>. It explains the boundaries of the project, establishes responsibilities for each team member and sets up procedures for how completed work will be verified and approved.</a:t>
            </a:r>
          </a:p>
        </p:txBody>
      </p:sp>
      <p:sp>
        <p:nvSpPr>
          <p:cNvPr id="4" name="Title 1"/>
          <p:cNvSpPr txBox="1">
            <a:spLocks/>
          </p:cNvSpPr>
          <p:nvPr/>
        </p:nvSpPr>
        <p:spPr>
          <a:xfrm>
            <a:off x="8593249" y="74020"/>
            <a:ext cx="3598751" cy="42551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smtClean="0"/>
              <a:t>Introduction Chapter/Section</a:t>
            </a:r>
            <a:endParaRPr lang="en-US" sz="2400" dirty="0"/>
          </a:p>
        </p:txBody>
      </p:sp>
    </p:spTree>
    <p:extLst>
      <p:ext uri="{BB962C8B-B14F-4D97-AF65-F5344CB8AC3E}">
        <p14:creationId xmlns:p14="http://schemas.microsoft.com/office/powerpoint/2010/main" val="2608398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research focuses on developing and refining sentiment analysis algorithms specifically designed for social media platforms, with an emphasis on addressing challenges related to language nuances and cultural context. The scope encompasses the exploration of advanced deep learning techniques and the utilization of diverse datasets to train and validate the effectiveness of the algorithms. Evaluation metrics will include accuracy, reliability, and bias reduction. The research does not extend to the development of new social media platforms or the analysis of sentiment in non-digital contexts.</a:t>
            </a:r>
          </a:p>
        </p:txBody>
      </p:sp>
      <p:sp>
        <p:nvSpPr>
          <p:cNvPr id="4" name="Title 1"/>
          <p:cNvSpPr txBox="1">
            <a:spLocks/>
          </p:cNvSpPr>
          <p:nvPr/>
        </p:nvSpPr>
        <p:spPr>
          <a:xfrm>
            <a:off x="8593249" y="74020"/>
            <a:ext cx="3598751" cy="42551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smtClean="0"/>
              <a:t>Introduction Chapter/Section</a:t>
            </a:r>
            <a:endParaRPr lang="en-US" sz="2400" dirty="0"/>
          </a:p>
        </p:txBody>
      </p:sp>
      <p:sp>
        <p:nvSpPr>
          <p:cNvPr id="5" name="Title 1"/>
          <p:cNvSpPr>
            <a:spLocks noGrp="1"/>
          </p:cNvSpPr>
          <p:nvPr>
            <p:ph type="title"/>
          </p:nvPr>
        </p:nvSpPr>
        <p:spPr>
          <a:xfrm>
            <a:off x="657224" y="499533"/>
            <a:ext cx="10772775" cy="1658198"/>
          </a:xfrm>
        </p:spPr>
        <p:txBody>
          <a:bodyPr/>
          <a:lstStyle/>
          <a:p>
            <a:r>
              <a:rPr lang="en-US" b="1" dirty="0" smtClean="0"/>
              <a:t>Sample Scope </a:t>
            </a:r>
            <a:r>
              <a:rPr lang="en-US" b="1" dirty="0" smtClean="0"/>
              <a:t>of </a:t>
            </a:r>
            <a:r>
              <a:rPr lang="en-US" b="1" dirty="0" smtClean="0"/>
              <a:t>a </a:t>
            </a:r>
            <a:r>
              <a:rPr lang="en-US" b="1" dirty="0" smtClean="0"/>
              <a:t>Project</a:t>
            </a:r>
            <a:endParaRPr lang="en-US" b="1" dirty="0"/>
          </a:p>
        </p:txBody>
      </p:sp>
    </p:spTree>
    <p:extLst>
      <p:ext uri="{BB962C8B-B14F-4D97-AF65-F5344CB8AC3E}">
        <p14:creationId xmlns:p14="http://schemas.microsoft.com/office/powerpoint/2010/main" val="121726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177" y="579422"/>
            <a:ext cx="10403969" cy="5794217"/>
          </a:xfrm>
        </p:spPr>
      </p:pic>
      <p:sp>
        <p:nvSpPr>
          <p:cNvPr id="3" name="Title 1"/>
          <p:cNvSpPr txBox="1">
            <a:spLocks/>
          </p:cNvSpPr>
          <p:nvPr/>
        </p:nvSpPr>
        <p:spPr>
          <a:xfrm>
            <a:off x="8593249" y="74020"/>
            <a:ext cx="3598751" cy="42551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smtClean="0"/>
              <a:t>Introduction Chapter/Section</a:t>
            </a:r>
            <a:endParaRPr lang="en-US" sz="2400" dirty="0"/>
          </a:p>
        </p:txBody>
      </p:sp>
    </p:spTree>
    <p:extLst>
      <p:ext uri="{BB962C8B-B14F-4D97-AF65-F5344CB8AC3E}">
        <p14:creationId xmlns:p14="http://schemas.microsoft.com/office/powerpoint/2010/main" val="1626277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Constraints</a:t>
            </a:r>
            <a:endParaRPr lang="en-US" dirty="0"/>
          </a:p>
        </p:txBody>
      </p:sp>
      <p:pic>
        <p:nvPicPr>
          <p:cNvPr id="1028" name="Picture 4" descr="https://cdn.ttgtmedia.com/rms/onlineimages/softwarequal-iron_triangle-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247" y="1574398"/>
            <a:ext cx="6992017" cy="433461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463358" y="5580187"/>
            <a:ext cx="2987644" cy="250245"/>
          </a:xfrm>
        </p:spPr>
        <p:txBody>
          <a:bodyPr>
            <a:normAutofit fontScale="62500" lnSpcReduction="20000"/>
          </a:bodyPr>
          <a:lstStyle/>
          <a:p>
            <a:r>
              <a:rPr lang="en-US" dirty="0" smtClean="0"/>
              <a:t>Constraints in Projects </a:t>
            </a:r>
          </a:p>
          <a:p>
            <a:endParaRPr lang="en-US" dirty="0" smtClean="0"/>
          </a:p>
          <a:p>
            <a:endParaRPr lang="en-US" dirty="0"/>
          </a:p>
          <a:p>
            <a:endParaRPr lang="en-US" dirty="0"/>
          </a:p>
        </p:txBody>
      </p:sp>
      <p:sp>
        <p:nvSpPr>
          <p:cNvPr id="5" name="Title 1"/>
          <p:cNvSpPr txBox="1">
            <a:spLocks/>
          </p:cNvSpPr>
          <p:nvPr/>
        </p:nvSpPr>
        <p:spPr>
          <a:xfrm>
            <a:off x="8593249" y="74020"/>
            <a:ext cx="3598751" cy="42551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smtClean="0"/>
              <a:t>Introduction Chapter/Section</a:t>
            </a:r>
            <a:endParaRPr lang="en-US" sz="2400" dirty="0"/>
          </a:p>
        </p:txBody>
      </p:sp>
    </p:spTree>
    <p:extLst>
      <p:ext uri="{BB962C8B-B14F-4D97-AF65-F5344CB8AC3E}">
        <p14:creationId xmlns:p14="http://schemas.microsoft.com/office/powerpoint/2010/main" val="3298980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Constraints</a:t>
            </a:r>
            <a:endParaRPr lang="en-US" dirty="0"/>
          </a:p>
        </p:txBody>
      </p:sp>
      <p:sp>
        <p:nvSpPr>
          <p:cNvPr id="3" name="Content Placeholder 2"/>
          <p:cNvSpPr>
            <a:spLocks noGrp="1"/>
          </p:cNvSpPr>
          <p:nvPr>
            <p:ph idx="1"/>
          </p:nvPr>
        </p:nvSpPr>
        <p:spPr/>
        <p:txBody>
          <a:bodyPr>
            <a:normAutofit/>
          </a:bodyPr>
          <a:lstStyle/>
          <a:p>
            <a:pPr algn="just"/>
            <a:r>
              <a:rPr lang="en-US" sz="2800" dirty="0"/>
              <a:t>A constraint in </a:t>
            </a:r>
            <a:r>
              <a:rPr lang="en-US" sz="2800" u="sng" dirty="0">
                <a:hlinkClick r:id="rId2"/>
              </a:rPr>
              <a:t>project management</a:t>
            </a:r>
            <a:r>
              <a:rPr lang="en-US" sz="2800" dirty="0"/>
              <a:t> is any restriction that defines a project's limitations. For example, a project's scope is the limit of what the project is expected to accomplish.</a:t>
            </a:r>
          </a:p>
          <a:p>
            <a:pPr algn="just"/>
            <a:r>
              <a:rPr lang="en-US" sz="2800" dirty="0"/>
              <a:t>The three most significant project planning and management constraints are time, cost and scope. They are sometimes known as the </a:t>
            </a:r>
            <a:r>
              <a:rPr lang="en-US" sz="2800" u="sng" dirty="0">
                <a:hlinkClick r:id="rId3"/>
              </a:rPr>
              <a:t>triple constraint</a:t>
            </a:r>
            <a:r>
              <a:rPr lang="en-US" sz="2800" dirty="0"/>
              <a:t> or the project management triangle or the iron triangle.</a:t>
            </a:r>
          </a:p>
          <a:p>
            <a:pPr algn="just"/>
            <a:endParaRPr lang="en-US" sz="2800" dirty="0"/>
          </a:p>
        </p:txBody>
      </p:sp>
      <p:sp>
        <p:nvSpPr>
          <p:cNvPr id="4" name="Title 1"/>
          <p:cNvSpPr txBox="1">
            <a:spLocks/>
          </p:cNvSpPr>
          <p:nvPr/>
        </p:nvSpPr>
        <p:spPr>
          <a:xfrm>
            <a:off x="8593249" y="74020"/>
            <a:ext cx="3598751" cy="42551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smtClean="0"/>
              <a:t>Introduction Chapter/Section</a:t>
            </a:r>
            <a:endParaRPr lang="en-US" sz="2400" dirty="0"/>
          </a:p>
        </p:txBody>
      </p:sp>
    </p:spTree>
    <p:extLst>
      <p:ext uri="{BB962C8B-B14F-4D97-AF65-F5344CB8AC3E}">
        <p14:creationId xmlns:p14="http://schemas.microsoft.com/office/powerpoint/2010/main" val="1982357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r>
              <a:rPr lang="en-US" b="1" dirty="0" smtClean="0"/>
              <a:t>Chapter/Section</a:t>
            </a:r>
            <a:endParaRPr lang="en-US" dirty="0"/>
          </a:p>
        </p:txBody>
      </p:sp>
      <p:sp>
        <p:nvSpPr>
          <p:cNvPr id="3" name="Content Placeholder 2"/>
          <p:cNvSpPr>
            <a:spLocks noGrp="1"/>
          </p:cNvSpPr>
          <p:nvPr>
            <p:ph idx="1"/>
          </p:nvPr>
        </p:nvSpPr>
        <p:spPr/>
        <p:txBody>
          <a:bodyPr>
            <a:normAutofit lnSpcReduction="10000"/>
          </a:bodyPr>
          <a:lstStyle/>
          <a:p>
            <a:r>
              <a:rPr lang="en-US" sz="2400" b="1" dirty="0">
                <a:solidFill>
                  <a:srgbClr val="FF0000"/>
                </a:solidFill>
              </a:rPr>
              <a:t>Scope </a:t>
            </a:r>
            <a:r>
              <a:rPr lang="en-US" sz="2400" dirty="0"/>
              <a:t>refers to the breadth and depth of features and functionalities incorporated into the software. It defines the boundaries of the project, outlining the project’s specific capabilities. </a:t>
            </a:r>
          </a:p>
          <a:p>
            <a:r>
              <a:rPr lang="en-US" sz="2400" b="1" dirty="0">
                <a:solidFill>
                  <a:srgbClr val="FF0000"/>
                </a:solidFill>
              </a:rPr>
              <a:t>Cost</a:t>
            </a:r>
            <a:r>
              <a:rPr lang="en-US" sz="2400" b="1" dirty="0"/>
              <a:t> </a:t>
            </a:r>
            <a:r>
              <a:rPr lang="en-US" sz="2400" dirty="0"/>
              <a:t>represents the financial investment allocated to various aspects of software development, including initial development, necessary resources, and ongoing maintenance. Cost includes financial investments in not only the software itself but also labor, vendors, quality control, tools, etc. </a:t>
            </a:r>
          </a:p>
          <a:p>
            <a:r>
              <a:rPr lang="en-US" sz="2400" b="1" dirty="0">
                <a:solidFill>
                  <a:srgbClr val="FF0000"/>
                </a:solidFill>
              </a:rPr>
              <a:t>Time </a:t>
            </a:r>
            <a:r>
              <a:rPr lang="en-US" sz="2400" dirty="0"/>
              <a:t>dictates the deadlines for project delivery and establishes key milestones throughout the development process. This also includes the project’s schedule and the time at which each part of the project should be completed, including final delivery. </a:t>
            </a:r>
          </a:p>
          <a:p>
            <a:endParaRPr lang="en-US" dirty="0"/>
          </a:p>
        </p:txBody>
      </p:sp>
    </p:spTree>
    <p:extLst>
      <p:ext uri="{BB962C8B-B14F-4D97-AF65-F5344CB8AC3E}">
        <p14:creationId xmlns:p14="http://schemas.microsoft.com/office/powerpoint/2010/main" val="1664955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171987"/>
            <a:ext cx="10772775" cy="594977"/>
          </a:xfrm>
        </p:spPr>
        <p:txBody>
          <a:bodyPr>
            <a:normAutofit fontScale="90000"/>
          </a:bodyPr>
          <a:lstStyle/>
          <a:p>
            <a:r>
              <a:rPr lang="en-US" dirty="0"/>
              <a:t>Sample 2</a:t>
            </a:r>
          </a:p>
        </p:txBody>
      </p:sp>
      <p:sp>
        <p:nvSpPr>
          <p:cNvPr id="3" name="Content Placeholder 2"/>
          <p:cNvSpPr>
            <a:spLocks noGrp="1"/>
          </p:cNvSpPr>
          <p:nvPr>
            <p:ph idx="1"/>
          </p:nvPr>
        </p:nvSpPr>
        <p:spPr>
          <a:xfrm>
            <a:off x="676656" y="1094510"/>
            <a:ext cx="10753725" cy="5334000"/>
          </a:xfrm>
        </p:spPr>
        <p:txBody>
          <a:bodyPr>
            <a:normAutofit/>
          </a:bodyPr>
          <a:lstStyle/>
          <a:p>
            <a:r>
              <a:rPr lang="en-US" dirty="0">
                <a:solidFill>
                  <a:schemeClr val="accent1">
                    <a:lumMod val="75000"/>
                  </a:schemeClr>
                </a:solidFill>
              </a:rPr>
              <a:t>Human-robot collaborative work has the potential to advance quality, efficiency and safety in manufacturing</a:t>
            </a:r>
            <a:r>
              <a:rPr lang="en-US" dirty="0"/>
              <a:t>. In this paper we </a:t>
            </a:r>
            <a:r>
              <a:rPr lang="en-US" dirty="0">
                <a:solidFill>
                  <a:srgbClr val="00B050"/>
                </a:solidFill>
              </a:rPr>
              <a:t>present a gestural communication lexicon for human-robot collaboration in industrial assembly tasks and establish methodology for producing such a lexicon</a:t>
            </a:r>
            <a:r>
              <a:rPr lang="en-US" dirty="0"/>
              <a:t>. Our user experiments are grounded in a study of industry needs, providing potential real-world applicability to our results. </a:t>
            </a:r>
            <a:r>
              <a:rPr lang="en-US" dirty="0">
                <a:solidFill>
                  <a:srgbClr val="00B0F0"/>
                </a:solidFill>
              </a:rPr>
              <a:t>Actions required for industrial assembly tasks are abstracted into three classes: part acquisition, part manipulation, and part operations. We analyzed the communication between human pairs performing these subtasks and derived a set of communication terms and gestures.</a:t>
            </a:r>
            <a:r>
              <a:rPr lang="en-US" dirty="0"/>
              <a:t> </a:t>
            </a:r>
            <a:r>
              <a:rPr lang="en-US" dirty="0">
                <a:solidFill>
                  <a:srgbClr val="FF0000"/>
                </a:solidFill>
              </a:rPr>
              <a:t>We found that participant-provided gestures are intuitive and well suited to robotic implementation, but that interpretation is highly dependent on task context. We then implemented these gestures on a robot arm in a human-robot interaction context, and found the gestures to be easily interpreted by observers. </a:t>
            </a:r>
            <a:r>
              <a:rPr lang="en-US" dirty="0">
                <a:solidFill>
                  <a:schemeClr val="accent4">
                    <a:lumMod val="50000"/>
                  </a:schemeClr>
                </a:solidFill>
              </a:rPr>
              <a:t>We found that observation of human-human interaction can be effective in determining </a:t>
            </a:r>
            <a:r>
              <a:rPr lang="en-US" i="1" dirty="0">
                <a:solidFill>
                  <a:schemeClr val="accent4">
                    <a:lumMod val="50000"/>
                  </a:schemeClr>
                </a:solidFill>
              </a:rPr>
              <a:t>what</a:t>
            </a:r>
            <a:r>
              <a:rPr lang="en-US" dirty="0">
                <a:solidFill>
                  <a:schemeClr val="accent4">
                    <a:lumMod val="50000"/>
                  </a:schemeClr>
                </a:solidFill>
              </a:rPr>
              <a:t> should be communicated in a given human-robot task, </a:t>
            </a:r>
            <a:r>
              <a:rPr lang="en-US" i="1" dirty="0">
                <a:solidFill>
                  <a:schemeClr val="accent4">
                    <a:lumMod val="50000"/>
                  </a:schemeClr>
                </a:solidFill>
              </a:rPr>
              <a:t>how</a:t>
            </a:r>
            <a:r>
              <a:rPr lang="en-US" dirty="0">
                <a:solidFill>
                  <a:schemeClr val="accent4">
                    <a:lumMod val="50000"/>
                  </a:schemeClr>
                </a:solidFill>
              </a:rPr>
              <a:t> communication gestures should be executed, and priorities for robotic system implementation based on frequency of use.</a:t>
            </a:r>
          </a:p>
        </p:txBody>
      </p:sp>
    </p:spTree>
    <p:extLst>
      <p:ext uri="{BB962C8B-B14F-4D97-AF65-F5344CB8AC3E}">
        <p14:creationId xmlns:p14="http://schemas.microsoft.com/office/powerpoint/2010/main" val="4009029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 are stakeholders?</a:t>
            </a:r>
            <a:endParaRPr lang="en-US" b="1" dirty="0"/>
          </a:p>
        </p:txBody>
      </p:sp>
      <p:graphicFrame>
        <p:nvGraphicFramePr>
          <p:cNvPr id="4" name="Content Placeholder 3"/>
          <p:cNvGraphicFramePr>
            <a:graphicFrameLocks noGrp="1"/>
          </p:cNvGraphicFramePr>
          <p:nvPr>
            <p:ph idx="1"/>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61237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are stakeholders?</a:t>
            </a:r>
            <a:endParaRPr lang="en-US" dirty="0"/>
          </a:p>
        </p:txBody>
      </p:sp>
      <p:sp>
        <p:nvSpPr>
          <p:cNvPr id="3" name="Content Placeholder 2"/>
          <p:cNvSpPr>
            <a:spLocks noGrp="1"/>
          </p:cNvSpPr>
          <p:nvPr>
            <p:ph idx="1"/>
          </p:nvPr>
        </p:nvSpPr>
        <p:spPr>
          <a:xfrm>
            <a:off x="1097280" y="1845733"/>
            <a:ext cx="10058400" cy="4333393"/>
          </a:xfrm>
        </p:spPr>
        <p:txBody>
          <a:bodyPr>
            <a:normAutofit fontScale="70000" lnSpcReduction="20000"/>
          </a:bodyPr>
          <a:lstStyle/>
          <a:p>
            <a:r>
              <a:rPr lang="en-US" sz="2900" b="1" dirty="0">
                <a:solidFill>
                  <a:srgbClr val="FF0000"/>
                </a:solidFill>
              </a:rPr>
              <a:t>Direct users</a:t>
            </a:r>
          </a:p>
          <a:p>
            <a:r>
              <a:rPr lang="en-US" sz="2900" dirty="0"/>
              <a:t>Those who will use the software directly are usually most concerned with how it will fit into their current workflows. They want to know that it solves a significant problem or otherwise makes their job easier.</a:t>
            </a:r>
          </a:p>
          <a:p>
            <a:r>
              <a:rPr lang="en-US" sz="2900" b="1" dirty="0">
                <a:solidFill>
                  <a:srgbClr val="FF0000"/>
                </a:solidFill>
              </a:rPr>
              <a:t>Secondary users</a:t>
            </a:r>
          </a:p>
          <a:p>
            <a:r>
              <a:rPr lang="en-US" sz="2900" dirty="0"/>
              <a:t>Direct users interact with the software itself. Secondary users rely on the products of the software. New software needs to produce results in a format that fits into secondary users’ </a:t>
            </a:r>
            <a:r>
              <a:rPr lang="en-US" sz="2900" dirty="0" smtClean="0"/>
              <a:t>workflows. Forgetting </a:t>
            </a:r>
            <a:r>
              <a:rPr lang="en-US" sz="2900" dirty="0"/>
              <a:t>about this group can cause one problem while solving another, like suddenly generating reports in a format secondary users can’t integrate into their analytics.</a:t>
            </a:r>
          </a:p>
          <a:p>
            <a:r>
              <a:rPr lang="en-US" sz="2900" b="1" dirty="0">
                <a:solidFill>
                  <a:srgbClr val="FF0000"/>
                </a:solidFill>
              </a:rPr>
              <a:t>Beneficiaries</a:t>
            </a:r>
          </a:p>
          <a:p>
            <a:r>
              <a:rPr lang="en-US" sz="2900" dirty="0"/>
              <a:t>These are all the people affected by the software’s products. The term encompasses a huge base of customers and vendors who focus more on results than </a:t>
            </a:r>
            <a:r>
              <a:rPr lang="en-US" sz="2900" dirty="0" smtClean="0"/>
              <a:t>process. Their </a:t>
            </a:r>
            <a:r>
              <a:rPr lang="en-US" sz="2900" dirty="0"/>
              <a:t>input should revolve around the services or information the software will provide.</a:t>
            </a:r>
          </a:p>
          <a:p>
            <a:r>
              <a:rPr lang="en-US" dirty="0"/>
              <a:t/>
            </a:r>
            <a:br>
              <a:rPr lang="en-US" dirty="0"/>
            </a:br>
            <a:endParaRPr lang="en-US" dirty="0"/>
          </a:p>
        </p:txBody>
      </p:sp>
    </p:spTree>
    <p:extLst>
      <p:ext uri="{BB962C8B-B14F-4D97-AF65-F5344CB8AC3E}">
        <p14:creationId xmlns:p14="http://schemas.microsoft.com/office/powerpoint/2010/main" val="1118219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5758" y="1895180"/>
            <a:ext cx="10339058" cy="3785652"/>
          </a:xfrm>
          <a:prstGeom prst="rect">
            <a:avLst/>
          </a:prstGeom>
        </p:spPr>
        <p:txBody>
          <a:bodyPr wrap="square">
            <a:spAutoFit/>
          </a:bodyPr>
          <a:lstStyle/>
          <a:p>
            <a:r>
              <a:rPr lang="en-US" sz="2400" dirty="0"/>
              <a:t>The project definition typically includes details such </a:t>
            </a:r>
            <a:r>
              <a:rPr lang="en-US" sz="2400" dirty="0" smtClean="0"/>
              <a:t>as</a:t>
            </a:r>
          </a:p>
          <a:p>
            <a:pPr marL="457200" indent="-457200">
              <a:buFont typeface="+mj-lt"/>
              <a:buAutoNum type="arabicPeriod"/>
            </a:pPr>
            <a:r>
              <a:rPr lang="en-US" sz="2400" dirty="0" smtClean="0"/>
              <a:t>project </a:t>
            </a:r>
            <a:r>
              <a:rPr lang="en-US" sz="2400" dirty="0"/>
              <a:t>goals, </a:t>
            </a:r>
            <a:endParaRPr lang="en-US" sz="2400" dirty="0" smtClean="0"/>
          </a:p>
          <a:p>
            <a:pPr marL="457200" indent="-457200">
              <a:buFont typeface="+mj-lt"/>
              <a:buAutoNum type="arabicPeriod"/>
            </a:pPr>
            <a:r>
              <a:rPr lang="en-US" sz="2400" dirty="0" smtClean="0"/>
              <a:t>requirements</a:t>
            </a:r>
            <a:r>
              <a:rPr lang="en-US" sz="2400" dirty="0"/>
              <a:t>, </a:t>
            </a:r>
            <a:endParaRPr lang="en-US" sz="2400" dirty="0" smtClean="0"/>
          </a:p>
          <a:p>
            <a:pPr marL="457200" indent="-457200">
              <a:buFont typeface="+mj-lt"/>
              <a:buAutoNum type="arabicPeriod"/>
            </a:pPr>
            <a:r>
              <a:rPr lang="en-US" sz="2400" dirty="0" smtClean="0"/>
              <a:t>constraints</a:t>
            </a:r>
            <a:r>
              <a:rPr lang="en-US" sz="2400" dirty="0"/>
              <a:t>, </a:t>
            </a:r>
            <a:endParaRPr lang="en-US" sz="2400" dirty="0" smtClean="0"/>
          </a:p>
          <a:p>
            <a:pPr marL="457200" indent="-457200">
              <a:buFont typeface="+mj-lt"/>
              <a:buAutoNum type="arabicPeriod"/>
            </a:pPr>
            <a:r>
              <a:rPr lang="en-US" sz="2400" dirty="0" smtClean="0"/>
              <a:t>stakeholders,</a:t>
            </a:r>
          </a:p>
          <a:p>
            <a:pPr marL="457200" indent="-457200">
              <a:buFont typeface="+mj-lt"/>
              <a:buAutoNum type="arabicPeriod"/>
            </a:pPr>
            <a:r>
              <a:rPr lang="en-US" sz="2400" dirty="0" smtClean="0"/>
              <a:t>timeline</a:t>
            </a:r>
            <a:r>
              <a:rPr lang="en-US" sz="2400" dirty="0"/>
              <a:t>, and </a:t>
            </a:r>
            <a:endParaRPr lang="en-US" sz="2400" dirty="0" smtClean="0"/>
          </a:p>
          <a:p>
            <a:pPr marL="457200" indent="-457200">
              <a:buFont typeface="+mj-lt"/>
              <a:buAutoNum type="arabicPeriod"/>
            </a:pPr>
            <a:r>
              <a:rPr lang="en-US" sz="2400" dirty="0" smtClean="0"/>
              <a:t>resources needed </a:t>
            </a:r>
          </a:p>
          <a:p>
            <a:endParaRPr lang="en-US" sz="2400" dirty="0" smtClean="0"/>
          </a:p>
          <a:p>
            <a:r>
              <a:rPr lang="en-US" sz="2400" dirty="0" smtClean="0"/>
              <a:t>It </a:t>
            </a:r>
            <a:r>
              <a:rPr lang="en-US" sz="2400" dirty="0"/>
              <a:t>serves as a roadmap for project planning, execution, and evaluation, guiding the team throughout the project lifecycle.</a:t>
            </a:r>
            <a:endParaRPr lang="en-US" sz="2400" dirty="0"/>
          </a:p>
        </p:txBody>
      </p:sp>
      <p:sp>
        <p:nvSpPr>
          <p:cNvPr id="5" name="Title 1"/>
          <p:cNvSpPr>
            <a:spLocks noGrp="1"/>
          </p:cNvSpPr>
          <p:nvPr>
            <p:ph type="title"/>
          </p:nvPr>
        </p:nvSpPr>
        <p:spPr/>
        <p:txBody>
          <a:bodyPr/>
          <a:lstStyle/>
          <a:p>
            <a:r>
              <a:rPr lang="en-US" b="1" dirty="0" smtClean="0"/>
              <a:t>Project definition</a:t>
            </a:r>
            <a:endParaRPr lang="en-US" dirty="0"/>
          </a:p>
        </p:txBody>
      </p:sp>
    </p:spTree>
    <p:extLst>
      <p:ext uri="{BB962C8B-B14F-4D97-AF65-F5344CB8AC3E}">
        <p14:creationId xmlns:p14="http://schemas.microsoft.com/office/powerpoint/2010/main" val="184740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Examples</a:t>
            </a:r>
            <a:endParaRPr lang="en-US"/>
          </a:p>
        </p:txBody>
      </p:sp>
      <p:sp>
        <p:nvSpPr>
          <p:cNvPr id="4" name="Content Placeholder 2"/>
          <p:cNvSpPr>
            <a:spLocks noGrp="1"/>
          </p:cNvSpPr>
          <p:nvPr>
            <p:ph idx="1"/>
          </p:nvPr>
        </p:nvSpPr>
        <p:spPr/>
        <p:txBody>
          <a:bodyPr>
            <a:normAutofit/>
          </a:bodyPr>
          <a:lstStyle/>
          <a:p>
            <a:r>
              <a:rPr lang="en-US" dirty="0" smtClean="0"/>
              <a:t>This project created a dice game with unique features such as </a:t>
            </a:r>
            <a:r>
              <a:rPr lang="en-US" dirty="0"/>
              <a:t>statistics tracking, accelerometer utilization for rolling, single </a:t>
            </a:r>
            <a:r>
              <a:rPr lang="en-US" dirty="0" smtClean="0"/>
              <a:t>and multiplayer </a:t>
            </a:r>
            <a:r>
              <a:rPr lang="en-US" dirty="0"/>
              <a:t>support, sleek/simple user interface, and good look/feel</a:t>
            </a:r>
            <a:r>
              <a:rPr lang="en-US" dirty="0" smtClean="0"/>
              <a:t>.</a:t>
            </a:r>
            <a:endParaRPr lang="en-US" dirty="0"/>
          </a:p>
          <a:p>
            <a:r>
              <a:rPr lang="en-US" dirty="0" smtClean="0"/>
              <a:t>This project developed a </a:t>
            </a:r>
            <a:r>
              <a:rPr lang="en-US" dirty="0"/>
              <a:t>system </a:t>
            </a:r>
            <a:r>
              <a:rPr lang="en-US" dirty="0" smtClean="0"/>
              <a:t>that automates the process </a:t>
            </a:r>
            <a:r>
              <a:rPr lang="en-US" dirty="0"/>
              <a:t>of checking for </a:t>
            </a:r>
            <a:r>
              <a:rPr lang="en-US" dirty="0" smtClean="0"/>
              <a:t>route validity </a:t>
            </a:r>
            <a:r>
              <a:rPr lang="en-US" dirty="0"/>
              <a:t>between any two stations without </a:t>
            </a:r>
            <a:r>
              <a:rPr lang="en-US" dirty="0" smtClean="0"/>
              <a:t>the worry </a:t>
            </a:r>
            <a:r>
              <a:rPr lang="en-US" dirty="0"/>
              <a:t>of having to </a:t>
            </a:r>
            <a:r>
              <a:rPr lang="en-US" dirty="0" smtClean="0"/>
              <a:t>understand </a:t>
            </a:r>
            <a:r>
              <a:rPr lang="en-US" dirty="0"/>
              <a:t>the </a:t>
            </a:r>
            <a:r>
              <a:rPr lang="en-US" dirty="0" smtClean="0"/>
              <a:t>detailed rules </a:t>
            </a:r>
            <a:r>
              <a:rPr lang="en-US" dirty="0"/>
              <a:t>of the ATOC Rail </a:t>
            </a:r>
            <a:r>
              <a:rPr lang="en-US" dirty="0" err="1"/>
              <a:t>Routeing</a:t>
            </a:r>
            <a:r>
              <a:rPr lang="en-US" dirty="0"/>
              <a:t> Guide</a:t>
            </a:r>
            <a:r>
              <a:rPr lang="en-US" dirty="0" smtClean="0"/>
              <a:t>.</a:t>
            </a:r>
          </a:p>
          <a:p>
            <a:r>
              <a:rPr lang="en-US" dirty="0" smtClean="0"/>
              <a:t>This </a:t>
            </a:r>
            <a:r>
              <a:rPr lang="en-US" dirty="0"/>
              <a:t>project </a:t>
            </a:r>
            <a:r>
              <a:rPr lang="en-US" dirty="0" smtClean="0"/>
              <a:t>designed, created, developed </a:t>
            </a:r>
            <a:r>
              <a:rPr lang="en-US" dirty="0"/>
              <a:t>and </a:t>
            </a:r>
            <a:r>
              <a:rPr lang="en-US" dirty="0" smtClean="0"/>
              <a:t>evaluated </a:t>
            </a:r>
            <a:r>
              <a:rPr lang="en-US" dirty="0"/>
              <a:t>the </a:t>
            </a:r>
            <a:r>
              <a:rPr lang="en-US" dirty="0" smtClean="0"/>
              <a:t>first step </a:t>
            </a:r>
            <a:r>
              <a:rPr lang="en-US" dirty="0"/>
              <a:t>of the Virtual Doctor system.</a:t>
            </a:r>
          </a:p>
        </p:txBody>
      </p:sp>
    </p:spTree>
    <p:extLst>
      <p:ext uri="{BB962C8B-B14F-4D97-AF65-F5344CB8AC3E}">
        <p14:creationId xmlns:p14="http://schemas.microsoft.com/office/powerpoint/2010/main" val="184882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Abstract?</a:t>
            </a:r>
          </a:p>
        </p:txBody>
      </p:sp>
      <p:sp>
        <p:nvSpPr>
          <p:cNvPr id="3" name="Content Placeholder 2"/>
          <p:cNvSpPr>
            <a:spLocks noGrp="1"/>
          </p:cNvSpPr>
          <p:nvPr>
            <p:ph idx="1"/>
          </p:nvPr>
        </p:nvSpPr>
        <p:spPr/>
        <p:txBody>
          <a:bodyPr>
            <a:normAutofit lnSpcReduction="10000"/>
          </a:bodyPr>
          <a:lstStyle/>
          <a:p>
            <a:endParaRPr lang="en-US" dirty="0"/>
          </a:p>
          <a:p>
            <a:pPr>
              <a:buFont typeface="Wingdings" panose="05000000000000000000" pitchFamily="2" charset="2"/>
              <a:buChar char="q"/>
            </a:pPr>
            <a:r>
              <a:rPr lang="en-US" sz="3200" dirty="0"/>
              <a:t>An abstract is a self-contained, short, and powerful statement that describes a larger work. </a:t>
            </a:r>
          </a:p>
          <a:p>
            <a:pPr marL="0" indent="0">
              <a:buNone/>
            </a:pPr>
            <a:endParaRPr lang="en-US" sz="3200" dirty="0"/>
          </a:p>
          <a:p>
            <a:pPr>
              <a:buFont typeface="Wingdings" panose="05000000000000000000" pitchFamily="2" charset="2"/>
              <a:buChar char="q"/>
            </a:pPr>
            <a:r>
              <a:rPr lang="en-US" sz="3200" dirty="0"/>
              <a:t>An </a:t>
            </a:r>
            <a:r>
              <a:rPr lang="en-US" sz="3200" b="1" dirty="0"/>
              <a:t>abstract</a:t>
            </a:r>
            <a:r>
              <a:rPr lang="en-US" sz="3200" dirty="0"/>
              <a:t> is a brief summary of a research article, </a:t>
            </a:r>
            <a:r>
              <a:rPr lang="en-US" sz="3200" dirty="0">
                <a:hlinkClick r:id="rId2" tooltip="Thesis"/>
              </a:rPr>
              <a:t>thesis</a:t>
            </a:r>
            <a:r>
              <a:rPr lang="en-US" sz="3200" dirty="0"/>
              <a:t>, review, </a:t>
            </a:r>
            <a:r>
              <a:rPr lang="en-US" sz="3200" dirty="0">
                <a:hlinkClick r:id="rId3" tooltip="Academic conference"/>
              </a:rPr>
              <a:t>conference</a:t>
            </a:r>
            <a:r>
              <a:rPr lang="en-US" sz="3200" dirty="0"/>
              <a:t> </a:t>
            </a:r>
            <a:r>
              <a:rPr lang="en-US" sz="3200" dirty="0">
                <a:hlinkClick r:id="rId4" tooltip="Proceedings"/>
              </a:rPr>
              <a:t>proceeding</a:t>
            </a:r>
            <a:r>
              <a:rPr lang="en-US" sz="3200" dirty="0"/>
              <a:t>, or any in-depth analysis of a particular subject and is often used to help the reader quickly ascertain the paper's purpose</a:t>
            </a:r>
          </a:p>
        </p:txBody>
      </p:sp>
    </p:spTree>
    <p:extLst>
      <p:ext uri="{BB962C8B-B14F-4D97-AF65-F5344CB8AC3E}">
        <p14:creationId xmlns:p14="http://schemas.microsoft.com/office/powerpoint/2010/main" val="269542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Word Limit</a:t>
            </a:r>
          </a:p>
        </p:txBody>
      </p:sp>
      <p:sp>
        <p:nvSpPr>
          <p:cNvPr id="3" name="Content Placeholder 2"/>
          <p:cNvSpPr>
            <a:spLocks noGrp="1"/>
          </p:cNvSpPr>
          <p:nvPr>
            <p:ph idx="1"/>
          </p:nvPr>
        </p:nvSpPr>
        <p:spPr/>
        <p:txBody>
          <a:bodyPr/>
          <a:lstStyle/>
          <a:p>
            <a:pPr marL="0" indent="0">
              <a:buNone/>
            </a:pPr>
            <a:endParaRPr lang="en-US" dirty="0"/>
          </a:p>
          <a:p>
            <a:pPr marL="0" indent="0" algn="ctr">
              <a:buNone/>
            </a:pPr>
            <a:r>
              <a:rPr lang="en-US" sz="3200" dirty="0"/>
              <a:t>100 to 250 words</a:t>
            </a:r>
          </a:p>
        </p:txBody>
      </p:sp>
    </p:spTree>
    <p:extLst>
      <p:ext uri="{BB962C8B-B14F-4D97-AF65-F5344CB8AC3E}">
        <p14:creationId xmlns:p14="http://schemas.microsoft.com/office/powerpoint/2010/main" val="379496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212930"/>
            <a:ext cx="10772775" cy="769709"/>
          </a:xfrm>
        </p:spPr>
        <p:txBody>
          <a:bodyPr>
            <a:normAutofit/>
          </a:bodyPr>
          <a:lstStyle/>
          <a:p>
            <a:r>
              <a:rPr lang="en-US" sz="4400" b="1" dirty="0"/>
              <a:t>Informative Abstract Format (For Completed Study)</a:t>
            </a:r>
          </a:p>
        </p:txBody>
      </p:sp>
      <p:sp>
        <p:nvSpPr>
          <p:cNvPr id="3" name="Content Placeholder 2"/>
          <p:cNvSpPr>
            <a:spLocks noGrp="1"/>
          </p:cNvSpPr>
          <p:nvPr>
            <p:ph idx="1"/>
          </p:nvPr>
        </p:nvSpPr>
        <p:spPr>
          <a:xfrm>
            <a:off x="676656" y="982639"/>
            <a:ext cx="10753725" cy="5446296"/>
          </a:xfrm>
        </p:spPr>
        <p:txBody>
          <a:bodyPr>
            <a:noAutofit/>
          </a:bodyPr>
          <a:lstStyle/>
          <a:p>
            <a:r>
              <a:rPr lang="en-US" sz="3200" b="1" dirty="0"/>
              <a:t>1) Motivation:</a:t>
            </a:r>
          </a:p>
          <a:p>
            <a:r>
              <a:rPr lang="en-US" dirty="0"/>
              <a:t/>
            </a:r>
            <a:br>
              <a:rPr lang="en-US" dirty="0"/>
            </a:br>
            <a:r>
              <a:rPr lang="en-US" dirty="0"/>
              <a:t>Why </a:t>
            </a:r>
            <a:r>
              <a:rPr lang="en-US" b="1" dirty="0"/>
              <a:t>do we care </a:t>
            </a:r>
            <a:r>
              <a:rPr lang="en-US" dirty="0"/>
              <a:t>about the problem and the results? If the problem isn't obviously "interesting" it might be better to put motivation first; but if your work is incremental progress on a problem that is widely recognized as important, then it is probably better to put the problem statement first to indicate which piece of the larger problem you are breaking off to work on. </a:t>
            </a:r>
            <a:r>
              <a:rPr lang="en-US" b="1" dirty="0"/>
              <a:t>This section should include the importance of your work, the difficulty of the area, and the impact it might have if successful.</a:t>
            </a:r>
          </a:p>
          <a:p>
            <a:r>
              <a:rPr lang="en-US" sz="3200" b="1" dirty="0"/>
              <a:t>2) Problem statement:</a:t>
            </a:r>
          </a:p>
          <a:p>
            <a:r>
              <a:rPr lang="en-US" dirty="0"/>
              <a:t/>
            </a:r>
            <a:br>
              <a:rPr lang="en-US" dirty="0"/>
            </a:br>
            <a:r>
              <a:rPr lang="en-US" dirty="0"/>
              <a:t>What </a:t>
            </a:r>
            <a:r>
              <a:rPr lang="en-US" b="1" dirty="0"/>
              <a:t>problem</a:t>
            </a:r>
            <a:r>
              <a:rPr lang="en-US" dirty="0"/>
              <a:t> are you trying to </a:t>
            </a:r>
            <a:r>
              <a:rPr lang="en-US" b="1" dirty="0"/>
              <a:t>solve</a:t>
            </a:r>
            <a:r>
              <a:rPr lang="en-US" dirty="0"/>
              <a:t>? What is the </a:t>
            </a:r>
            <a:r>
              <a:rPr lang="en-US" b="1" dirty="0"/>
              <a:t>scope</a:t>
            </a:r>
            <a:r>
              <a:rPr lang="en-US" dirty="0"/>
              <a:t> of your work (a generalized approach, or for a specific situation)? Be careful not to use too much </a:t>
            </a:r>
            <a:r>
              <a:rPr lang="en-US" b="1" dirty="0"/>
              <a:t>jargon</a:t>
            </a:r>
            <a:r>
              <a:rPr lang="en-US" dirty="0"/>
              <a:t>. In some cases it is appropriate to put the problem statement before the motivation, but usually this only works if most readers already understand why the problem is important.</a:t>
            </a:r>
          </a:p>
          <a:p>
            <a:endParaRPr lang="en-US" dirty="0"/>
          </a:p>
        </p:txBody>
      </p:sp>
    </p:spTree>
    <p:extLst>
      <p:ext uri="{BB962C8B-B14F-4D97-AF65-F5344CB8AC3E}">
        <p14:creationId xmlns:p14="http://schemas.microsoft.com/office/powerpoint/2010/main" val="383665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499534"/>
            <a:ext cx="10753725" cy="5942830"/>
          </a:xfrm>
        </p:spPr>
        <p:txBody>
          <a:bodyPr>
            <a:normAutofit/>
          </a:bodyPr>
          <a:lstStyle/>
          <a:p>
            <a:r>
              <a:rPr lang="en-US" sz="3200" b="1" dirty="0"/>
              <a:t>3) Approach:</a:t>
            </a:r>
          </a:p>
          <a:p>
            <a:r>
              <a:rPr lang="en-US" dirty="0"/>
              <a:t/>
            </a:r>
            <a:br>
              <a:rPr lang="en-US" dirty="0"/>
            </a:br>
            <a:r>
              <a:rPr lang="en-US" dirty="0"/>
              <a:t>How did you go about solving or making progress on the problem? Did you use simulation, analytic models, prototype construction, or analysis of field data for an actual product? What was the extent of your work (did you look at one application program or a hundred programs in twenty different programming languages?) What important variables did you control, ignore, or measure?</a:t>
            </a:r>
          </a:p>
          <a:p>
            <a:r>
              <a:rPr lang="en-US" sz="3200" b="1" dirty="0"/>
              <a:t>4) Results:</a:t>
            </a:r>
          </a:p>
          <a:p>
            <a:r>
              <a:rPr lang="en-US" dirty="0"/>
              <a:t/>
            </a:r>
            <a:br>
              <a:rPr lang="en-US" dirty="0"/>
            </a:br>
            <a:r>
              <a:rPr lang="en-US" dirty="0"/>
              <a:t>What's the answer? Put the result there, in numbers (if needed). Avoid vague, hand-waving results such as "very", "small", or "significant." If you must be vague, you are only given license to do so when you can talk about orders-of-magnitude improvement. </a:t>
            </a:r>
          </a:p>
          <a:p>
            <a:endParaRPr lang="en-US" dirty="0"/>
          </a:p>
        </p:txBody>
      </p:sp>
    </p:spTree>
    <p:extLst>
      <p:ext uri="{BB962C8B-B14F-4D97-AF65-F5344CB8AC3E}">
        <p14:creationId xmlns:p14="http://schemas.microsoft.com/office/powerpoint/2010/main" val="969040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1" dirty="0"/>
              <a:t>5) Conclusions:</a:t>
            </a:r>
          </a:p>
          <a:p>
            <a:r>
              <a:rPr lang="en-US" dirty="0"/>
              <a:t/>
            </a:r>
            <a:br>
              <a:rPr lang="en-US" dirty="0"/>
            </a:br>
            <a:r>
              <a:rPr lang="en-US" dirty="0"/>
              <a:t>What are the </a:t>
            </a:r>
            <a:r>
              <a:rPr lang="en-US" b="1" dirty="0"/>
              <a:t>implications</a:t>
            </a:r>
            <a:r>
              <a:rPr lang="en-US" dirty="0"/>
              <a:t> of your answer? Is it going to change the world (unlikely), be a significant "win", be a nice hack, or simply serve as a road sign indicating that this path is a waste of time (all of the previous results are useful). Are your results general, potentially generalizable, or specific to a particular case?</a:t>
            </a:r>
          </a:p>
          <a:p>
            <a:endParaRPr lang="en-US" dirty="0"/>
          </a:p>
          <a:p>
            <a:endParaRPr lang="en-US" dirty="0"/>
          </a:p>
        </p:txBody>
      </p:sp>
    </p:spTree>
    <p:extLst>
      <p:ext uri="{BB962C8B-B14F-4D97-AF65-F5344CB8AC3E}">
        <p14:creationId xmlns:p14="http://schemas.microsoft.com/office/powerpoint/2010/main" val="93895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919834"/>
          </a:xfrm>
        </p:spPr>
        <p:txBody>
          <a:bodyPr/>
          <a:lstStyle/>
          <a:p>
            <a:r>
              <a:rPr lang="en-US" dirty="0"/>
              <a:t>Abstract as whole…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1111166"/>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822185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A8A2BB7-7C5E-4EB2-B1F1-CFFF0F57E7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2181</TotalTime>
  <Words>1552</Words>
  <Application>Microsoft Office PowerPoint</Application>
  <PresentationFormat>Widescreen</PresentationFormat>
  <Paragraphs>173</Paragraphs>
  <Slides>33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Angsana New</vt:lpstr>
      <vt:lpstr>Arial</vt:lpstr>
      <vt:lpstr>Bodoni MT</vt:lpstr>
      <vt:lpstr>Calibri</vt:lpstr>
      <vt:lpstr>Calibri Light</vt:lpstr>
      <vt:lpstr>Söhne</vt:lpstr>
      <vt:lpstr>Times New Roman</vt:lpstr>
      <vt:lpstr>Wingdings</vt:lpstr>
      <vt:lpstr>Metropolitan</vt:lpstr>
      <vt:lpstr>ABSTRACT WRITING</vt:lpstr>
      <vt:lpstr>Sample 1</vt:lpstr>
      <vt:lpstr>Sample 2</vt:lpstr>
      <vt:lpstr>What is an Abstract?</vt:lpstr>
      <vt:lpstr>Standard Word Limit</vt:lpstr>
      <vt:lpstr>Informative Abstract Format (For Completed Study)</vt:lpstr>
      <vt:lpstr>PowerPoint Presentation</vt:lpstr>
      <vt:lpstr>PowerPoint Presentation</vt:lpstr>
      <vt:lpstr>Abstract as whole…</vt:lpstr>
      <vt:lpstr>IMPROVE YOUR SCIENCE AND RESEARCH VOCABULARY</vt:lpstr>
      <vt:lpstr>Introduction in Technical Report</vt:lpstr>
      <vt:lpstr>What does it do?</vt:lpstr>
      <vt:lpstr>An introduction may have some or all of the following , </vt:lpstr>
      <vt:lpstr>1. Background </vt:lpstr>
      <vt:lpstr>2. Statement of Problem/Problem Statement</vt:lpstr>
      <vt:lpstr>PowerPoint Presentation</vt:lpstr>
      <vt:lpstr>EXAMPLE:</vt:lpstr>
      <vt:lpstr>3. Statement of purpose</vt:lpstr>
      <vt:lpstr>Purpose/objective of the study </vt:lpstr>
      <vt:lpstr>Sample: Statement of purpose</vt:lpstr>
      <vt:lpstr>Objectives</vt:lpstr>
      <vt:lpstr>Action verbs to be used for objective/purpose</vt:lpstr>
      <vt:lpstr>7. Scope of the study </vt:lpstr>
      <vt:lpstr>Scope of the Project</vt:lpstr>
      <vt:lpstr>Sample Scope of a Project</vt:lpstr>
      <vt:lpstr>PowerPoint Presentation</vt:lpstr>
      <vt:lpstr>Project Constraints</vt:lpstr>
      <vt:lpstr>Constraints</vt:lpstr>
      <vt:lpstr>Introduction Chapter/Section</vt:lpstr>
      <vt:lpstr>Who are stakeholders?</vt:lpstr>
      <vt:lpstr>Who are stakeholders?</vt:lpstr>
      <vt:lpstr>Project definition</vt:lpstr>
      <vt:lpstr>Examples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WRITNG</dc:title>
  <dc:creator>Sameera Sultan</dc:creator>
  <cp:lastModifiedBy>Administrator</cp:lastModifiedBy>
  <cp:revision>49</cp:revision>
  <dcterms:created xsi:type="dcterms:W3CDTF">2019-03-26T05:22:40Z</dcterms:created>
  <dcterms:modified xsi:type="dcterms:W3CDTF">2024-03-15T03:37:26Z</dcterms:modified>
</cp:coreProperties>
</file>