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26B80-8F73-4AAD-8FC5-F9645CC09CE3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A3DA15-3CF7-4B4F-AF00-FA7C16A032D8}">
      <dgm:prSet phldrT="[Text]" custT="1"/>
      <dgm:spPr/>
      <dgm:t>
        <a:bodyPr/>
        <a:lstStyle/>
        <a:p>
          <a:r>
            <a:rPr lang="en-US" sz="2400" dirty="0" smtClean="0"/>
            <a:t>Introduce Research Area, technology</a:t>
          </a:r>
          <a:endParaRPr lang="en-US" sz="2400" dirty="0"/>
        </a:p>
      </dgm:t>
    </dgm:pt>
    <dgm:pt modelId="{3E4E2166-0D69-45D4-BCAA-8336F5A70DEF}" type="parTrans" cxnId="{30090355-4D45-428A-8FAA-030E47FCC41B}">
      <dgm:prSet/>
      <dgm:spPr/>
      <dgm:t>
        <a:bodyPr/>
        <a:lstStyle/>
        <a:p>
          <a:endParaRPr lang="en-US"/>
        </a:p>
      </dgm:t>
    </dgm:pt>
    <dgm:pt modelId="{3CD2F212-89AB-4885-936D-EE6974083621}" type="sibTrans" cxnId="{30090355-4D45-428A-8FAA-030E47FCC41B}">
      <dgm:prSet/>
      <dgm:spPr/>
      <dgm:t>
        <a:bodyPr/>
        <a:lstStyle/>
        <a:p>
          <a:endParaRPr lang="en-US"/>
        </a:p>
      </dgm:t>
    </dgm:pt>
    <dgm:pt modelId="{C339A91E-4649-4DD4-B8BD-7C18D750D527}">
      <dgm:prSet phldrT="[Text]" custT="1"/>
      <dgm:spPr/>
      <dgm:t>
        <a:bodyPr/>
        <a:lstStyle/>
        <a:p>
          <a:r>
            <a:rPr lang="en-US" sz="2400" dirty="0" smtClean="0"/>
            <a:t>Define it</a:t>
          </a:r>
          <a:endParaRPr lang="en-US" sz="2400" dirty="0"/>
        </a:p>
      </dgm:t>
    </dgm:pt>
    <dgm:pt modelId="{F8EBE539-1300-49B2-8A84-2432C1DDBF1D}" type="parTrans" cxnId="{C0F17D8E-AE37-48A7-9104-81EF9AEE3B27}">
      <dgm:prSet/>
      <dgm:spPr/>
      <dgm:t>
        <a:bodyPr/>
        <a:lstStyle/>
        <a:p>
          <a:endParaRPr lang="en-US"/>
        </a:p>
      </dgm:t>
    </dgm:pt>
    <dgm:pt modelId="{55821CE9-9487-4F16-9A10-90CD261F5E3B}" type="sibTrans" cxnId="{C0F17D8E-AE37-48A7-9104-81EF9AEE3B27}">
      <dgm:prSet/>
      <dgm:spPr/>
      <dgm:t>
        <a:bodyPr/>
        <a:lstStyle/>
        <a:p>
          <a:endParaRPr lang="en-US"/>
        </a:p>
      </dgm:t>
    </dgm:pt>
    <dgm:pt modelId="{FBD023F5-6FB7-423F-8E6A-4680DA4ED571}">
      <dgm:prSet phldrT="[Text]" custT="1"/>
      <dgm:spPr/>
      <dgm:t>
        <a:bodyPr/>
        <a:lstStyle/>
        <a:p>
          <a:r>
            <a:rPr lang="en-US" sz="2400" dirty="0" smtClean="0"/>
            <a:t>Discuss its significance with respect to stakeholders and business benefits</a:t>
          </a:r>
          <a:endParaRPr lang="en-US" sz="2400" dirty="0"/>
        </a:p>
      </dgm:t>
    </dgm:pt>
    <dgm:pt modelId="{E8A74F5F-ABC8-4C1D-8664-19978842BE1E}" type="parTrans" cxnId="{11EFB3F1-11E4-434C-B3F0-9DFDBEF230D4}">
      <dgm:prSet/>
      <dgm:spPr/>
      <dgm:t>
        <a:bodyPr/>
        <a:lstStyle/>
        <a:p>
          <a:endParaRPr lang="en-US"/>
        </a:p>
      </dgm:t>
    </dgm:pt>
    <dgm:pt modelId="{EAC8BC7A-B4FA-4600-9BBA-115A12DE9653}" type="sibTrans" cxnId="{11EFB3F1-11E4-434C-B3F0-9DFDBEF230D4}">
      <dgm:prSet/>
      <dgm:spPr/>
      <dgm:t>
        <a:bodyPr/>
        <a:lstStyle/>
        <a:p>
          <a:endParaRPr lang="en-US"/>
        </a:p>
      </dgm:t>
    </dgm:pt>
    <dgm:pt modelId="{2CE5035F-C21A-485B-A39F-1F28370A8189}">
      <dgm:prSet phldrT="[Text]" custT="1"/>
      <dgm:spPr/>
      <dgm:t>
        <a:bodyPr/>
        <a:lstStyle/>
        <a:p>
          <a:r>
            <a:rPr lang="en-US" sz="2400" dirty="0" smtClean="0"/>
            <a:t>Discuss how the tech solves different problems for the stakeholders and provides different benefits</a:t>
          </a:r>
          <a:endParaRPr lang="en-US" sz="2400" dirty="0"/>
        </a:p>
      </dgm:t>
    </dgm:pt>
    <dgm:pt modelId="{F82CE628-EFC0-4C30-950E-34C24D026C3F}" type="parTrans" cxnId="{A438D6F0-D197-48AB-8335-AD961659A838}">
      <dgm:prSet/>
      <dgm:spPr/>
      <dgm:t>
        <a:bodyPr/>
        <a:lstStyle/>
        <a:p>
          <a:endParaRPr lang="en-US"/>
        </a:p>
      </dgm:t>
    </dgm:pt>
    <dgm:pt modelId="{B0FF177F-9F7B-4513-A0D6-FD448D9634BE}" type="sibTrans" cxnId="{A438D6F0-D197-48AB-8335-AD961659A838}">
      <dgm:prSet/>
      <dgm:spPr/>
      <dgm:t>
        <a:bodyPr/>
        <a:lstStyle/>
        <a:p>
          <a:endParaRPr lang="en-US"/>
        </a:p>
      </dgm:t>
    </dgm:pt>
    <dgm:pt modelId="{0276D049-5722-41BA-9CA9-62B906630469}" type="pres">
      <dgm:prSet presAssocID="{9B626B80-8F73-4AAD-8FC5-F9645CC09C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914B3-E5DA-44C9-B7FE-037D1AB4AE08}" type="pres">
      <dgm:prSet presAssocID="{BEA3DA15-3CF7-4B4F-AF00-FA7C16A032D8}" presName="parentLin" presStyleCnt="0"/>
      <dgm:spPr/>
    </dgm:pt>
    <dgm:pt modelId="{4C871936-84E5-4548-BB74-816C63C0CCC3}" type="pres">
      <dgm:prSet presAssocID="{BEA3DA15-3CF7-4B4F-AF00-FA7C16A032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5E91410-C66F-49FC-9D48-B06B1458502D}" type="pres">
      <dgm:prSet presAssocID="{BEA3DA15-3CF7-4B4F-AF00-FA7C16A032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64462-3076-4FCD-9360-A64A09DC8DFC}" type="pres">
      <dgm:prSet presAssocID="{BEA3DA15-3CF7-4B4F-AF00-FA7C16A032D8}" presName="negativeSpace" presStyleCnt="0"/>
      <dgm:spPr/>
    </dgm:pt>
    <dgm:pt modelId="{01019263-401E-4956-9907-6F0C44C172C4}" type="pres">
      <dgm:prSet presAssocID="{BEA3DA15-3CF7-4B4F-AF00-FA7C16A032D8}" presName="childText" presStyleLbl="conFgAcc1" presStyleIdx="0" presStyleCnt="4">
        <dgm:presLayoutVars>
          <dgm:bulletEnabled val="1"/>
        </dgm:presLayoutVars>
      </dgm:prSet>
      <dgm:spPr/>
    </dgm:pt>
    <dgm:pt modelId="{0E65C77C-0538-4B13-A9D7-7EC34C974ACD}" type="pres">
      <dgm:prSet presAssocID="{3CD2F212-89AB-4885-936D-EE6974083621}" presName="spaceBetweenRectangles" presStyleCnt="0"/>
      <dgm:spPr/>
    </dgm:pt>
    <dgm:pt modelId="{F4F1A2C4-062A-4718-9CA6-5D503C30133C}" type="pres">
      <dgm:prSet presAssocID="{C339A91E-4649-4DD4-B8BD-7C18D750D527}" presName="parentLin" presStyleCnt="0"/>
      <dgm:spPr/>
    </dgm:pt>
    <dgm:pt modelId="{84F64E13-FAEB-4048-9ED5-73F642A5301D}" type="pres">
      <dgm:prSet presAssocID="{C339A91E-4649-4DD4-B8BD-7C18D750D5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69C454-A7AC-4BB1-9240-A3E9A2547EE3}" type="pres">
      <dgm:prSet presAssocID="{C339A91E-4649-4DD4-B8BD-7C18D750D5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E1F6C-4D77-4453-9F44-9D89468F38CC}" type="pres">
      <dgm:prSet presAssocID="{C339A91E-4649-4DD4-B8BD-7C18D750D527}" presName="negativeSpace" presStyleCnt="0"/>
      <dgm:spPr/>
    </dgm:pt>
    <dgm:pt modelId="{C142E485-CFC4-4435-8319-B530D6BEB29A}" type="pres">
      <dgm:prSet presAssocID="{C339A91E-4649-4DD4-B8BD-7C18D750D527}" presName="childText" presStyleLbl="conFgAcc1" presStyleIdx="1" presStyleCnt="4">
        <dgm:presLayoutVars>
          <dgm:bulletEnabled val="1"/>
        </dgm:presLayoutVars>
      </dgm:prSet>
      <dgm:spPr/>
    </dgm:pt>
    <dgm:pt modelId="{EE334284-011B-411B-9C8A-F00357280B80}" type="pres">
      <dgm:prSet presAssocID="{55821CE9-9487-4F16-9A10-90CD261F5E3B}" presName="spaceBetweenRectangles" presStyleCnt="0"/>
      <dgm:spPr/>
    </dgm:pt>
    <dgm:pt modelId="{84812BCD-FF15-4DD0-A657-E14F3BBC55E2}" type="pres">
      <dgm:prSet presAssocID="{FBD023F5-6FB7-423F-8E6A-4680DA4ED571}" presName="parentLin" presStyleCnt="0"/>
      <dgm:spPr/>
    </dgm:pt>
    <dgm:pt modelId="{6AEB2525-6F2E-449F-A808-56E011906782}" type="pres">
      <dgm:prSet presAssocID="{FBD023F5-6FB7-423F-8E6A-4680DA4ED57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4AF16F4-FA25-45F8-A7F5-1262A4F01371}" type="pres">
      <dgm:prSet presAssocID="{FBD023F5-6FB7-423F-8E6A-4680DA4ED57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AAC5F-F598-44C9-B974-4A8CDB24D504}" type="pres">
      <dgm:prSet presAssocID="{FBD023F5-6FB7-423F-8E6A-4680DA4ED571}" presName="negativeSpace" presStyleCnt="0"/>
      <dgm:spPr/>
    </dgm:pt>
    <dgm:pt modelId="{6482EEA0-7A1A-4219-9DFC-86AA0913F733}" type="pres">
      <dgm:prSet presAssocID="{FBD023F5-6FB7-423F-8E6A-4680DA4ED571}" presName="childText" presStyleLbl="conFgAcc1" presStyleIdx="2" presStyleCnt="4">
        <dgm:presLayoutVars>
          <dgm:bulletEnabled val="1"/>
        </dgm:presLayoutVars>
      </dgm:prSet>
      <dgm:spPr/>
    </dgm:pt>
    <dgm:pt modelId="{31CEF360-E275-4A0B-9392-8CFFF7542BC6}" type="pres">
      <dgm:prSet presAssocID="{EAC8BC7A-B4FA-4600-9BBA-115A12DE9653}" presName="spaceBetweenRectangles" presStyleCnt="0"/>
      <dgm:spPr/>
    </dgm:pt>
    <dgm:pt modelId="{78A2B276-1CCB-4719-A17E-D5F2DD7CD19C}" type="pres">
      <dgm:prSet presAssocID="{2CE5035F-C21A-485B-A39F-1F28370A8189}" presName="parentLin" presStyleCnt="0"/>
      <dgm:spPr/>
    </dgm:pt>
    <dgm:pt modelId="{2CA6E01D-611E-4138-9035-A0D4F6AA07BF}" type="pres">
      <dgm:prSet presAssocID="{2CE5035F-C21A-485B-A39F-1F28370A818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5ADE2FC-16F4-4C94-84B1-578444EAEFDE}" type="pres">
      <dgm:prSet presAssocID="{2CE5035F-C21A-485B-A39F-1F28370A818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5272F-7213-49F6-A9A7-07042EF4395B}" type="pres">
      <dgm:prSet presAssocID="{2CE5035F-C21A-485B-A39F-1F28370A8189}" presName="negativeSpace" presStyleCnt="0"/>
      <dgm:spPr/>
    </dgm:pt>
    <dgm:pt modelId="{1E1AA488-679B-4493-900C-69CFF7BAC182}" type="pres">
      <dgm:prSet presAssocID="{2CE5035F-C21A-485B-A39F-1F28370A8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D40660-D288-4610-B918-23971DCF4665}" type="presOf" srcId="{FBD023F5-6FB7-423F-8E6A-4680DA4ED571}" destId="{6AEB2525-6F2E-449F-A808-56E011906782}" srcOrd="0" destOrd="0" presId="urn:microsoft.com/office/officeart/2005/8/layout/list1"/>
    <dgm:cxn modelId="{C0F17D8E-AE37-48A7-9104-81EF9AEE3B27}" srcId="{9B626B80-8F73-4AAD-8FC5-F9645CC09CE3}" destId="{C339A91E-4649-4DD4-B8BD-7C18D750D527}" srcOrd="1" destOrd="0" parTransId="{F8EBE539-1300-49B2-8A84-2432C1DDBF1D}" sibTransId="{55821CE9-9487-4F16-9A10-90CD261F5E3B}"/>
    <dgm:cxn modelId="{A438D6F0-D197-48AB-8335-AD961659A838}" srcId="{9B626B80-8F73-4AAD-8FC5-F9645CC09CE3}" destId="{2CE5035F-C21A-485B-A39F-1F28370A8189}" srcOrd="3" destOrd="0" parTransId="{F82CE628-EFC0-4C30-950E-34C24D026C3F}" sibTransId="{B0FF177F-9F7B-4513-A0D6-FD448D9634BE}"/>
    <dgm:cxn modelId="{11EFB3F1-11E4-434C-B3F0-9DFDBEF230D4}" srcId="{9B626B80-8F73-4AAD-8FC5-F9645CC09CE3}" destId="{FBD023F5-6FB7-423F-8E6A-4680DA4ED571}" srcOrd="2" destOrd="0" parTransId="{E8A74F5F-ABC8-4C1D-8664-19978842BE1E}" sibTransId="{EAC8BC7A-B4FA-4600-9BBA-115A12DE9653}"/>
    <dgm:cxn modelId="{E72514A4-D4FD-41B5-A435-0D7F9A24CDE7}" type="presOf" srcId="{BEA3DA15-3CF7-4B4F-AF00-FA7C16A032D8}" destId="{D5E91410-C66F-49FC-9D48-B06B1458502D}" srcOrd="1" destOrd="0" presId="urn:microsoft.com/office/officeart/2005/8/layout/list1"/>
    <dgm:cxn modelId="{1D343A73-4633-4610-AD80-5FD828A12C43}" type="presOf" srcId="{9B626B80-8F73-4AAD-8FC5-F9645CC09CE3}" destId="{0276D049-5722-41BA-9CA9-62B906630469}" srcOrd="0" destOrd="0" presId="urn:microsoft.com/office/officeart/2005/8/layout/list1"/>
    <dgm:cxn modelId="{C1AD02E7-C5A0-4DB5-AF17-42E39D0FBE52}" type="presOf" srcId="{2CE5035F-C21A-485B-A39F-1F28370A8189}" destId="{35ADE2FC-16F4-4C94-84B1-578444EAEFDE}" srcOrd="1" destOrd="0" presId="urn:microsoft.com/office/officeart/2005/8/layout/list1"/>
    <dgm:cxn modelId="{836F1312-F472-472D-BA7E-62E2D79C4A15}" type="presOf" srcId="{BEA3DA15-3CF7-4B4F-AF00-FA7C16A032D8}" destId="{4C871936-84E5-4548-BB74-816C63C0CCC3}" srcOrd="0" destOrd="0" presId="urn:microsoft.com/office/officeart/2005/8/layout/list1"/>
    <dgm:cxn modelId="{793DC46B-D7A6-4F7F-B987-DC434546AC1C}" type="presOf" srcId="{C339A91E-4649-4DD4-B8BD-7C18D750D527}" destId="{84F64E13-FAEB-4048-9ED5-73F642A5301D}" srcOrd="0" destOrd="0" presId="urn:microsoft.com/office/officeart/2005/8/layout/list1"/>
    <dgm:cxn modelId="{01B872AF-4B81-43BA-87B4-D59178467149}" type="presOf" srcId="{2CE5035F-C21A-485B-A39F-1F28370A8189}" destId="{2CA6E01D-611E-4138-9035-A0D4F6AA07BF}" srcOrd="0" destOrd="0" presId="urn:microsoft.com/office/officeart/2005/8/layout/list1"/>
    <dgm:cxn modelId="{30090355-4D45-428A-8FAA-030E47FCC41B}" srcId="{9B626B80-8F73-4AAD-8FC5-F9645CC09CE3}" destId="{BEA3DA15-3CF7-4B4F-AF00-FA7C16A032D8}" srcOrd="0" destOrd="0" parTransId="{3E4E2166-0D69-45D4-BCAA-8336F5A70DEF}" sibTransId="{3CD2F212-89AB-4885-936D-EE6974083621}"/>
    <dgm:cxn modelId="{35F0D1B2-81F6-495C-B156-9E8B8AE802CB}" type="presOf" srcId="{FBD023F5-6FB7-423F-8E6A-4680DA4ED571}" destId="{94AF16F4-FA25-45F8-A7F5-1262A4F01371}" srcOrd="1" destOrd="0" presId="urn:microsoft.com/office/officeart/2005/8/layout/list1"/>
    <dgm:cxn modelId="{24B350CC-4C62-4E07-AC53-2CB3A741E35D}" type="presOf" srcId="{C339A91E-4649-4DD4-B8BD-7C18D750D527}" destId="{B069C454-A7AC-4BB1-9240-A3E9A2547EE3}" srcOrd="1" destOrd="0" presId="urn:microsoft.com/office/officeart/2005/8/layout/list1"/>
    <dgm:cxn modelId="{58F2C67D-5FB8-42D7-BF26-26B871ACFECC}" type="presParOf" srcId="{0276D049-5722-41BA-9CA9-62B906630469}" destId="{5DB914B3-E5DA-44C9-B7FE-037D1AB4AE08}" srcOrd="0" destOrd="0" presId="urn:microsoft.com/office/officeart/2005/8/layout/list1"/>
    <dgm:cxn modelId="{7A6016AF-9312-4391-B62A-9F2B2D0142E0}" type="presParOf" srcId="{5DB914B3-E5DA-44C9-B7FE-037D1AB4AE08}" destId="{4C871936-84E5-4548-BB74-816C63C0CCC3}" srcOrd="0" destOrd="0" presId="urn:microsoft.com/office/officeart/2005/8/layout/list1"/>
    <dgm:cxn modelId="{67D64C30-7FB8-4519-B124-DEEA1ECAE756}" type="presParOf" srcId="{5DB914B3-E5DA-44C9-B7FE-037D1AB4AE08}" destId="{D5E91410-C66F-49FC-9D48-B06B1458502D}" srcOrd="1" destOrd="0" presId="urn:microsoft.com/office/officeart/2005/8/layout/list1"/>
    <dgm:cxn modelId="{01EF1311-9BC1-438C-B490-BCE1D78C2872}" type="presParOf" srcId="{0276D049-5722-41BA-9CA9-62B906630469}" destId="{1C964462-3076-4FCD-9360-A64A09DC8DFC}" srcOrd="1" destOrd="0" presId="urn:microsoft.com/office/officeart/2005/8/layout/list1"/>
    <dgm:cxn modelId="{FB0C9E6D-336D-4499-9143-9623ACD4AD1D}" type="presParOf" srcId="{0276D049-5722-41BA-9CA9-62B906630469}" destId="{01019263-401E-4956-9907-6F0C44C172C4}" srcOrd="2" destOrd="0" presId="urn:microsoft.com/office/officeart/2005/8/layout/list1"/>
    <dgm:cxn modelId="{2974D592-7A17-4586-B7C6-C5A50ABE9231}" type="presParOf" srcId="{0276D049-5722-41BA-9CA9-62B906630469}" destId="{0E65C77C-0538-4B13-A9D7-7EC34C974ACD}" srcOrd="3" destOrd="0" presId="urn:microsoft.com/office/officeart/2005/8/layout/list1"/>
    <dgm:cxn modelId="{48639F9A-B7F5-4759-B225-577D93F5DC6C}" type="presParOf" srcId="{0276D049-5722-41BA-9CA9-62B906630469}" destId="{F4F1A2C4-062A-4718-9CA6-5D503C30133C}" srcOrd="4" destOrd="0" presId="urn:microsoft.com/office/officeart/2005/8/layout/list1"/>
    <dgm:cxn modelId="{44D92095-54E4-408A-A9AA-1B53493D200C}" type="presParOf" srcId="{F4F1A2C4-062A-4718-9CA6-5D503C30133C}" destId="{84F64E13-FAEB-4048-9ED5-73F642A5301D}" srcOrd="0" destOrd="0" presId="urn:microsoft.com/office/officeart/2005/8/layout/list1"/>
    <dgm:cxn modelId="{3E4D1F30-C64F-4757-9100-668BF520C41A}" type="presParOf" srcId="{F4F1A2C4-062A-4718-9CA6-5D503C30133C}" destId="{B069C454-A7AC-4BB1-9240-A3E9A2547EE3}" srcOrd="1" destOrd="0" presId="urn:microsoft.com/office/officeart/2005/8/layout/list1"/>
    <dgm:cxn modelId="{6275650A-F890-4C01-90C4-2FA6F9F6F35E}" type="presParOf" srcId="{0276D049-5722-41BA-9CA9-62B906630469}" destId="{23FE1F6C-4D77-4453-9F44-9D89468F38CC}" srcOrd="5" destOrd="0" presId="urn:microsoft.com/office/officeart/2005/8/layout/list1"/>
    <dgm:cxn modelId="{BA25E213-21E7-4389-905F-F62748C6B8E8}" type="presParOf" srcId="{0276D049-5722-41BA-9CA9-62B906630469}" destId="{C142E485-CFC4-4435-8319-B530D6BEB29A}" srcOrd="6" destOrd="0" presId="urn:microsoft.com/office/officeart/2005/8/layout/list1"/>
    <dgm:cxn modelId="{FA834741-FBC4-4555-8C21-3B06862A8ABC}" type="presParOf" srcId="{0276D049-5722-41BA-9CA9-62B906630469}" destId="{EE334284-011B-411B-9C8A-F00357280B80}" srcOrd="7" destOrd="0" presId="urn:microsoft.com/office/officeart/2005/8/layout/list1"/>
    <dgm:cxn modelId="{67890336-418D-444A-8E75-E351B857E800}" type="presParOf" srcId="{0276D049-5722-41BA-9CA9-62B906630469}" destId="{84812BCD-FF15-4DD0-A657-E14F3BBC55E2}" srcOrd="8" destOrd="0" presId="urn:microsoft.com/office/officeart/2005/8/layout/list1"/>
    <dgm:cxn modelId="{DA8CBF14-106B-462A-A7C3-B1B07C371F5A}" type="presParOf" srcId="{84812BCD-FF15-4DD0-A657-E14F3BBC55E2}" destId="{6AEB2525-6F2E-449F-A808-56E011906782}" srcOrd="0" destOrd="0" presId="urn:microsoft.com/office/officeart/2005/8/layout/list1"/>
    <dgm:cxn modelId="{DC98F771-E5AF-40B6-826B-9F0A52DE79CD}" type="presParOf" srcId="{84812BCD-FF15-4DD0-A657-E14F3BBC55E2}" destId="{94AF16F4-FA25-45F8-A7F5-1262A4F01371}" srcOrd="1" destOrd="0" presId="urn:microsoft.com/office/officeart/2005/8/layout/list1"/>
    <dgm:cxn modelId="{76030ADA-081C-47E0-B070-29450C74219F}" type="presParOf" srcId="{0276D049-5722-41BA-9CA9-62B906630469}" destId="{64BAAC5F-F598-44C9-B974-4A8CDB24D504}" srcOrd="9" destOrd="0" presId="urn:microsoft.com/office/officeart/2005/8/layout/list1"/>
    <dgm:cxn modelId="{22A47EBA-D8B0-4072-9B0D-7035DECFE390}" type="presParOf" srcId="{0276D049-5722-41BA-9CA9-62B906630469}" destId="{6482EEA0-7A1A-4219-9DFC-86AA0913F733}" srcOrd="10" destOrd="0" presId="urn:microsoft.com/office/officeart/2005/8/layout/list1"/>
    <dgm:cxn modelId="{FA67F8E7-EA85-4ADB-8EE3-5BE0D761714B}" type="presParOf" srcId="{0276D049-5722-41BA-9CA9-62B906630469}" destId="{31CEF360-E275-4A0B-9392-8CFFF7542BC6}" srcOrd="11" destOrd="0" presId="urn:microsoft.com/office/officeart/2005/8/layout/list1"/>
    <dgm:cxn modelId="{E697CBE8-DBB6-4DF0-ADD0-9E2BA1FB258A}" type="presParOf" srcId="{0276D049-5722-41BA-9CA9-62B906630469}" destId="{78A2B276-1CCB-4719-A17E-D5F2DD7CD19C}" srcOrd="12" destOrd="0" presId="urn:microsoft.com/office/officeart/2005/8/layout/list1"/>
    <dgm:cxn modelId="{B7B0EA68-7781-40F2-A8C0-26677F9E6778}" type="presParOf" srcId="{78A2B276-1CCB-4719-A17E-D5F2DD7CD19C}" destId="{2CA6E01D-611E-4138-9035-A0D4F6AA07BF}" srcOrd="0" destOrd="0" presId="urn:microsoft.com/office/officeart/2005/8/layout/list1"/>
    <dgm:cxn modelId="{C28BC711-72A9-4103-99DF-DB1BE2EE16DF}" type="presParOf" srcId="{78A2B276-1CCB-4719-A17E-D5F2DD7CD19C}" destId="{35ADE2FC-16F4-4C94-84B1-578444EAEFDE}" srcOrd="1" destOrd="0" presId="urn:microsoft.com/office/officeart/2005/8/layout/list1"/>
    <dgm:cxn modelId="{D9F54A54-9568-43E6-852D-8D8880CBC315}" type="presParOf" srcId="{0276D049-5722-41BA-9CA9-62B906630469}" destId="{D4C5272F-7213-49F6-A9A7-07042EF4395B}" srcOrd="13" destOrd="0" presId="urn:microsoft.com/office/officeart/2005/8/layout/list1"/>
    <dgm:cxn modelId="{C6D8C35B-3BC8-4815-9182-901FC5CC8268}" type="presParOf" srcId="{0276D049-5722-41BA-9CA9-62B906630469}" destId="{1E1AA488-679B-4493-900C-69CFF7BAC1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1B89B-BBBB-4D8E-9DD2-FA4B213EFD98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21140C-F4F4-409E-BDB9-E9C111704A69}">
      <dgm:prSet phldrT="[Text]" custT="1"/>
      <dgm:spPr/>
      <dgm:t>
        <a:bodyPr/>
        <a:lstStyle/>
        <a:p>
          <a:r>
            <a:rPr lang="en-US" sz="2400" dirty="0" smtClean="0"/>
            <a:t>Discuss current state of the art of the technology, everything it can do, research niches, major achievements</a:t>
          </a:r>
          <a:endParaRPr lang="en-US" sz="2400" dirty="0"/>
        </a:p>
      </dgm:t>
    </dgm:pt>
    <dgm:pt modelId="{A6FCEC44-E19E-451A-94E6-11D8D2644634}" type="parTrans" cxnId="{183D6668-FB4A-4D3B-8C81-678B738440F3}">
      <dgm:prSet/>
      <dgm:spPr/>
      <dgm:t>
        <a:bodyPr/>
        <a:lstStyle/>
        <a:p>
          <a:endParaRPr lang="en-US"/>
        </a:p>
      </dgm:t>
    </dgm:pt>
    <dgm:pt modelId="{130172CB-ACC4-4F23-BBB5-9EBE5F1F6AD3}" type="sibTrans" cxnId="{183D6668-FB4A-4D3B-8C81-678B738440F3}">
      <dgm:prSet/>
      <dgm:spPr/>
      <dgm:t>
        <a:bodyPr/>
        <a:lstStyle/>
        <a:p>
          <a:endParaRPr lang="en-US"/>
        </a:p>
      </dgm:t>
    </dgm:pt>
    <dgm:pt modelId="{86E48902-4A4B-4AE0-B9E9-4D7FC35DA76E}">
      <dgm:prSet phldrT="[Text]" custT="1"/>
      <dgm:spPr/>
      <dgm:t>
        <a:bodyPr/>
        <a:lstStyle/>
        <a:p>
          <a:r>
            <a:rPr lang="en-US" sz="2400" dirty="0" smtClean="0"/>
            <a:t>Discuss latest research studies on the tech</a:t>
          </a:r>
          <a:endParaRPr lang="en-US" sz="2400" dirty="0"/>
        </a:p>
      </dgm:t>
    </dgm:pt>
    <dgm:pt modelId="{FE6728F4-09B1-4C1D-B57D-2DE7D6AF0A4F}" type="parTrans" cxnId="{C09B2E57-C7CB-4E35-B73E-CCD9F165347C}">
      <dgm:prSet/>
      <dgm:spPr/>
      <dgm:t>
        <a:bodyPr/>
        <a:lstStyle/>
        <a:p>
          <a:endParaRPr lang="en-US"/>
        </a:p>
      </dgm:t>
    </dgm:pt>
    <dgm:pt modelId="{629DF2A4-0F9E-4AA8-856A-49FA01F7D2A2}" type="sibTrans" cxnId="{C09B2E57-C7CB-4E35-B73E-CCD9F165347C}">
      <dgm:prSet/>
      <dgm:spPr/>
      <dgm:t>
        <a:bodyPr/>
        <a:lstStyle/>
        <a:p>
          <a:endParaRPr lang="en-US"/>
        </a:p>
      </dgm:t>
    </dgm:pt>
    <dgm:pt modelId="{BCEB2DD9-A954-4D49-BA25-239692052E77}">
      <dgm:prSet phldrT="[Text]" custT="1"/>
      <dgm:spPr/>
      <dgm:t>
        <a:bodyPr/>
        <a:lstStyle/>
        <a:p>
          <a:r>
            <a:rPr lang="en-US" sz="2400" dirty="0" smtClean="0"/>
            <a:t>Discuss the studies method wise and feature wise</a:t>
          </a:r>
          <a:endParaRPr lang="en-US" sz="2400" dirty="0"/>
        </a:p>
      </dgm:t>
    </dgm:pt>
    <dgm:pt modelId="{1DEA32AD-705B-4FFC-9A69-251CDB47D81C}" type="parTrans" cxnId="{A9BBB4E2-FD76-49E6-BBA9-B9971FD0C837}">
      <dgm:prSet/>
      <dgm:spPr/>
      <dgm:t>
        <a:bodyPr/>
        <a:lstStyle/>
        <a:p>
          <a:endParaRPr lang="en-US"/>
        </a:p>
      </dgm:t>
    </dgm:pt>
    <dgm:pt modelId="{2EEAE4D2-3A74-4380-BE49-E1A94EC4B54D}" type="sibTrans" cxnId="{A9BBB4E2-FD76-49E6-BBA9-B9971FD0C837}">
      <dgm:prSet/>
      <dgm:spPr/>
      <dgm:t>
        <a:bodyPr/>
        <a:lstStyle/>
        <a:p>
          <a:endParaRPr lang="en-US"/>
        </a:p>
      </dgm:t>
    </dgm:pt>
    <dgm:pt modelId="{ABCB6585-C716-49B8-98D6-3CAC2867F2EA}">
      <dgm:prSet phldrT="[Text]" custT="1"/>
      <dgm:spPr/>
      <dgm:t>
        <a:bodyPr/>
        <a:lstStyle/>
        <a:p>
          <a:r>
            <a:rPr lang="en-US" sz="2400" dirty="0" smtClean="0"/>
            <a:t>Discuss limitations/weaknesses  of the studies acknowledging their contribution</a:t>
          </a:r>
          <a:endParaRPr lang="en-US" sz="2400" dirty="0"/>
        </a:p>
      </dgm:t>
    </dgm:pt>
    <dgm:pt modelId="{C4EFB7F5-5BAF-45EE-98AE-75592A26B87B}" type="parTrans" cxnId="{A418F713-3383-4371-8B11-75344232335B}">
      <dgm:prSet/>
      <dgm:spPr/>
      <dgm:t>
        <a:bodyPr/>
        <a:lstStyle/>
        <a:p>
          <a:endParaRPr lang="en-US"/>
        </a:p>
      </dgm:t>
    </dgm:pt>
    <dgm:pt modelId="{6FD687B3-13F4-4C7A-96B4-5CE38B3AEFB6}" type="sibTrans" cxnId="{A418F713-3383-4371-8B11-75344232335B}">
      <dgm:prSet/>
      <dgm:spPr/>
      <dgm:t>
        <a:bodyPr/>
        <a:lstStyle/>
        <a:p>
          <a:endParaRPr lang="en-US"/>
        </a:p>
      </dgm:t>
    </dgm:pt>
    <dgm:pt modelId="{ADFEF89E-940B-4C1F-ACE6-C399D78E5C20}" type="pres">
      <dgm:prSet presAssocID="{0F71B89B-BBBB-4D8E-9DD2-FA4B213EFD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CE558-D0C0-43D4-81ED-7DC9C25707C2}" type="pres">
      <dgm:prSet presAssocID="{2321140C-F4F4-409E-BDB9-E9C111704A69}" presName="parentLin" presStyleCnt="0"/>
      <dgm:spPr/>
    </dgm:pt>
    <dgm:pt modelId="{3D6DDBC2-90A5-4C81-B06A-A121638EACFA}" type="pres">
      <dgm:prSet presAssocID="{2321140C-F4F4-409E-BDB9-E9C111704A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3655E81-CE09-489F-B46F-B1DECF7AF08E}" type="pres">
      <dgm:prSet presAssocID="{2321140C-F4F4-409E-BDB9-E9C111704A69}" presName="parentText" presStyleLbl="node1" presStyleIdx="0" presStyleCnt="4" custScaleX="118230" custScaleY="1275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D7AF2-B4E0-4DCF-8A3F-A280E75C2014}" type="pres">
      <dgm:prSet presAssocID="{2321140C-F4F4-409E-BDB9-E9C111704A69}" presName="negativeSpace" presStyleCnt="0"/>
      <dgm:spPr/>
    </dgm:pt>
    <dgm:pt modelId="{6935B9CF-E1E0-45A0-8CBC-E5AE22F3B475}" type="pres">
      <dgm:prSet presAssocID="{2321140C-F4F4-409E-BDB9-E9C111704A69}" presName="childText" presStyleLbl="conFgAcc1" presStyleIdx="0" presStyleCnt="4">
        <dgm:presLayoutVars>
          <dgm:bulletEnabled val="1"/>
        </dgm:presLayoutVars>
      </dgm:prSet>
      <dgm:spPr/>
    </dgm:pt>
    <dgm:pt modelId="{220CB434-1891-452E-8BFF-68EAC566D282}" type="pres">
      <dgm:prSet presAssocID="{130172CB-ACC4-4F23-BBB5-9EBE5F1F6AD3}" presName="spaceBetweenRectangles" presStyleCnt="0"/>
      <dgm:spPr/>
    </dgm:pt>
    <dgm:pt modelId="{92502114-F095-41B5-89FF-75AB9F2C3A2B}" type="pres">
      <dgm:prSet presAssocID="{86E48902-4A4B-4AE0-B9E9-4D7FC35DA76E}" presName="parentLin" presStyleCnt="0"/>
      <dgm:spPr/>
    </dgm:pt>
    <dgm:pt modelId="{087B2492-F61C-43E6-BE0E-9CD1F147C27E}" type="pres">
      <dgm:prSet presAssocID="{86E48902-4A4B-4AE0-B9E9-4D7FC35DA7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DE0F3EA-838C-4CF3-B094-FF2B6ADD6524}" type="pres">
      <dgm:prSet presAssocID="{86E48902-4A4B-4AE0-B9E9-4D7FC35DA7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62519-4399-474C-8C2F-351A905434AB}" type="pres">
      <dgm:prSet presAssocID="{86E48902-4A4B-4AE0-B9E9-4D7FC35DA76E}" presName="negativeSpace" presStyleCnt="0"/>
      <dgm:spPr/>
    </dgm:pt>
    <dgm:pt modelId="{465E098C-6E5F-4113-A879-E109B8E2CBCD}" type="pres">
      <dgm:prSet presAssocID="{86E48902-4A4B-4AE0-B9E9-4D7FC35DA76E}" presName="childText" presStyleLbl="conFgAcc1" presStyleIdx="1" presStyleCnt="4">
        <dgm:presLayoutVars>
          <dgm:bulletEnabled val="1"/>
        </dgm:presLayoutVars>
      </dgm:prSet>
      <dgm:spPr/>
    </dgm:pt>
    <dgm:pt modelId="{7AF9F21F-E21A-4A23-95B6-7DC866451638}" type="pres">
      <dgm:prSet presAssocID="{629DF2A4-0F9E-4AA8-856A-49FA01F7D2A2}" presName="spaceBetweenRectangles" presStyleCnt="0"/>
      <dgm:spPr/>
    </dgm:pt>
    <dgm:pt modelId="{13ED20F8-AE5A-4F5C-9D4D-D7DDAE1A78F1}" type="pres">
      <dgm:prSet presAssocID="{BCEB2DD9-A954-4D49-BA25-239692052E77}" presName="parentLin" presStyleCnt="0"/>
      <dgm:spPr/>
    </dgm:pt>
    <dgm:pt modelId="{7CA39FAB-8E65-4EB1-943F-AA86680D586B}" type="pres">
      <dgm:prSet presAssocID="{BCEB2DD9-A954-4D49-BA25-239692052E7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D8F9DD4-7713-4C3C-B82F-CD2D4E2C3FA6}" type="pres">
      <dgm:prSet presAssocID="{BCEB2DD9-A954-4D49-BA25-239692052E7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E92AD-BD5F-48CA-A21E-F53BF41B6305}" type="pres">
      <dgm:prSet presAssocID="{BCEB2DD9-A954-4D49-BA25-239692052E77}" presName="negativeSpace" presStyleCnt="0"/>
      <dgm:spPr/>
    </dgm:pt>
    <dgm:pt modelId="{E4E6F647-1CEF-4B48-90A8-D49153E5A104}" type="pres">
      <dgm:prSet presAssocID="{BCEB2DD9-A954-4D49-BA25-239692052E77}" presName="childText" presStyleLbl="conFgAcc1" presStyleIdx="2" presStyleCnt="4">
        <dgm:presLayoutVars>
          <dgm:bulletEnabled val="1"/>
        </dgm:presLayoutVars>
      </dgm:prSet>
      <dgm:spPr/>
    </dgm:pt>
    <dgm:pt modelId="{88085B96-F7AD-46DC-AA28-F621DE2FCD5D}" type="pres">
      <dgm:prSet presAssocID="{2EEAE4D2-3A74-4380-BE49-E1A94EC4B54D}" presName="spaceBetweenRectangles" presStyleCnt="0"/>
      <dgm:spPr/>
    </dgm:pt>
    <dgm:pt modelId="{45B336EF-71A0-431A-8BFB-A0D977D2FC10}" type="pres">
      <dgm:prSet presAssocID="{ABCB6585-C716-49B8-98D6-3CAC2867F2EA}" presName="parentLin" presStyleCnt="0"/>
      <dgm:spPr/>
    </dgm:pt>
    <dgm:pt modelId="{F13FC0DC-5AC0-4459-A69C-9159F11B229C}" type="pres">
      <dgm:prSet presAssocID="{ABCB6585-C716-49B8-98D6-3CAC2867F2E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C50D95F-4247-4A82-92B5-CAD3E910E2B2}" type="pres">
      <dgm:prSet presAssocID="{ABCB6585-C716-49B8-98D6-3CAC2867F2EA}" presName="parentText" presStyleLbl="node1" presStyleIdx="3" presStyleCnt="4" custScaleX="110753" custScaleY="1393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5914-A195-468A-8875-CCEC9E76E303}" type="pres">
      <dgm:prSet presAssocID="{ABCB6585-C716-49B8-98D6-3CAC2867F2EA}" presName="negativeSpace" presStyleCnt="0"/>
      <dgm:spPr/>
    </dgm:pt>
    <dgm:pt modelId="{CBF97382-835D-41BE-B3BF-CEB1ED933F6D}" type="pres">
      <dgm:prSet presAssocID="{ABCB6585-C716-49B8-98D6-3CAC2867F2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5D530B-79C8-44E7-821E-6A98534DB004}" type="presOf" srcId="{BCEB2DD9-A954-4D49-BA25-239692052E77}" destId="{7CA39FAB-8E65-4EB1-943F-AA86680D586B}" srcOrd="0" destOrd="0" presId="urn:microsoft.com/office/officeart/2005/8/layout/list1"/>
    <dgm:cxn modelId="{38959195-9F74-4CC7-AFAB-20FBC24C75FE}" type="presOf" srcId="{ABCB6585-C716-49B8-98D6-3CAC2867F2EA}" destId="{8C50D95F-4247-4A82-92B5-CAD3E910E2B2}" srcOrd="1" destOrd="0" presId="urn:microsoft.com/office/officeart/2005/8/layout/list1"/>
    <dgm:cxn modelId="{071C0D95-4171-4735-A597-77DE33B49863}" type="presOf" srcId="{ABCB6585-C716-49B8-98D6-3CAC2867F2EA}" destId="{F13FC0DC-5AC0-4459-A69C-9159F11B229C}" srcOrd="0" destOrd="0" presId="urn:microsoft.com/office/officeart/2005/8/layout/list1"/>
    <dgm:cxn modelId="{3623F9EE-3E74-4E3D-A11D-E725F4543C6C}" type="presOf" srcId="{2321140C-F4F4-409E-BDB9-E9C111704A69}" destId="{43655E81-CE09-489F-B46F-B1DECF7AF08E}" srcOrd="1" destOrd="0" presId="urn:microsoft.com/office/officeart/2005/8/layout/list1"/>
    <dgm:cxn modelId="{891E8023-C551-46F4-91F7-F2474E9212A9}" type="presOf" srcId="{0F71B89B-BBBB-4D8E-9DD2-FA4B213EFD98}" destId="{ADFEF89E-940B-4C1F-ACE6-C399D78E5C20}" srcOrd="0" destOrd="0" presId="urn:microsoft.com/office/officeart/2005/8/layout/list1"/>
    <dgm:cxn modelId="{27ED2F29-F22B-4A02-8003-A728F583F426}" type="presOf" srcId="{86E48902-4A4B-4AE0-B9E9-4D7FC35DA76E}" destId="{5DE0F3EA-838C-4CF3-B094-FF2B6ADD6524}" srcOrd="1" destOrd="0" presId="urn:microsoft.com/office/officeart/2005/8/layout/list1"/>
    <dgm:cxn modelId="{C09B2E57-C7CB-4E35-B73E-CCD9F165347C}" srcId="{0F71B89B-BBBB-4D8E-9DD2-FA4B213EFD98}" destId="{86E48902-4A4B-4AE0-B9E9-4D7FC35DA76E}" srcOrd="1" destOrd="0" parTransId="{FE6728F4-09B1-4C1D-B57D-2DE7D6AF0A4F}" sibTransId="{629DF2A4-0F9E-4AA8-856A-49FA01F7D2A2}"/>
    <dgm:cxn modelId="{5536B3F5-B2E1-431C-8509-98BAB509BBC8}" type="presOf" srcId="{BCEB2DD9-A954-4D49-BA25-239692052E77}" destId="{2D8F9DD4-7713-4C3C-B82F-CD2D4E2C3FA6}" srcOrd="1" destOrd="0" presId="urn:microsoft.com/office/officeart/2005/8/layout/list1"/>
    <dgm:cxn modelId="{A418F713-3383-4371-8B11-75344232335B}" srcId="{0F71B89B-BBBB-4D8E-9DD2-FA4B213EFD98}" destId="{ABCB6585-C716-49B8-98D6-3CAC2867F2EA}" srcOrd="3" destOrd="0" parTransId="{C4EFB7F5-5BAF-45EE-98AE-75592A26B87B}" sibTransId="{6FD687B3-13F4-4C7A-96B4-5CE38B3AEFB6}"/>
    <dgm:cxn modelId="{E63BE118-427C-4E6B-97AF-15EFC628DCE2}" type="presOf" srcId="{2321140C-F4F4-409E-BDB9-E9C111704A69}" destId="{3D6DDBC2-90A5-4C81-B06A-A121638EACFA}" srcOrd="0" destOrd="0" presId="urn:microsoft.com/office/officeart/2005/8/layout/list1"/>
    <dgm:cxn modelId="{61EA98DE-9765-4B70-B068-55242051929B}" type="presOf" srcId="{86E48902-4A4B-4AE0-B9E9-4D7FC35DA76E}" destId="{087B2492-F61C-43E6-BE0E-9CD1F147C27E}" srcOrd="0" destOrd="0" presId="urn:microsoft.com/office/officeart/2005/8/layout/list1"/>
    <dgm:cxn modelId="{A9BBB4E2-FD76-49E6-BBA9-B9971FD0C837}" srcId="{0F71B89B-BBBB-4D8E-9DD2-FA4B213EFD98}" destId="{BCEB2DD9-A954-4D49-BA25-239692052E77}" srcOrd="2" destOrd="0" parTransId="{1DEA32AD-705B-4FFC-9A69-251CDB47D81C}" sibTransId="{2EEAE4D2-3A74-4380-BE49-E1A94EC4B54D}"/>
    <dgm:cxn modelId="{183D6668-FB4A-4D3B-8C81-678B738440F3}" srcId="{0F71B89B-BBBB-4D8E-9DD2-FA4B213EFD98}" destId="{2321140C-F4F4-409E-BDB9-E9C111704A69}" srcOrd="0" destOrd="0" parTransId="{A6FCEC44-E19E-451A-94E6-11D8D2644634}" sibTransId="{130172CB-ACC4-4F23-BBB5-9EBE5F1F6AD3}"/>
    <dgm:cxn modelId="{02812871-93BA-4C94-A816-39967DB8052D}" type="presParOf" srcId="{ADFEF89E-940B-4C1F-ACE6-C399D78E5C20}" destId="{28CCE558-D0C0-43D4-81ED-7DC9C25707C2}" srcOrd="0" destOrd="0" presId="urn:microsoft.com/office/officeart/2005/8/layout/list1"/>
    <dgm:cxn modelId="{FECF2A1B-4C00-46DD-883A-FE50C5064448}" type="presParOf" srcId="{28CCE558-D0C0-43D4-81ED-7DC9C25707C2}" destId="{3D6DDBC2-90A5-4C81-B06A-A121638EACFA}" srcOrd="0" destOrd="0" presId="urn:microsoft.com/office/officeart/2005/8/layout/list1"/>
    <dgm:cxn modelId="{77069D5D-613D-4308-9696-060B2053CBBE}" type="presParOf" srcId="{28CCE558-D0C0-43D4-81ED-7DC9C25707C2}" destId="{43655E81-CE09-489F-B46F-B1DECF7AF08E}" srcOrd="1" destOrd="0" presId="urn:microsoft.com/office/officeart/2005/8/layout/list1"/>
    <dgm:cxn modelId="{5CE77137-D5B8-446B-87CF-C799906283D4}" type="presParOf" srcId="{ADFEF89E-940B-4C1F-ACE6-C399D78E5C20}" destId="{0E9D7AF2-B4E0-4DCF-8A3F-A280E75C2014}" srcOrd="1" destOrd="0" presId="urn:microsoft.com/office/officeart/2005/8/layout/list1"/>
    <dgm:cxn modelId="{FA1968C5-AAC6-49AB-828B-0B8F7604801E}" type="presParOf" srcId="{ADFEF89E-940B-4C1F-ACE6-C399D78E5C20}" destId="{6935B9CF-E1E0-45A0-8CBC-E5AE22F3B475}" srcOrd="2" destOrd="0" presId="urn:microsoft.com/office/officeart/2005/8/layout/list1"/>
    <dgm:cxn modelId="{BD12F378-46FF-45F1-B533-6D09140941C5}" type="presParOf" srcId="{ADFEF89E-940B-4C1F-ACE6-C399D78E5C20}" destId="{220CB434-1891-452E-8BFF-68EAC566D282}" srcOrd="3" destOrd="0" presId="urn:microsoft.com/office/officeart/2005/8/layout/list1"/>
    <dgm:cxn modelId="{673DCBB6-5348-49A3-90BC-97EE3A607EC8}" type="presParOf" srcId="{ADFEF89E-940B-4C1F-ACE6-C399D78E5C20}" destId="{92502114-F095-41B5-89FF-75AB9F2C3A2B}" srcOrd="4" destOrd="0" presId="urn:microsoft.com/office/officeart/2005/8/layout/list1"/>
    <dgm:cxn modelId="{215CC30F-EAAF-4387-8705-A36E15C06F24}" type="presParOf" srcId="{92502114-F095-41B5-89FF-75AB9F2C3A2B}" destId="{087B2492-F61C-43E6-BE0E-9CD1F147C27E}" srcOrd="0" destOrd="0" presId="urn:microsoft.com/office/officeart/2005/8/layout/list1"/>
    <dgm:cxn modelId="{9AC7DD84-D6B3-4DF8-ACE5-364953750499}" type="presParOf" srcId="{92502114-F095-41B5-89FF-75AB9F2C3A2B}" destId="{5DE0F3EA-838C-4CF3-B094-FF2B6ADD6524}" srcOrd="1" destOrd="0" presId="urn:microsoft.com/office/officeart/2005/8/layout/list1"/>
    <dgm:cxn modelId="{E287404F-B31B-4EC2-89B4-8BEC7BCEFDBD}" type="presParOf" srcId="{ADFEF89E-940B-4C1F-ACE6-C399D78E5C20}" destId="{D4262519-4399-474C-8C2F-351A905434AB}" srcOrd="5" destOrd="0" presId="urn:microsoft.com/office/officeart/2005/8/layout/list1"/>
    <dgm:cxn modelId="{50B68196-91D8-4725-8711-F20A4B8F5EDB}" type="presParOf" srcId="{ADFEF89E-940B-4C1F-ACE6-C399D78E5C20}" destId="{465E098C-6E5F-4113-A879-E109B8E2CBCD}" srcOrd="6" destOrd="0" presId="urn:microsoft.com/office/officeart/2005/8/layout/list1"/>
    <dgm:cxn modelId="{D219174C-A6F2-4B8C-AB1A-F4C3DFF36D7E}" type="presParOf" srcId="{ADFEF89E-940B-4C1F-ACE6-C399D78E5C20}" destId="{7AF9F21F-E21A-4A23-95B6-7DC866451638}" srcOrd="7" destOrd="0" presId="urn:microsoft.com/office/officeart/2005/8/layout/list1"/>
    <dgm:cxn modelId="{21A5691E-F5CD-44B5-A559-CF2DA18652DE}" type="presParOf" srcId="{ADFEF89E-940B-4C1F-ACE6-C399D78E5C20}" destId="{13ED20F8-AE5A-4F5C-9D4D-D7DDAE1A78F1}" srcOrd="8" destOrd="0" presId="urn:microsoft.com/office/officeart/2005/8/layout/list1"/>
    <dgm:cxn modelId="{76971F9D-8C22-4747-9191-6E853620B270}" type="presParOf" srcId="{13ED20F8-AE5A-4F5C-9D4D-D7DDAE1A78F1}" destId="{7CA39FAB-8E65-4EB1-943F-AA86680D586B}" srcOrd="0" destOrd="0" presId="urn:microsoft.com/office/officeart/2005/8/layout/list1"/>
    <dgm:cxn modelId="{C3A2C4A7-1C8A-44A6-AC43-C0CD0CF5EF10}" type="presParOf" srcId="{13ED20F8-AE5A-4F5C-9D4D-D7DDAE1A78F1}" destId="{2D8F9DD4-7713-4C3C-B82F-CD2D4E2C3FA6}" srcOrd="1" destOrd="0" presId="urn:microsoft.com/office/officeart/2005/8/layout/list1"/>
    <dgm:cxn modelId="{00C487FB-313D-4E72-A12D-FECB04392102}" type="presParOf" srcId="{ADFEF89E-940B-4C1F-ACE6-C399D78E5C20}" destId="{58BE92AD-BD5F-48CA-A21E-F53BF41B6305}" srcOrd="9" destOrd="0" presId="urn:microsoft.com/office/officeart/2005/8/layout/list1"/>
    <dgm:cxn modelId="{C9924A0F-9222-41A1-8E9C-908A62291635}" type="presParOf" srcId="{ADFEF89E-940B-4C1F-ACE6-C399D78E5C20}" destId="{E4E6F647-1CEF-4B48-90A8-D49153E5A104}" srcOrd="10" destOrd="0" presId="urn:microsoft.com/office/officeart/2005/8/layout/list1"/>
    <dgm:cxn modelId="{97C24912-13C4-4BF9-8B15-A519945911DE}" type="presParOf" srcId="{ADFEF89E-940B-4C1F-ACE6-C399D78E5C20}" destId="{88085B96-F7AD-46DC-AA28-F621DE2FCD5D}" srcOrd="11" destOrd="0" presId="urn:microsoft.com/office/officeart/2005/8/layout/list1"/>
    <dgm:cxn modelId="{07E67039-A6ED-477F-B6C6-01F3440E75F1}" type="presParOf" srcId="{ADFEF89E-940B-4C1F-ACE6-C399D78E5C20}" destId="{45B336EF-71A0-431A-8BFB-A0D977D2FC10}" srcOrd="12" destOrd="0" presId="urn:microsoft.com/office/officeart/2005/8/layout/list1"/>
    <dgm:cxn modelId="{76AA61B6-3FF5-4280-9987-D3178A8E8226}" type="presParOf" srcId="{45B336EF-71A0-431A-8BFB-A0D977D2FC10}" destId="{F13FC0DC-5AC0-4459-A69C-9159F11B229C}" srcOrd="0" destOrd="0" presId="urn:microsoft.com/office/officeart/2005/8/layout/list1"/>
    <dgm:cxn modelId="{15215BE2-881F-4474-913B-DE6AA49EDD89}" type="presParOf" srcId="{45B336EF-71A0-431A-8BFB-A0D977D2FC10}" destId="{8C50D95F-4247-4A82-92B5-CAD3E910E2B2}" srcOrd="1" destOrd="0" presId="urn:microsoft.com/office/officeart/2005/8/layout/list1"/>
    <dgm:cxn modelId="{FD491259-72D1-439E-B1F4-9FDF1519FD35}" type="presParOf" srcId="{ADFEF89E-940B-4C1F-ACE6-C399D78E5C20}" destId="{07415914-A195-468A-8875-CCEC9E76E303}" srcOrd="13" destOrd="0" presId="urn:microsoft.com/office/officeart/2005/8/layout/list1"/>
    <dgm:cxn modelId="{1138117A-E694-4A5B-AE16-2589699F1DF1}" type="presParOf" srcId="{ADFEF89E-940B-4C1F-ACE6-C399D78E5C20}" destId="{CBF97382-835D-41BE-B3BF-CEB1ED933F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23D84-9BF3-47C9-BAC9-54ABFF26064B}" type="doc">
      <dgm:prSet loTypeId="urn:microsoft.com/office/officeart/2005/8/layout/list1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18AA8A3-A75D-460F-AA70-5B8434AF8019}">
      <dgm:prSet phldrT="[Text]"/>
      <dgm:spPr/>
      <dgm:t>
        <a:bodyPr/>
        <a:lstStyle/>
        <a:p>
          <a:r>
            <a:rPr lang="en-US" dirty="0" smtClean="0"/>
            <a:t>Now create a need for a solution</a:t>
          </a:r>
          <a:endParaRPr lang="en-US" dirty="0"/>
        </a:p>
      </dgm:t>
    </dgm:pt>
    <dgm:pt modelId="{1A6E1F1F-D0BB-4729-9803-8C068BF52321}" type="parTrans" cxnId="{6154C9F4-5B68-4D59-89AC-6F678B9875F6}">
      <dgm:prSet/>
      <dgm:spPr/>
      <dgm:t>
        <a:bodyPr/>
        <a:lstStyle/>
        <a:p>
          <a:endParaRPr lang="en-US"/>
        </a:p>
      </dgm:t>
    </dgm:pt>
    <dgm:pt modelId="{357E8B5A-E035-4969-94E6-A2922B747A1F}" type="sibTrans" cxnId="{6154C9F4-5B68-4D59-89AC-6F678B9875F6}">
      <dgm:prSet/>
      <dgm:spPr/>
      <dgm:t>
        <a:bodyPr/>
        <a:lstStyle/>
        <a:p>
          <a:endParaRPr lang="en-US"/>
        </a:p>
      </dgm:t>
    </dgm:pt>
    <dgm:pt modelId="{D208990C-4CD4-458C-8CBF-850EE135C159}">
      <dgm:prSet phldrT="[Text]"/>
      <dgm:spPr/>
      <dgm:t>
        <a:bodyPr/>
        <a:lstStyle/>
        <a:p>
          <a:r>
            <a:rPr lang="en-US" dirty="0" smtClean="0"/>
            <a:t>End with your research problem</a:t>
          </a:r>
          <a:endParaRPr lang="en-US" dirty="0"/>
        </a:p>
      </dgm:t>
    </dgm:pt>
    <dgm:pt modelId="{0A37ABC6-64B6-4F60-A20A-202532338E24}" type="parTrans" cxnId="{C0CC31F1-184B-4343-8A70-5D295AE98785}">
      <dgm:prSet/>
      <dgm:spPr/>
      <dgm:t>
        <a:bodyPr/>
        <a:lstStyle/>
        <a:p>
          <a:endParaRPr lang="en-US"/>
        </a:p>
      </dgm:t>
    </dgm:pt>
    <dgm:pt modelId="{EEEA4C4E-6F58-449A-8AEC-3632CFA888E6}" type="sibTrans" cxnId="{C0CC31F1-184B-4343-8A70-5D295AE98785}">
      <dgm:prSet/>
      <dgm:spPr/>
      <dgm:t>
        <a:bodyPr/>
        <a:lstStyle/>
        <a:p>
          <a:endParaRPr lang="en-US"/>
        </a:p>
      </dgm:t>
    </dgm:pt>
    <dgm:pt modelId="{AFCE424E-DFBF-462C-9140-CD047A2F0B2B}">
      <dgm:prSet phldrT="[Text]"/>
      <dgm:spPr/>
      <dgm:t>
        <a:bodyPr/>
        <a:lstStyle/>
        <a:p>
          <a:r>
            <a:rPr lang="en-US" dirty="0" smtClean="0"/>
            <a:t>Re-discuss your project objectives</a:t>
          </a:r>
          <a:endParaRPr lang="en-US" dirty="0"/>
        </a:p>
      </dgm:t>
    </dgm:pt>
    <dgm:pt modelId="{BDD804A7-E8F6-464C-B4F5-C3C05A5C866A}" type="parTrans" cxnId="{19748C61-50AD-495C-89F1-44608A391B6E}">
      <dgm:prSet/>
      <dgm:spPr/>
      <dgm:t>
        <a:bodyPr/>
        <a:lstStyle/>
        <a:p>
          <a:endParaRPr lang="en-US"/>
        </a:p>
      </dgm:t>
    </dgm:pt>
    <dgm:pt modelId="{5A315610-EFA7-4EE6-BB92-D246295DC741}" type="sibTrans" cxnId="{19748C61-50AD-495C-89F1-44608A391B6E}">
      <dgm:prSet/>
      <dgm:spPr/>
      <dgm:t>
        <a:bodyPr/>
        <a:lstStyle/>
        <a:p>
          <a:endParaRPr lang="en-US"/>
        </a:p>
      </dgm:t>
    </dgm:pt>
    <dgm:pt modelId="{74DF6248-39BC-4918-A7E0-264683265433}">
      <dgm:prSet phldrT="[Text]"/>
      <dgm:spPr/>
      <dgm:t>
        <a:bodyPr/>
        <a:lstStyle/>
        <a:p>
          <a:r>
            <a:rPr lang="en-US" dirty="0" smtClean="0"/>
            <a:t>Bonus: tools, languages, software packages, etc.</a:t>
          </a:r>
          <a:endParaRPr lang="en-US" dirty="0"/>
        </a:p>
      </dgm:t>
    </dgm:pt>
    <dgm:pt modelId="{5EA17898-F535-4830-A5A6-89C60B6A08B2}" type="parTrans" cxnId="{8212F625-35C6-49CC-9BC4-A52D2FE41734}">
      <dgm:prSet/>
      <dgm:spPr/>
      <dgm:t>
        <a:bodyPr/>
        <a:lstStyle/>
        <a:p>
          <a:endParaRPr lang="en-US"/>
        </a:p>
      </dgm:t>
    </dgm:pt>
    <dgm:pt modelId="{908399CD-5728-4D03-8FFE-24F63679CDCF}" type="sibTrans" cxnId="{8212F625-35C6-49CC-9BC4-A52D2FE41734}">
      <dgm:prSet/>
      <dgm:spPr/>
      <dgm:t>
        <a:bodyPr/>
        <a:lstStyle/>
        <a:p>
          <a:endParaRPr lang="en-US"/>
        </a:p>
      </dgm:t>
    </dgm:pt>
    <dgm:pt modelId="{04DD8F7F-F996-462C-9B3B-FA41D537F79C}" type="pres">
      <dgm:prSet presAssocID="{81123D84-9BF3-47C9-BAC9-54ABFF2606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5E225C-F8EF-4D6B-8929-384271AD0858}" type="pres">
      <dgm:prSet presAssocID="{E18AA8A3-A75D-460F-AA70-5B8434AF8019}" presName="parentLin" presStyleCnt="0"/>
      <dgm:spPr/>
    </dgm:pt>
    <dgm:pt modelId="{B7A54B24-A2F3-4DA4-AA89-F7389E2DEEE1}" type="pres">
      <dgm:prSet presAssocID="{E18AA8A3-A75D-460F-AA70-5B8434AF801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0DBF290-F318-4761-A2F4-73A31F73E05E}" type="pres">
      <dgm:prSet presAssocID="{E18AA8A3-A75D-460F-AA70-5B8434AF801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4D14F-5C6F-41DA-9703-0678B44BAE97}" type="pres">
      <dgm:prSet presAssocID="{E18AA8A3-A75D-460F-AA70-5B8434AF8019}" presName="negativeSpace" presStyleCnt="0"/>
      <dgm:spPr/>
    </dgm:pt>
    <dgm:pt modelId="{93680EF7-F445-46FB-AE04-31452114BCF8}" type="pres">
      <dgm:prSet presAssocID="{E18AA8A3-A75D-460F-AA70-5B8434AF8019}" presName="childText" presStyleLbl="conFgAcc1" presStyleIdx="0" presStyleCnt="4">
        <dgm:presLayoutVars>
          <dgm:bulletEnabled val="1"/>
        </dgm:presLayoutVars>
      </dgm:prSet>
      <dgm:spPr/>
    </dgm:pt>
    <dgm:pt modelId="{02F6F8E1-7596-4E3F-BE60-4D9E0AD56287}" type="pres">
      <dgm:prSet presAssocID="{357E8B5A-E035-4969-94E6-A2922B747A1F}" presName="spaceBetweenRectangles" presStyleCnt="0"/>
      <dgm:spPr/>
    </dgm:pt>
    <dgm:pt modelId="{D14BB75A-F8B6-404E-AADF-02CAD128B204}" type="pres">
      <dgm:prSet presAssocID="{D208990C-4CD4-458C-8CBF-850EE135C159}" presName="parentLin" presStyleCnt="0"/>
      <dgm:spPr/>
    </dgm:pt>
    <dgm:pt modelId="{1BA1B215-4F85-4B7D-A1C4-5B6CB69A2AE7}" type="pres">
      <dgm:prSet presAssocID="{D208990C-4CD4-458C-8CBF-850EE135C15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F42BDDA-918A-4DA2-8FAD-AA570313AFF1}" type="pres">
      <dgm:prSet presAssocID="{D208990C-4CD4-458C-8CBF-850EE135C1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EA39F-A03A-4A07-B692-836DF4201620}" type="pres">
      <dgm:prSet presAssocID="{D208990C-4CD4-458C-8CBF-850EE135C159}" presName="negativeSpace" presStyleCnt="0"/>
      <dgm:spPr/>
    </dgm:pt>
    <dgm:pt modelId="{E73D0F10-1057-4379-B45D-91BD9CD9C910}" type="pres">
      <dgm:prSet presAssocID="{D208990C-4CD4-458C-8CBF-850EE135C159}" presName="childText" presStyleLbl="conFgAcc1" presStyleIdx="1" presStyleCnt="4">
        <dgm:presLayoutVars>
          <dgm:bulletEnabled val="1"/>
        </dgm:presLayoutVars>
      </dgm:prSet>
      <dgm:spPr/>
    </dgm:pt>
    <dgm:pt modelId="{AE1398ED-2FA2-4DFB-B8DA-5DCB11CE8A45}" type="pres">
      <dgm:prSet presAssocID="{EEEA4C4E-6F58-449A-8AEC-3632CFA888E6}" presName="spaceBetweenRectangles" presStyleCnt="0"/>
      <dgm:spPr/>
    </dgm:pt>
    <dgm:pt modelId="{F870524B-4FA7-4D65-B862-D2279E8AA70E}" type="pres">
      <dgm:prSet presAssocID="{AFCE424E-DFBF-462C-9140-CD047A2F0B2B}" presName="parentLin" presStyleCnt="0"/>
      <dgm:spPr/>
    </dgm:pt>
    <dgm:pt modelId="{A93B3B16-4016-4EDA-A85D-68584C59F512}" type="pres">
      <dgm:prSet presAssocID="{AFCE424E-DFBF-462C-9140-CD047A2F0B2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E0FA199-15C7-4F85-BFCE-4364B87F76DD}" type="pres">
      <dgm:prSet presAssocID="{AFCE424E-DFBF-462C-9140-CD047A2F0B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07823-CF76-48F3-B2AE-1254472A5E76}" type="pres">
      <dgm:prSet presAssocID="{AFCE424E-DFBF-462C-9140-CD047A2F0B2B}" presName="negativeSpace" presStyleCnt="0"/>
      <dgm:spPr/>
    </dgm:pt>
    <dgm:pt modelId="{AD850E3F-8D1F-47B2-93AB-F58FDA9E8D7B}" type="pres">
      <dgm:prSet presAssocID="{AFCE424E-DFBF-462C-9140-CD047A2F0B2B}" presName="childText" presStyleLbl="conFgAcc1" presStyleIdx="2" presStyleCnt="4">
        <dgm:presLayoutVars>
          <dgm:bulletEnabled val="1"/>
        </dgm:presLayoutVars>
      </dgm:prSet>
      <dgm:spPr/>
    </dgm:pt>
    <dgm:pt modelId="{5E883491-63C7-4500-B565-5AF658E82D76}" type="pres">
      <dgm:prSet presAssocID="{5A315610-EFA7-4EE6-BB92-D246295DC741}" presName="spaceBetweenRectangles" presStyleCnt="0"/>
      <dgm:spPr/>
    </dgm:pt>
    <dgm:pt modelId="{761FFEB0-33F2-4C6E-8EB3-E327AC94D43F}" type="pres">
      <dgm:prSet presAssocID="{74DF6248-39BC-4918-A7E0-264683265433}" presName="parentLin" presStyleCnt="0"/>
      <dgm:spPr/>
    </dgm:pt>
    <dgm:pt modelId="{C265A0F3-709B-4A9A-8816-64267AF62DA6}" type="pres">
      <dgm:prSet presAssocID="{74DF6248-39BC-4918-A7E0-26468326543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2FC62FC-5673-4F24-8E5A-91A19AB1EE34}" type="pres">
      <dgm:prSet presAssocID="{74DF6248-39BC-4918-A7E0-2646832654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51CB7-FF4E-4AD7-AFFA-5305683502CA}" type="pres">
      <dgm:prSet presAssocID="{74DF6248-39BC-4918-A7E0-264683265433}" presName="negativeSpace" presStyleCnt="0"/>
      <dgm:spPr/>
    </dgm:pt>
    <dgm:pt modelId="{BB2383CF-D7B1-4BBD-AEC1-E9372A65C754}" type="pres">
      <dgm:prSet presAssocID="{74DF6248-39BC-4918-A7E0-2646832654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2566E5-3883-4B5C-8744-EFF91B2D3E12}" type="presOf" srcId="{E18AA8A3-A75D-460F-AA70-5B8434AF8019}" destId="{10DBF290-F318-4761-A2F4-73A31F73E05E}" srcOrd="1" destOrd="0" presId="urn:microsoft.com/office/officeart/2005/8/layout/list1"/>
    <dgm:cxn modelId="{C0CE14EE-D7E2-4A0C-9A98-172056543021}" type="presOf" srcId="{AFCE424E-DFBF-462C-9140-CD047A2F0B2B}" destId="{2E0FA199-15C7-4F85-BFCE-4364B87F76DD}" srcOrd="1" destOrd="0" presId="urn:microsoft.com/office/officeart/2005/8/layout/list1"/>
    <dgm:cxn modelId="{6154C9F4-5B68-4D59-89AC-6F678B9875F6}" srcId="{81123D84-9BF3-47C9-BAC9-54ABFF26064B}" destId="{E18AA8A3-A75D-460F-AA70-5B8434AF8019}" srcOrd="0" destOrd="0" parTransId="{1A6E1F1F-D0BB-4729-9803-8C068BF52321}" sibTransId="{357E8B5A-E035-4969-94E6-A2922B747A1F}"/>
    <dgm:cxn modelId="{E7D10683-52C9-4148-AE82-EC91D4550E89}" type="presOf" srcId="{AFCE424E-DFBF-462C-9140-CD047A2F0B2B}" destId="{A93B3B16-4016-4EDA-A85D-68584C59F512}" srcOrd="0" destOrd="0" presId="urn:microsoft.com/office/officeart/2005/8/layout/list1"/>
    <dgm:cxn modelId="{0BFD5E8A-D18C-494D-BFA8-A0AF3133CB4F}" type="presOf" srcId="{D208990C-4CD4-458C-8CBF-850EE135C159}" destId="{6F42BDDA-918A-4DA2-8FAD-AA570313AFF1}" srcOrd="1" destOrd="0" presId="urn:microsoft.com/office/officeart/2005/8/layout/list1"/>
    <dgm:cxn modelId="{42630571-DCDF-46E6-93C3-88BF4413AE6C}" type="presOf" srcId="{E18AA8A3-A75D-460F-AA70-5B8434AF8019}" destId="{B7A54B24-A2F3-4DA4-AA89-F7389E2DEEE1}" srcOrd="0" destOrd="0" presId="urn:microsoft.com/office/officeart/2005/8/layout/list1"/>
    <dgm:cxn modelId="{FB42EAA4-BF44-421B-B5D6-5405673EFE2D}" type="presOf" srcId="{81123D84-9BF3-47C9-BAC9-54ABFF26064B}" destId="{04DD8F7F-F996-462C-9B3B-FA41D537F79C}" srcOrd="0" destOrd="0" presId="urn:microsoft.com/office/officeart/2005/8/layout/list1"/>
    <dgm:cxn modelId="{49AADF98-F5C0-4683-83AB-91FFFCCAD8F7}" type="presOf" srcId="{74DF6248-39BC-4918-A7E0-264683265433}" destId="{C265A0F3-709B-4A9A-8816-64267AF62DA6}" srcOrd="0" destOrd="0" presId="urn:microsoft.com/office/officeart/2005/8/layout/list1"/>
    <dgm:cxn modelId="{B99DC76B-AF06-4ED4-99EE-FC0F0FB37CB7}" type="presOf" srcId="{D208990C-4CD4-458C-8CBF-850EE135C159}" destId="{1BA1B215-4F85-4B7D-A1C4-5B6CB69A2AE7}" srcOrd="0" destOrd="0" presId="urn:microsoft.com/office/officeart/2005/8/layout/list1"/>
    <dgm:cxn modelId="{ADB33291-CB14-4E85-9918-FCB3F31F77DE}" type="presOf" srcId="{74DF6248-39BC-4918-A7E0-264683265433}" destId="{F2FC62FC-5673-4F24-8E5A-91A19AB1EE34}" srcOrd="1" destOrd="0" presId="urn:microsoft.com/office/officeart/2005/8/layout/list1"/>
    <dgm:cxn modelId="{C0CC31F1-184B-4343-8A70-5D295AE98785}" srcId="{81123D84-9BF3-47C9-BAC9-54ABFF26064B}" destId="{D208990C-4CD4-458C-8CBF-850EE135C159}" srcOrd="1" destOrd="0" parTransId="{0A37ABC6-64B6-4F60-A20A-202532338E24}" sibTransId="{EEEA4C4E-6F58-449A-8AEC-3632CFA888E6}"/>
    <dgm:cxn modelId="{19748C61-50AD-495C-89F1-44608A391B6E}" srcId="{81123D84-9BF3-47C9-BAC9-54ABFF26064B}" destId="{AFCE424E-DFBF-462C-9140-CD047A2F0B2B}" srcOrd="2" destOrd="0" parTransId="{BDD804A7-E8F6-464C-B4F5-C3C05A5C866A}" sibTransId="{5A315610-EFA7-4EE6-BB92-D246295DC741}"/>
    <dgm:cxn modelId="{8212F625-35C6-49CC-9BC4-A52D2FE41734}" srcId="{81123D84-9BF3-47C9-BAC9-54ABFF26064B}" destId="{74DF6248-39BC-4918-A7E0-264683265433}" srcOrd="3" destOrd="0" parTransId="{5EA17898-F535-4830-A5A6-89C60B6A08B2}" sibTransId="{908399CD-5728-4D03-8FFE-24F63679CDCF}"/>
    <dgm:cxn modelId="{08553E0B-A32D-4AD8-895E-3BEBA6446CCF}" type="presParOf" srcId="{04DD8F7F-F996-462C-9B3B-FA41D537F79C}" destId="{F55E225C-F8EF-4D6B-8929-384271AD0858}" srcOrd="0" destOrd="0" presId="urn:microsoft.com/office/officeart/2005/8/layout/list1"/>
    <dgm:cxn modelId="{80475654-35CC-49E3-B227-BBAD02BCE74A}" type="presParOf" srcId="{F55E225C-F8EF-4D6B-8929-384271AD0858}" destId="{B7A54B24-A2F3-4DA4-AA89-F7389E2DEEE1}" srcOrd="0" destOrd="0" presId="urn:microsoft.com/office/officeart/2005/8/layout/list1"/>
    <dgm:cxn modelId="{A10AC60C-EECA-4A38-B6E7-5651FBD4DC95}" type="presParOf" srcId="{F55E225C-F8EF-4D6B-8929-384271AD0858}" destId="{10DBF290-F318-4761-A2F4-73A31F73E05E}" srcOrd="1" destOrd="0" presId="urn:microsoft.com/office/officeart/2005/8/layout/list1"/>
    <dgm:cxn modelId="{4CBED6BB-235B-4CF2-BF08-A1F6A0C2D667}" type="presParOf" srcId="{04DD8F7F-F996-462C-9B3B-FA41D537F79C}" destId="{5194D14F-5C6F-41DA-9703-0678B44BAE97}" srcOrd="1" destOrd="0" presId="urn:microsoft.com/office/officeart/2005/8/layout/list1"/>
    <dgm:cxn modelId="{A5C5B448-EC94-414A-B576-1C1F24383D27}" type="presParOf" srcId="{04DD8F7F-F996-462C-9B3B-FA41D537F79C}" destId="{93680EF7-F445-46FB-AE04-31452114BCF8}" srcOrd="2" destOrd="0" presId="urn:microsoft.com/office/officeart/2005/8/layout/list1"/>
    <dgm:cxn modelId="{783413CE-AFD1-47A1-BBC8-ED7369287638}" type="presParOf" srcId="{04DD8F7F-F996-462C-9B3B-FA41D537F79C}" destId="{02F6F8E1-7596-4E3F-BE60-4D9E0AD56287}" srcOrd="3" destOrd="0" presId="urn:microsoft.com/office/officeart/2005/8/layout/list1"/>
    <dgm:cxn modelId="{3D20BA5B-4389-4EC0-AFC0-DE5B614A8777}" type="presParOf" srcId="{04DD8F7F-F996-462C-9B3B-FA41D537F79C}" destId="{D14BB75A-F8B6-404E-AADF-02CAD128B204}" srcOrd="4" destOrd="0" presId="urn:microsoft.com/office/officeart/2005/8/layout/list1"/>
    <dgm:cxn modelId="{66956B1A-71C8-4281-938D-EB551D56BCE6}" type="presParOf" srcId="{D14BB75A-F8B6-404E-AADF-02CAD128B204}" destId="{1BA1B215-4F85-4B7D-A1C4-5B6CB69A2AE7}" srcOrd="0" destOrd="0" presId="urn:microsoft.com/office/officeart/2005/8/layout/list1"/>
    <dgm:cxn modelId="{53099925-44F6-4528-9D12-33ADE8428BA6}" type="presParOf" srcId="{D14BB75A-F8B6-404E-AADF-02CAD128B204}" destId="{6F42BDDA-918A-4DA2-8FAD-AA570313AFF1}" srcOrd="1" destOrd="0" presId="urn:microsoft.com/office/officeart/2005/8/layout/list1"/>
    <dgm:cxn modelId="{0179AB9A-59F0-4BD3-AF04-70B3ED75DBCD}" type="presParOf" srcId="{04DD8F7F-F996-462C-9B3B-FA41D537F79C}" destId="{504EA39F-A03A-4A07-B692-836DF4201620}" srcOrd="5" destOrd="0" presId="urn:microsoft.com/office/officeart/2005/8/layout/list1"/>
    <dgm:cxn modelId="{CCEDE6B5-9E16-4663-96C8-BB3EBF580A01}" type="presParOf" srcId="{04DD8F7F-F996-462C-9B3B-FA41D537F79C}" destId="{E73D0F10-1057-4379-B45D-91BD9CD9C910}" srcOrd="6" destOrd="0" presId="urn:microsoft.com/office/officeart/2005/8/layout/list1"/>
    <dgm:cxn modelId="{42159BFD-89E9-41BE-B77B-EC691CD6BE82}" type="presParOf" srcId="{04DD8F7F-F996-462C-9B3B-FA41D537F79C}" destId="{AE1398ED-2FA2-4DFB-B8DA-5DCB11CE8A45}" srcOrd="7" destOrd="0" presId="urn:microsoft.com/office/officeart/2005/8/layout/list1"/>
    <dgm:cxn modelId="{AB618571-3143-4F49-AF17-1FD9AEEFBD68}" type="presParOf" srcId="{04DD8F7F-F996-462C-9B3B-FA41D537F79C}" destId="{F870524B-4FA7-4D65-B862-D2279E8AA70E}" srcOrd="8" destOrd="0" presId="urn:microsoft.com/office/officeart/2005/8/layout/list1"/>
    <dgm:cxn modelId="{E48E9815-08F7-409E-861C-B124B75E1731}" type="presParOf" srcId="{F870524B-4FA7-4D65-B862-D2279E8AA70E}" destId="{A93B3B16-4016-4EDA-A85D-68584C59F512}" srcOrd="0" destOrd="0" presId="urn:microsoft.com/office/officeart/2005/8/layout/list1"/>
    <dgm:cxn modelId="{BC6FF09A-913E-46C2-A590-D1B75B44F1A2}" type="presParOf" srcId="{F870524B-4FA7-4D65-B862-D2279E8AA70E}" destId="{2E0FA199-15C7-4F85-BFCE-4364B87F76DD}" srcOrd="1" destOrd="0" presId="urn:microsoft.com/office/officeart/2005/8/layout/list1"/>
    <dgm:cxn modelId="{02D50D00-0333-4E67-B4D7-3CA04FFD02B4}" type="presParOf" srcId="{04DD8F7F-F996-462C-9B3B-FA41D537F79C}" destId="{F9707823-CF76-48F3-B2AE-1254472A5E76}" srcOrd="9" destOrd="0" presId="urn:microsoft.com/office/officeart/2005/8/layout/list1"/>
    <dgm:cxn modelId="{9ECDA926-76E0-4509-94CF-F91329B6E5FA}" type="presParOf" srcId="{04DD8F7F-F996-462C-9B3B-FA41D537F79C}" destId="{AD850E3F-8D1F-47B2-93AB-F58FDA9E8D7B}" srcOrd="10" destOrd="0" presId="urn:microsoft.com/office/officeart/2005/8/layout/list1"/>
    <dgm:cxn modelId="{37D60837-0D94-497F-A399-F93EE84E4478}" type="presParOf" srcId="{04DD8F7F-F996-462C-9B3B-FA41D537F79C}" destId="{5E883491-63C7-4500-B565-5AF658E82D76}" srcOrd="11" destOrd="0" presId="urn:microsoft.com/office/officeart/2005/8/layout/list1"/>
    <dgm:cxn modelId="{C66F0DB8-BB97-429F-B944-AC5695394D23}" type="presParOf" srcId="{04DD8F7F-F996-462C-9B3B-FA41D537F79C}" destId="{761FFEB0-33F2-4C6E-8EB3-E327AC94D43F}" srcOrd="12" destOrd="0" presId="urn:microsoft.com/office/officeart/2005/8/layout/list1"/>
    <dgm:cxn modelId="{067F41AE-E310-4861-A61F-48B9518AE4AE}" type="presParOf" srcId="{761FFEB0-33F2-4C6E-8EB3-E327AC94D43F}" destId="{C265A0F3-709B-4A9A-8816-64267AF62DA6}" srcOrd="0" destOrd="0" presId="urn:microsoft.com/office/officeart/2005/8/layout/list1"/>
    <dgm:cxn modelId="{D61389A2-11C7-4D27-96E5-8A65A597CC09}" type="presParOf" srcId="{761FFEB0-33F2-4C6E-8EB3-E327AC94D43F}" destId="{F2FC62FC-5673-4F24-8E5A-91A19AB1EE34}" srcOrd="1" destOrd="0" presId="urn:microsoft.com/office/officeart/2005/8/layout/list1"/>
    <dgm:cxn modelId="{207B36DC-CE40-4982-AE4E-C5A09DC182D8}" type="presParOf" srcId="{04DD8F7F-F996-462C-9B3B-FA41D537F79C}" destId="{C3D51CB7-FF4E-4AD7-AFFA-5305683502CA}" srcOrd="13" destOrd="0" presId="urn:microsoft.com/office/officeart/2005/8/layout/list1"/>
    <dgm:cxn modelId="{2CFA5681-C752-427C-8201-C973E0BACFE0}" type="presParOf" srcId="{04DD8F7F-F996-462C-9B3B-FA41D537F79C}" destId="{BB2383CF-D7B1-4BBD-AEC1-E9372A65C7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6EA68-D002-41E2-90C4-0A94812E6873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19746-9D36-4725-AF0E-58F23E229E2D}">
      <dgm:prSet phldrT="[Text]"/>
      <dgm:spPr/>
      <dgm:t>
        <a:bodyPr/>
        <a:lstStyle/>
        <a:p>
          <a:r>
            <a:rPr lang="en-US" dirty="0" smtClean="0"/>
            <a:t>Specifications-SDS</a:t>
          </a:r>
          <a:endParaRPr lang="en-US" dirty="0"/>
        </a:p>
      </dgm:t>
    </dgm:pt>
    <dgm:pt modelId="{065E8AEF-C098-4193-9AE0-68FB13898F3A}" type="parTrans" cxnId="{34F59B81-3116-496D-9BBA-C1C20666A18A}">
      <dgm:prSet/>
      <dgm:spPr/>
      <dgm:t>
        <a:bodyPr/>
        <a:lstStyle/>
        <a:p>
          <a:endParaRPr lang="en-US"/>
        </a:p>
      </dgm:t>
    </dgm:pt>
    <dgm:pt modelId="{E7FC4381-C3A7-47B2-B214-F7C9449B6B35}" type="sibTrans" cxnId="{34F59B81-3116-496D-9BBA-C1C20666A18A}">
      <dgm:prSet/>
      <dgm:spPr/>
      <dgm:t>
        <a:bodyPr/>
        <a:lstStyle/>
        <a:p>
          <a:endParaRPr lang="en-US"/>
        </a:p>
      </dgm:t>
    </dgm:pt>
    <dgm:pt modelId="{E5D20D00-A98C-4AA4-8BB1-804899490A46}">
      <dgm:prSet phldrT="[Text]"/>
      <dgm:spPr/>
      <dgm:t>
        <a:bodyPr/>
        <a:lstStyle/>
        <a:p>
          <a:r>
            <a:rPr lang="en-US" dirty="0" smtClean="0"/>
            <a:t>Software Design Specifications-SRS</a:t>
          </a:r>
          <a:endParaRPr lang="en-US" dirty="0"/>
        </a:p>
      </dgm:t>
    </dgm:pt>
    <dgm:pt modelId="{3654A05A-CDA5-4FB7-8153-06019C58F31C}" type="parTrans" cxnId="{F610E982-B8E1-422F-B130-6BCFFC2E56FC}">
      <dgm:prSet/>
      <dgm:spPr/>
      <dgm:t>
        <a:bodyPr/>
        <a:lstStyle/>
        <a:p>
          <a:endParaRPr lang="en-US"/>
        </a:p>
      </dgm:t>
    </dgm:pt>
    <dgm:pt modelId="{C34B0EB7-1EA0-41BC-93D9-EF5F7A3F45CA}" type="sibTrans" cxnId="{F610E982-B8E1-422F-B130-6BCFFC2E56FC}">
      <dgm:prSet/>
      <dgm:spPr/>
      <dgm:t>
        <a:bodyPr/>
        <a:lstStyle/>
        <a:p>
          <a:endParaRPr lang="en-US"/>
        </a:p>
      </dgm:t>
    </dgm:pt>
    <dgm:pt modelId="{328F5DDF-0F35-477C-B1FF-AA3873B52D94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5801599-B102-472C-895E-23FC5043266C}" type="parTrans" cxnId="{89329153-692D-4C3C-BC6C-6D360BA79858}">
      <dgm:prSet/>
      <dgm:spPr/>
      <dgm:t>
        <a:bodyPr/>
        <a:lstStyle/>
        <a:p>
          <a:endParaRPr lang="en-US"/>
        </a:p>
      </dgm:t>
    </dgm:pt>
    <dgm:pt modelId="{2FCE9110-200D-4E2D-B609-D1D2CBC8DC11}" type="sibTrans" cxnId="{89329153-692D-4C3C-BC6C-6D360BA79858}">
      <dgm:prSet/>
      <dgm:spPr/>
      <dgm:t>
        <a:bodyPr/>
        <a:lstStyle/>
        <a:p>
          <a:endParaRPr lang="en-US"/>
        </a:p>
      </dgm:t>
    </dgm:pt>
    <dgm:pt modelId="{7CB1EFD9-E3BA-4005-8CE1-30B9E6BB378C}">
      <dgm:prSet phldrT="[Text]"/>
      <dgm:spPr/>
      <dgm:t>
        <a:bodyPr/>
        <a:lstStyle/>
        <a:p>
          <a:r>
            <a:rPr lang="en-US" dirty="0" smtClean="0"/>
            <a:t>Tests to be Run</a:t>
          </a:r>
          <a:endParaRPr lang="en-US" dirty="0"/>
        </a:p>
      </dgm:t>
    </dgm:pt>
    <dgm:pt modelId="{9DE4C25D-6E8E-473F-B243-86D9BF3D6B6F}" type="parTrans" cxnId="{73B3AB38-C65A-493E-A38C-C32B305E8D58}">
      <dgm:prSet/>
      <dgm:spPr/>
      <dgm:t>
        <a:bodyPr/>
        <a:lstStyle/>
        <a:p>
          <a:endParaRPr lang="en-US"/>
        </a:p>
      </dgm:t>
    </dgm:pt>
    <dgm:pt modelId="{F45C12B3-9BAB-49E9-A4E0-735A91CCFD24}" type="sibTrans" cxnId="{73B3AB38-C65A-493E-A38C-C32B305E8D58}">
      <dgm:prSet/>
      <dgm:spPr/>
      <dgm:t>
        <a:bodyPr/>
        <a:lstStyle/>
        <a:p>
          <a:endParaRPr lang="en-US"/>
        </a:p>
      </dgm:t>
    </dgm:pt>
    <dgm:pt modelId="{1C5511D5-CFC5-493C-A6CC-25E1E2486559}" type="pres">
      <dgm:prSet presAssocID="{4446EA68-D002-41E2-90C4-0A94812E68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765AB-D065-465F-A8C4-AE8FB05A47DC}" type="pres">
      <dgm:prSet presAssocID="{02919746-9D36-4725-AF0E-58F23E229E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EEB8C-19E0-40C7-A38B-C1E225EC2C0D}" type="pres">
      <dgm:prSet presAssocID="{E7FC4381-C3A7-47B2-B214-F7C9449B6B35}" presName="sibTrans" presStyleCnt="0"/>
      <dgm:spPr/>
    </dgm:pt>
    <dgm:pt modelId="{CC1ADB70-BF30-42CC-97F8-E5C40ECC9BD7}" type="pres">
      <dgm:prSet presAssocID="{E5D20D00-A98C-4AA4-8BB1-804899490A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1034A-5245-41B3-962F-B16B5F7467EB}" type="pres">
      <dgm:prSet presAssocID="{C34B0EB7-1EA0-41BC-93D9-EF5F7A3F45CA}" presName="sibTrans" presStyleCnt="0"/>
      <dgm:spPr/>
    </dgm:pt>
    <dgm:pt modelId="{4F2824AA-9D5F-4B7C-8A26-30391B08DDF3}" type="pres">
      <dgm:prSet presAssocID="{328F5DDF-0F35-477C-B1FF-AA3873B52D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0D15F-2010-4162-B153-B70429B078C4}" type="pres">
      <dgm:prSet presAssocID="{2FCE9110-200D-4E2D-B609-D1D2CBC8DC11}" presName="sibTrans" presStyleCnt="0"/>
      <dgm:spPr/>
    </dgm:pt>
    <dgm:pt modelId="{AC0A759E-7DC3-4027-BE5B-C3E695DB766B}" type="pres">
      <dgm:prSet presAssocID="{7CB1EFD9-E3BA-4005-8CE1-30B9E6BB37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29153-692D-4C3C-BC6C-6D360BA79858}" srcId="{4446EA68-D002-41E2-90C4-0A94812E6873}" destId="{328F5DDF-0F35-477C-B1FF-AA3873B52D94}" srcOrd="2" destOrd="0" parTransId="{25801599-B102-472C-895E-23FC5043266C}" sibTransId="{2FCE9110-200D-4E2D-B609-D1D2CBC8DC11}"/>
    <dgm:cxn modelId="{0E96DDBB-2B33-4B2B-8E07-2CDD4ED02554}" type="presOf" srcId="{02919746-9D36-4725-AF0E-58F23E229E2D}" destId="{41B765AB-D065-465F-A8C4-AE8FB05A47DC}" srcOrd="0" destOrd="0" presId="urn:microsoft.com/office/officeart/2005/8/layout/default"/>
    <dgm:cxn modelId="{CD411597-2A0F-49BA-A377-43C53D700183}" type="presOf" srcId="{328F5DDF-0F35-477C-B1FF-AA3873B52D94}" destId="{4F2824AA-9D5F-4B7C-8A26-30391B08DDF3}" srcOrd="0" destOrd="0" presId="urn:microsoft.com/office/officeart/2005/8/layout/default"/>
    <dgm:cxn modelId="{52BF7DA4-8CEC-45AB-8986-F27ECADF47E9}" type="presOf" srcId="{4446EA68-D002-41E2-90C4-0A94812E6873}" destId="{1C5511D5-CFC5-493C-A6CC-25E1E2486559}" srcOrd="0" destOrd="0" presId="urn:microsoft.com/office/officeart/2005/8/layout/default"/>
    <dgm:cxn modelId="{73B3AB38-C65A-493E-A38C-C32B305E8D58}" srcId="{4446EA68-D002-41E2-90C4-0A94812E6873}" destId="{7CB1EFD9-E3BA-4005-8CE1-30B9E6BB378C}" srcOrd="3" destOrd="0" parTransId="{9DE4C25D-6E8E-473F-B243-86D9BF3D6B6F}" sibTransId="{F45C12B3-9BAB-49E9-A4E0-735A91CCFD24}"/>
    <dgm:cxn modelId="{0B761F5E-C87F-409D-825D-DAA1E75BF0D5}" type="presOf" srcId="{7CB1EFD9-E3BA-4005-8CE1-30B9E6BB378C}" destId="{AC0A759E-7DC3-4027-BE5B-C3E695DB766B}" srcOrd="0" destOrd="0" presId="urn:microsoft.com/office/officeart/2005/8/layout/default"/>
    <dgm:cxn modelId="{F610E982-B8E1-422F-B130-6BCFFC2E56FC}" srcId="{4446EA68-D002-41E2-90C4-0A94812E6873}" destId="{E5D20D00-A98C-4AA4-8BB1-804899490A46}" srcOrd="1" destOrd="0" parTransId="{3654A05A-CDA5-4FB7-8153-06019C58F31C}" sibTransId="{C34B0EB7-1EA0-41BC-93D9-EF5F7A3F45CA}"/>
    <dgm:cxn modelId="{34F59B81-3116-496D-9BBA-C1C20666A18A}" srcId="{4446EA68-D002-41E2-90C4-0A94812E6873}" destId="{02919746-9D36-4725-AF0E-58F23E229E2D}" srcOrd="0" destOrd="0" parTransId="{065E8AEF-C098-4193-9AE0-68FB13898F3A}" sibTransId="{E7FC4381-C3A7-47B2-B214-F7C9449B6B35}"/>
    <dgm:cxn modelId="{9F86198A-20D5-41AC-905B-F7D689D3934B}" type="presOf" srcId="{E5D20D00-A98C-4AA4-8BB1-804899490A46}" destId="{CC1ADB70-BF30-42CC-97F8-E5C40ECC9BD7}" srcOrd="0" destOrd="0" presId="urn:microsoft.com/office/officeart/2005/8/layout/default"/>
    <dgm:cxn modelId="{5F1224B3-0EF2-4D95-98C6-3AF2F8052B50}" type="presParOf" srcId="{1C5511D5-CFC5-493C-A6CC-25E1E2486559}" destId="{41B765AB-D065-465F-A8C4-AE8FB05A47DC}" srcOrd="0" destOrd="0" presId="urn:microsoft.com/office/officeart/2005/8/layout/default"/>
    <dgm:cxn modelId="{CCC3F0FC-B09B-4604-A131-E6B0D48B864B}" type="presParOf" srcId="{1C5511D5-CFC5-493C-A6CC-25E1E2486559}" destId="{546EEB8C-19E0-40C7-A38B-C1E225EC2C0D}" srcOrd="1" destOrd="0" presId="urn:microsoft.com/office/officeart/2005/8/layout/default"/>
    <dgm:cxn modelId="{B3B6C4CA-17FD-4CB8-BACA-35FD249AD50E}" type="presParOf" srcId="{1C5511D5-CFC5-493C-A6CC-25E1E2486559}" destId="{CC1ADB70-BF30-42CC-97F8-E5C40ECC9BD7}" srcOrd="2" destOrd="0" presId="urn:microsoft.com/office/officeart/2005/8/layout/default"/>
    <dgm:cxn modelId="{37B54DFE-9CC5-4EEF-9FFB-51335F1F6C67}" type="presParOf" srcId="{1C5511D5-CFC5-493C-A6CC-25E1E2486559}" destId="{79F1034A-5245-41B3-962F-B16B5F7467EB}" srcOrd="3" destOrd="0" presId="urn:microsoft.com/office/officeart/2005/8/layout/default"/>
    <dgm:cxn modelId="{26E2B3FA-71D6-4396-8760-CC66AAB3969E}" type="presParOf" srcId="{1C5511D5-CFC5-493C-A6CC-25E1E2486559}" destId="{4F2824AA-9D5F-4B7C-8A26-30391B08DDF3}" srcOrd="4" destOrd="0" presId="urn:microsoft.com/office/officeart/2005/8/layout/default"/>
    <dgm:cxn modelId="{3DFA8F66-CEEE-4D38-B317-C21ADC04AB47}" type="presParOf" srcId="{1C5511D5-CFC5-493C-A6CC-25E1E2486559}" destId="{7BD0D15F-2010-4162-B153-B70429B078C4}" srcOrd="5" destOrd="0" presId="urn:microsoft.com/office/officeart/2005/8/layout/default"/>
    <dgm:cxn modelId="{92665E70-F889-4BE3-B6C5-B64AAB95FB8F}" type="presParOf" srcId="{1C5511D5-CFC5-493C-A6CC-25E1E2486559}" destId="{AC0A759E-7DC3-4027-BE5B-C3E695DB766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2983A-BACB-44C7-8C22-BECEE6596A11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BF86D1-59DD-4BF6-BD06-11849A232C4A}">
      <dgm:prSet phldrT="[Text]"/>
      <dgm:spPr/>
      <dgm:t>
        <a:bodyPr/>
        <a:lstStyle/>
        <a:p>
          <a:r>
            <a:rPr lang="en-US" dirty="0" smtClean="0"/>
            <a:t>Describe the tests you will run.</a:t>
          </a:r>
          <a:endParaRPr lang="en-US" dirty="0"/>
        </a:p>
      </dgm:t>
    </dgm:pt>
    <dgm:pt modelId="{063B70EC-C630-423A-BFFB-346AE83B5C14}" type="parTrans" cxnId="{4907E996-32A3-419F-9357-C9BF220C1297}">
      <dgm:prSet/>
      <dgm:spPr/>
      <dgm:t>
        <a:bodyPr/>
        <a:lstStyle/>
        <a:p>
          <a:endParaRPr lang="en-US"/>
        </a:p>
      </dgm:t>
    </dgm:pt>
    <dgm:pt modelId="{AC96C8AA-DD24-4DCD-A9EC-320636BCC54D}" type="sibTrans" cxnId="{4907E996-32A3-419F-9357-C9BF220C1297}">
      <dgm:prSet/>
      <dgm:spPr/>
      <dgm:t>
        <a:bodyPr/>
        <a:lstStyle/>
        <a:p>
          <a:endParaRPr lang="en-US"/>
        </a:p>
      </dgm:t>
    </dgm:pt>
    <dgm:pt modelId="{2FE9DA7D-DA8A-45B9-84D5-86795DA97588}">
      <dgm:prSet phldrT="[Text]"/>
      <dgm:spPr/>
      <dgm:t>
        <a:bodyPr/>
        <a:lstStyle/>
        <a:p>
          <a:r>
            <a:rPr lang="en-US" dirty="0" smtClean="0"/>
            <a:t>Provide reasoning behind the choice of tests</a:t>
          </a:r>
          <a:endParaRPr lang="en-US" dirty="0"/>
        </a:p>
      </dgm:t>
    </dgm:pt>
    <dgm:pt modelId="{1A40BD1D-0B1E-4AD2-B18C-A3FD90F1E0CC}" type="parTrans" cxnId="{EFCFC06B-F691-4454-9852-21A63FA6B37E}">
      <dgm:prSet/>
      <dgm:spPr/>
      <dgm:t>
        <a:bodyPr/>
        <a:lstStyle/>
        <a:p>
          <a:endParaRPr lang="en-US"/>
        </a:p>
      </dgm:t>
    </dgm:pt>
    <dgm:pt modelId="{8F1DE38E-39AA-4277-BB20-75E10E0FEB10}" type="sibTrans" cxnId="{EFCFC06B-F691-4454-9852-21A63FA6B37E}">
      <dgm:prSet/>
      <dgm:spPr/>
      <dgm:t>
        <a:bodyPr/>
        <a:lstStyle/>
        <a:p>
          <a:endParaRPr lang="en-US"/>
        </a:p>
      </dgm:t>
    </dgm:pt>
    <dgm:pt modelId="{08597957-5029-48EC-85CC-BA7672CD3536}">
      <dgm:prSet phldrT="[Text]"/>
      <dgm:spPr/>
      <dgm:t>
        <a:bodyPr/>
        <a:lstStyle/>
        <a:p>
          <a:r>
            <a:rPr lang="en-US" dirty="0" smtClean="0"/>
            <a:t>Provide a comprehensible summary of the results of all the tests conducted</a:t>
          </a:r>
          <a:endParaRPr lang="en-US" dirty="0"/>
        </a:p>
      </dgm:t>
    </dgm:pt>
    <dgm:pt modelId="{4571322D-0E12-496B-8998-F7B2BF0055D4}" type="parTrans" cxnId="{4C745B0F-B81C-4FB5-BB96-999E3312EFF6}">
      <dgm:prSet/>
      <dgm:spPr/>
      <dgm:t>
        <a:bodyPr/>
        <a:lstStyle/>
        <a:p>
          <a:endParaRPr lang="en-US"/>
        </a:p>
      </dgm:t>
    </dgm:pt>
    <dgm:pt modelId="{8ADC4090-4612-461D-BF52-04A822F9893A}" type="sibTrans" cxnId="{4C745B0F-B81C-4FB5-BB96-999E3312EFF6}">
      <dgm:prSet/>
      <dgm:spPr/>
      <dgm:t>
        <a:bodyPr/>
        <a:lstStyle/>
        <a:p>
          <a:endParaRPr lang="en-US"/>
        </a:p>
      </dgm:t>
    </dgm:pt>
    <dgm:pt modelId="{1BB2CA45-6196-4E27-B8EA-91ED02DA85BE}">
      <dgm:prSet phldrT="[Text]"/>
      <dgm:spPr/>
      <dgm:t>
        <a:bodyPr/>
        <a:lstStyle/>
        <a:p>
          <a:r>
            <a:rPr lang="en-US" dirty="0" smtClean="0"/>
            <a:t>Describe the extent to which you achieved your goals</a:t>
          </a:r>
          <a:endParaRPr lang="en-US" dirty="0"/>
        </a:p>
      </dgm:t>
    </dgm:pt>
    <dgm:pt modelId="{E6A0424F-62D5-432E-93DD-573FD36F71D8}" type="parTrans" cxnId="{CFB4A259-2C86-452C-A761-DFF8B89B4C7D}">
      <dgm:prSet/>
      <dgm:spPr/>
      <dgm:t>
        <a:bodyPr/>
        <a:lstStyle/>
        <a:p>
          <a:endParaRPr lang="en-US"/>
        </a:p>
      </dgm:t>
    </dgm:pt>
    <dgm:pt modelId="{84538BE4-A05E-49B5-8E91-EE82A9A609AF}" type="sibTrans" cxnId="{CFB4A259-2C86-452C-A761-DFF8B89B4C7D}">
      <dgm:prSet/>
      <dgm:spPr/>
      <dgm:t>
        <a:bodyPr/>
        <a:lstStyle/>
        <a:p>
          <a:endParaRPr lang="en-US"/>
        </a:p>
      </dgm:t>
    </dgm:pt>
    <dgm:pt modelId="{21C0A8F0-BDCB-4D79-AD11-6CAAFD6BE1BC}" type="pres">
      <dgm:prSet presAssocID="{2B92983A-BACB-44C7-8C22-BECEE6596A1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DFF9C0-B973-4CEB-8779-2C8EC1B70CA6}" type="pres">
      <dgm:prSet presAssocID="{2B92983A-BACB-44C7-8C22-BECEE6596A11}" presName="Name1" presStyleCnt="0"/>
      <dgm:spPr/>
    </dgm:pt>
    <dgm:pt modelId="{58890C61-5E44-450A-BA84-742D3B8EF745}" type="pres">
      <dgm:prSet presAssocID="{2B92983A-BACB-44C7-8C22-BECEE6596A11}" presName="cycle" presStyleCnt="0"/>
      <dgm:spPr/>
    </dgm:pt>
    <dgm:pt modelId="{83A02F5B-5666-4A3E-A2CA-77AD202BA05D}" type="pres">
      <dgm:prSet presAssocID="{2B92983A-BACB-44C7-8C22-BECEE6596A11}" presName="srcNode" presStyleLbl="node1" presStyleIdx="0" presStyleCnt="4"/>
      <dgm:spPr/>
    </dgm:pt>
    <dgm:pt modelId="{DC9696DB-6B2C-48E1-BAC6-D0DD1A582B20}" type="pres">
      <dgm:prSet presAssocID="{2B92983A-BACB-44C7-8C22-BECEE6596A11}" presName="conn" presStyleLbl="parChTrans1D2" presStyleIdx="0" presStyleCnt="1"/>
      <dgm:spPr/>
      <dgm:t>
        <a:bodyPr/>
        <a:lstStyle/>
        <a:p>
          <a:endParaRPr lang="en-US"/>
        </a:p>
      </dgm:t>
    </dgm:pt>
    <dgm:pt modelId="{664C5BE1-C0AB-486B-A09D-81DA9CC279EF}" type="pres">
      <dgm:prSet presAssocID="{2B92983A-BACB-44C7-8C22-BECEE6596A11}" presName="extraNode" presStyleLbl="node1" presStyleIdx="0" presStyleCnt="4"/>
      <dgm:spPr/>
    </dgm:pt>
    <dgm:pt modelId="{A8684981-99BE-44D4-8B75-C746DC1C906D}" type="pres">
      <dgm:prSet presAssocID="{2B92983A-BACB-44C7-8C22-BECEE6596A11}" presName="dstNode" presStyleLbl="node1" presStyleIdx="0" presStyleCnt="4"/>
      <dgm:spPr/>
    </dgm:pt>
    <dgm:pt modelId="{8618CC9C-972D-49E8-A8A5-4E26A2501FEF}" type="pres">
      <dgm:prSet presAssocID="{21BF86D1-59DD-4BF6-BD06-11849A232C4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25094-EDED-408E-BC2E-C8A53E5DFFCE}" type="pres">
      <dgm:prSet presAssocID="{21BF86D1-59DD-4BF6-BD06-11849A232C4A}" presName="accent_1" presStyleCnt="0"/>
      <dgm:spPr/>
    </dgm:pt>
    <dgm:pt modelId="{1826E65B-E1C1-4C23-8895-54BF9EF828B1}" type="pres">
      <dgm:prSet presAssocID="{21BF86D1-59DD-4BF6-BD06-11849A232C4A}" presName="accentRepeatNode" presStyleLbl="solidFgAcc1" presStyleIdx="0" presStyleCnt="4"/>
      <dgm:spPr/>
    </dgm:pt>
    <dgm:pt modelId="{33D47DB4-58E9-4E9E-B078-14B85FF9AC6D}" type="pres">
      <dgm:prSet presAssocID="{2FE9DA7D-DA8A-45B9-84D5-86795DA9758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63E0-2D19-4F0E-BC94-315A12937976}" type="pres">
      <dgm:prSet presAssocID="{2FE9DA7D-DA8A-45B9-84D5-86795DA97588}" presName="accent_2" presStyleCnt="0"/>
      <dgm:spPr/>
    </dgm:pt>
    <dgm:pt modelId="{07A0AEE9-DFF2-49B9-8D9A-328F940E2ADB}" type="pres">
      <dgm:prSet presAssocID="{2FE9DA7D-DA8A-45B9-84D5-86795DA97588}" presName="accentRepeatNode" presStyleLbl="solidFgAcc1" presStyleIdx="1" presStyleCnt="4"/>
      <dgm:spPr/>
    </dgm:pt>
    <dgm:pt modelId="{9DD84670-D3A7-4F50-9F22-EDA55197FEED}" type="pres">
      <dgm:prSet presAssocID="{08597957-5029-48EC-85CC-BA7672CD353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EDAB6-60EA-4F1B-9BDE-C28D9D8F5473}" type="pres">
      <dgm:prSet presAssocID="{08597957-5029-48EC-85CC-BA7672CD3536}" presName="accent_3" presStyleCnt="0"/>
      <dgm:spPr/>
    </dgm:pt>
    <dgm:pt modelId="{91FA6121-860D-4FB3-8209-7FED11FC17A3}" type="pres">
      <dgm:prSet presAssocID="{08597957-5029-48EC-85CC-BA7672CD3536}" presName="accentRepeatNode" presStyleLbl="solidFgAcc1" presStyleIdx="2" presStyleCnt="4"/>
      <dgm:spPr/>
    </dgm:pt>
    <dgm:pt modelId="{242460DB-F5DD-4BB5-B43A-7B2DBF43495A}" type="pres">
      <dgm:prSet presAssocID="{1BB2CA45-6196-4E27-B8EA-91ED02DA85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DBAB7-8193-4D00-B24C-E1AD683AEAE5}" type="pres">
      <dgm:prSet presAssocID="{1BB2CA45-6196-4E27-B8EA-91ED02DA85BE}" presName="accent_4" presStyleCnt="0"/>
      <dgm:spPr/>
    </dgm:pt>
    <dgm:pt modelId="{BD473396-E30C-4804-B5E1-BDD61FC39289}" type="pres">
      <dgm:prSet presAssocID="{1BB2CA45-6196-4E27-B8EA-91ED02DA85BE}" presName="accentRepeatNode" presStyleLbl="solidFgAcc1" presStyleIdx="3" presStyleCnt="4"/>
      <dgm:spPr/>
    </dgm:pt>
  </dgm:ptLst>
  <dgm:cxnLst>
    <dgm:cxn modelId="{61CF4C91-DC72-4763-9DE2-1DF7D04D8DE9}" type="presOf" srcId="{2FE9DA7D-DA8A-45B9-84D5-86795DA97588}" destId="{33D47DB4-58E9-4E9E-B078-14B85FF9AC6D}" srcOrd="0" destOrd="0" presId="urn:microsoft.com/office/officeart/2008/layout/VerticalCurvedList"/>
    <dgm:cxn modelId="{58785C18-C8E4-4213-9BB6-E6C76CFA127D}" type="presOf" srcId="{AC96C8AA-DD24-4DCD-A9EC-320636BCC54D}" destId="{DC9696DB-6B2C-48E1-BAC6-D0DD1A582B20}" srcOrd="0" destOrd="0" presId="urn:microsoft.com/office/officeart/2008/layout/VerticalCurvedList"/>
    <dgm:cxn modelId="{09AADBB9-E842-4C93-9363-63FB0BC41743}" type="presOf" srcId="{2B92983A-BACB-44C7-8C22-BECEE6596A11}" destId="{21C0A8F0-BDCB-4D79-AD11-6CAAFD6BE1BC}" srcOrd="0" destOrd="0" presId="urn:microsoft.com/office/officeart/2008/layout/VerticalCurvedList"/>
    <dgm:cxn modelId="{EFCFC06B-F691-4454-9852-21A63FA6B37E}" srcId="{2B92983A-BACB-44C7-8C22-BECEE6596A11}" destId="{2FE9DA7D-DA8A-45B9-84D5-86795DA97588}" srcOrd="1" destOrd="0" parTransId="{1A40BD1D-0B1E-4AD2-B18C-A3FD90F1E0CC}" sibTransId="{8F1DE38E-39AA-4277-BB20-75E10E0FEB10}"/>
    <dgm:cxn modelId="{BABBD063-5E28-4945-BDA9-3D6ACBFD351A}" type="presOf" srcId="{08597957-5029-48EC-85CC-BA7672CD3536}" destId="{9DD84670-D3A7-4F50-9F22-EDA55197FEED}" srcOrd="0" destOrd="0" presId="urn:microsoft.com/office/officeart/2008/layout/VerticalCurvedList"/>
    <dgm:cxn modelId="{8E9B4DB6-A8D1-47CC-9AEF-F5C5F014207D}" type="presOf" srcId="{1BB2CA45-6196-4E27-B8EA-91ED02DA85BE}" destId="{242460DB-F5DD-4BB5-B43A-7B2DBF43495A}" srcOrd="0" destOrd="0" presId="urn:microsoft.com/office/officeart/2008/layout/VerticalCurvedList"/>
    <dgm:cxn modelId="{0572F4E6-7754-472A-B6A3-BF67165361CF}" type="presOf" srcId="{21BF86D1-59DD-4BF6-BD06-11849A232C4A}" destId="{8618CC9C-972D-49E8-A8A5-4E26A2501FEF}" srcOrd="0" destOrd="0" presId="urn:microsoft.com/office/officeart/2008/layout/VerticalCurvedList"/>
    <dgm:cxn modelId="{4907E996-32A3-419F-9357-C9BF220C1297}" srcId="{2B92983A-BACB-44C7-8C22-BECEE6596A11}" destId="{21BF86D1-59DD-4BF6-BD06-11849A232C4A}" srcOrd="0" destOrd="0" parTransId="{063B70EC-C630-423A-BFFB-346AE83B5C14}" sibTransId="{AC96C8AA-DD24-4DCD-A9EC-320636BCC54D}"/>
    <dgm:cxn modelId="{CFB4A259-2C86-452C-A761-DFF8B89B4C7D}" srcId="{2B92983A-BACB-44C7-8C22-BECEE6596A11}" destId="{1BB2CA45-6196-4E27-B8EA-91ED02DA85BE}" srcOrd="3" destOrd="0" parTransId="{E6A0424F-62D5-432E-93DD-573FD36F71D8}" sibTransId="{84538BE4-A05E-49B5-8E91-EE82A9A609AF}"/>
    <dgm:cxn modelId="{4C745B0F-B81C-4FB5-BB96-999E3312EFF6}" srcId="{2B92983A-BACB-44C7-8C22-BECEE6596A11}" destId="{08597957-5029-48EC-85CC-BA7672CD3536}" srcOrd="2" destOrd="0" parTransId="{4571322D-0E12-496B-8998-F7B2BF0055D4}" sibTransId="{8ADC4090-4612-461D-BF52-04A822F9893A}"/>
    <dgm:cxn modelId="{ED9DC432-2C4B-459B-8790-7FD3442C8C2E}" type="presParOf" srcId="{21C0A8F0-BDCB-4D79-AD11-6CAAFD6BE1BC}" destId="{FADFF9C0-B973-4CEB-8779-2C8EC1B70CA6}" srcOrd="0" destOrd="0" presId="urn:microsoft.com/office/officeart/2008/layout/VerticalCurvedList"/>
    <dgm:cxn modelId="{C7F9ACC3-B544-4B28-AD2E-81FB7CB73D9F}" type="presParOf" srcId="{FADFF9C0-B973-4CEB-8779-2C8EC1B70CA6}" destId="{58890C61-5E44-450A-BA84-742D3B8EF745}" srcOrd="0" destOrd="0" presId="urn:microsoft.com/office/officeart/2008/layout/VerticalCurvedList"/>
    <dgm:cxn modelId="{C8CE8E44-FF3D-47F3-9514-134101968A4E}" type="presParOf" srcId="{58890C61-5E44-450A-BA84-742D3B8EF745}" destId="{83A02F5B-5666-4A3E-A2CA-77AD202BA05D}" srcOrd="0" destOrd="0" presId="urn:microsoft.com/office/officeart/2008/layout/VerticalCurvedList"/>
    <dgm:cxn modelId="{7003F4E3-57AE-4AE6-BCD0-FF38C703DE84}" type="presParOf" srcId="{58890C61-5E44-450A-BA84-742D3B8EF745}" destId="{DC9696DB-6B2C-48E1-BAC6-D0DD1A582B20}" srcOrd="1" destOrd="0" presId="urn:microsoft.com/office/officeart/2008/layout/VerticalCurvedList"/>
    <dgm:cxn modelId="{D19A6B9E-B130-4ADA-B8D3-B9FA41C5B325}" type="presParOf" srcId="{58890C61-5E44-450A-BA84-742D3B8EF745}" destId="{664C5BE1-C0AB-486B-A09D-81DA9CC279EF}" srcOrd="2" destOrd="0" presId="urn:microsoft.com/office/officeart/2008/layout/VerticalCurvedList"/>
    <dgm:cxn modelId="{828CCB73-A252-4BA0-B9C5-3B2D2C039110}" type="presParOf" srcId="{58890C61-5E44-450A-BA84-742D3B8EF745}" destId="{A8684981-99BE-44D4-8B75-C746DC1C906D}" srcOrd="3" destOrd="0" presId="urn:microsoft.com/office/officeart/2008/layout/VerticalCurvedList"/>
    <dgm:cxn modelId="{C51873F2-9CFA-4669-8551-F2469031FD34}" type="presParOf" srcId="{FADFF9C0-B973-4CEB-8779-2C8EC1B70CA6}" destId="{8618CC9C-972D-49E8-A8A5-4E26A2501FEF}" srcOrd="1" destOrd="0" presId="urn:microsoft.com/office/officeart/2008/layout/VerticalCurvedList"/>
    <dgm:cxn modelId="{2C6F291F-1B51-4118-81BA-F9CF584B01EF}" type="presParOf" srcId="{FADFF9C0-B973-4CEB-8779-2C8EC1B70CA6}" destId="{F2325094-EDED-408E-BC2E-C8A53E5DFFCE}" srcOrd="2" destOrd="0" presId="urn:microsoft.com/office/officeart/2008/layout/VerticalCurvedList"/>
    <dgm:cxn modelId="{31FF6B36-4E6C-4702-9111-305004A42D6F}" type="presParOf" srcId="{F2325094-EDED-408E-BC2E-C8A53E5DFFCE}" destId="{1826E65B-E1C1-4C23-8895-54BF9EF828B1}" srcOrd="0" destOrd="0" presId="urn:microsoft.com/office/officeart/2008/layout/VerticalCurvedList"/>
    <dgm:cxn modelId="{94C89287-FB44-4B87-BC65-F55A78808A8E}" type="presParOf" srcId="{FADFF9C0-B973-4CEB-8779-2C8EC1B70CA6}" destId="{33D47DB4-58E9-4E9E-B078-14B85FF9AC6D}" srcOrd="3" destOrd="0" presId="urn:microsoft.com/office/officeart/2008/layout/VerticalCurvedList"/>
    <dgm:cxn modelId="{4274AF5D-9EFE-4D8B-ACF6-80BD8530D0C2}" type="presParOf" srcId="{FADFF9C0-B973-4CEB-8779-2C8EC1B70CA6}" destId="{2AC363E0-2D19-4F0E-BC94-315A12937976}" srcOrd="4" destOrd="0" presId="urn:microsoft.com/office/officeart/2008/layout/VerticalCurvedList"/>
    <dgm:cxn modelId="{7F4BF7FC-EFBF-4974-B07E-62D25E406C59}" type="presParOf" srcId="{2AC363E0-2D19-4F0E-BC94-315A12937976}" destId="{07A0AEE9-DFF2-49B9-8D9A-328F940E2ADB}" srcOrd="0" destOrd="0" presId="urn:microsoft.com/office/officeart/2008/layout/VerticalCurvedList"/>
    <dgm:cxn modelId="{82859157-71D9-43A3-A375-CC442DEF934D}" type="presParOf" srcId="{FADFF9C0-B973-4CEB-8779-2C8EC1B70CA6}" destId="{9DD84670-D3A7-4F50-9F22-EDA55197FEED}" srcOrd="5" destOrd="0" presId="urn:microsoft.com/office/officeart/2008/layout/VerticalCurvedList"/>
    <dgm:cxn modelId="{5B583A19-B57E-4B03-A43D-7FBBDE0EE3B6}" type="presParOf" srcId="{FADFF9C0-B973-4CEB-8779-2C8EC1B70CA6}" destId="{9A0EDAB6-60EA-4F1B-9BDE-C28D9D8F5473}" srcOrd="6" destOrd="0" presId="urn:microsoft.com/office/officeart/2008/layout/VerticalCurvedList"/>
    <dgm:cxn modelId="{329F3F4B-5FE5-41F9-A0EA-8677D322E866}" type="presParOf" srcId="{9A0EDAB6-60EA-4F1B-9BDE-C28D9D8F5473}" destId="{91FA6121-860D-4FB3-8209-7FED11FC17A3}" srcOrd="0" destOrd="0" presId="urn:microsoft.com/office/officeart/2008/layout/VerticalCurvedList"/>
    <dgm:cxn modelId="{A3CD8137-A407-425F-9BB6-66062F28FD95}" type="presParOf" srcId="{FADFF9C0-B973-4CEB-8779-2C8EC1B70CA6}" destId="{242460DB-F5DD-4BB5-B43A-7B2DBF43495A}" srcOrd="7" destOrd="0" presId="urn:microsoft.com/office/officeart/2008/layout/VerticalCurvedList"/>
    <dgm:cxn modelId="{6EFE012D-3DB1-4002-AC6B-D3CD6B5013D6}" type="presParOf" srcId="{FADFF9C0-B973-4CEB-8779-2C8EC1B70CA6}" destId="{747DBAB7-8193-4D00-B24C-E1AD683AEAE5}" srcOrd="8" destOrd="0" presId="urn:microsoft.com/office/officeart/2008/layout/VerticalCurvedList"/>
    <dgm:cxn modelId="{320B990B-C0AF-485A-BB06-2696DCA159B9}" type="presParOf" srcId="{747DBAB7-8193-4D00-B24C-E1AD683AEAE5}" destId="{BD473396-E30C-4804-B5E1-BDD61FC392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12574F-8D8B-4ECC-8089-1C6ECC7BD704}" type="doc">
      <dgm:prSet loTypeId="urn:diagrams.loki3.com/BracketList" loCatId="officeonlin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549492-8E8D-450F-B6CF-D3433824AE10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6516130-F5C9-4F5B-8CCD-1FA9E2227117}" type="parTrans" cxnId="{58EBE67A-A12D-4681-99F5-76243B7F6279}">
      <dgm:prSet/>
      <dgm:spPr/>
      <dgm:t>
        <a:bodyPr/>
        <a:lstStyle/>
        <a:p>
          <a:endParaRPr lang="en-US"/>
        </a:p>
      </dgm:t>
    </dgm:pt>
    <dgm:pt modelId="{14F085BD-9656-4CA2-A694-2B301F4050D5}" type="sibTrans" cxnId="{58EBE67A-A12D-4681-99F5-76243B7F6279}">
      <dgm:prSet/>
      <dgm:spPr/>
      <dgm:t>
        <a:bodyPr/>
        <a:lstStyle/>
        <a:p>
          <a:endParaRPr lang="en-US"/>
        </a:p>
      </dgm:t>
    </dgm:pt>
    <dgm:pt modelId="{0FE3BC0D-F338-4AE1-896D-981CFBEB5EBE}">
      <dgm:prSet phldrT="[Text]"/>
      <dgm:spPr/>
      <dgm:t>
        <a:bodyPr/>
        <a:lstStyle/>
        <a:p>
          <a:r>
            <a:rPr lang="en-US" dirty="0" smtClean="0"/>
            <a:t>Summary of all previous chapters except literature review</a:t>
          </a:r>
          <a:endParaRPr lang="en-US" dirty="0"/>
        </a:p>
      </dgm:t>
    </dgm:pt>
    <dgm:pt modelId="{2831A88F-65F0-4D59-9803-D0F197EFAD45}" type="parTrans" cxnId="{2B755B2D-56D2-4863-87B9-12C41BA17719}">
      <dgm:prSet/>
      <dgm:spPr/>
      <dgm:t>
        <a:bodyPr/>
        <a:lstStyle/>
        <a:p>
          <a:endParaRPr lang="en-US"/>
        </a:p>
      </dgm:t>
    </dgm:pt>
    <dgm:pt modelId="{D226DC18-D6DB-4FB9-9DB1-A07C46E2C047}" type="sibTrans" cxnId="{2B755B2D-56D2-4863-87B9-12C41BA17719}">
      <dgm:prSet/>
      <dgm:spPr/>
      <dgm:t>
        <a:bodyPr/>
        <a:lstStyle/>
        <a:p>
          <a:endParaRPr lang="en-US"/>
        </a:p>
      </dgm:t>
    </dgm:pt>
    <dgm:pt modelId="{356FDCD8-748A-48A7-AFEC-31224F416981}">
      <dgm:prSet phldrT="[Text]"/>
      <dgm:spPr/>
      <dgm:t>
        <a:bodyPr/>
        <a:lstStyle/>
        <a:p>
          <a:r>
            <a:rPr lang="en-US" dirty="0" smtClean="0"/>
            <a:t>Appraisal of project</a:t>
          </a:r>
          <a:endParaRPr lang="en-US" dirty="0"/>
        </a:p>
      </dgm:t>
    </dgm:pt>
    <dgm:pt modelId="{8C6A016C-86F9-4568-B178-7A29BDED2522}" type="parTrans" cxnId="{97211B36-EB5D-43D8-B855-C07867486D39}">
      <dgm:prSet/>
      <dgm:spPr/>
      <dgm:t>
        <a:bodyPr/>
        <a:lstStyle/>
        <a:p>
          <a:endParaRPr lang="en-US"/>
        </a:p>
      </dgm:t>
    </dgm:pt>
    <dgm:pt modelId="{8DDE0E53-AAAF-4588-A0D6-6896EFC66B9F}" type="sibTrans" cxnId="{97211B36-EB5D-43D8-B855-C07867486D39}">
      <dgm:prSet/>
      <dgm:spPr/>
      <dgm:t>
        <a:bodyPr/>
        <a:lstStyle/>
        <a:p>
          <a:endParaRPr lang="en-US"/>
        </a:p>
      </dgm:t>
    </dgm:pt>
    <dgm:pt modelId="{6939D19B-B3AB-4AB2-8527-1288F9C8A937}">
      <dgm:prSet phldrT="[Text]"/>
      <dgm:spPr/>
      <dgm:t>
        <a:bodyPr/>
        <a:lstStyle/>
        <a:p>
          <a:r>
            <a:rPr lang="en-US" dirty="0" smtClean="0"/>
            <a:t>Critically evaluate your results</a:t>
          </a:r>
          <a:endParaRPr lang="en-US" dirty="0"/>
        </a:p>
      </dgm:t>
    </dgm:pt>
    <dgm:pt modelId="{0854305C-8EB4-47EE-BF3B-3D4ECE0FCEC0}" type="parTrans" cxnId="{EF1774ED-FB01-4DD9-8C01-2C6F9A41FB44}">
      <dgm:prSet/>
      <dgm:spPr/>
      <dgm:t>
        <a:bodyPr/>
        <a:lstStyle/>
        <a:p>
          <a:endParaRPr lang="en-US"/>
        </a:p>
      </dgm:t>
    </dgm:pt>
    <dgm:pt modelId="{F6812FB5-86D5-4CEE-BF3F-9A367B6B6964}" type="sibTrans" cxnId="{EF1774ED-FB01-4DD9-8C01-2C6F9A41FB44}">
      <dgm:prSet/>
      <dgm:spPr/>
      <dgm:t>
        <a:bodyPr/>
        <a:lstStyle/>
        <a:p>
          <a:endParaRPr lang="en-US"/>
        </a:p>
      </dgm:t>
    </dgm:pt>
    <dgm:pt modelId="{D890C222-71F2-4DC5-B32D-E224281AB045}">
      <dgm:prSet phldrT="[Text]"/>
      <dgm:spPr/>
      <dgm:t>
        <a:bodyPr/>
        <a:lstStyle/>
        <a:p>
          <a:r>
            <a:rPr lang="en-US" dirty="0" smtClean="0"/>
            <a:t>Describe strengths and weaknesses</a:t>
          </a:r>
          <a:endParaRPr lang="en-US" dirty="0"/>
        </a:p>
      </dgm:t>
    </dgm:pt>
    <dgm:pt modelId="{6C768401-2883-4D1D-923A-170503A40986}" type="parTrans" cxnId="{50FF32B8-2CC5-4518-9B68-FE1B0C62A255}">
      <dgm:prSet/>
      <dgm:spPr/>
      <dgm:t>
        <a:bodyPr/>
        <a:lstStyle/>
        <a:p>
          <a:endParaRPr lang="en-US"/>
        </a:p>
      </dgm:t>
    </dgm:pt>
    <dgm:pt modelId="{FF484EC4-F37C-4799-97DD-947E52BF68AA}" type="sibTrans" cxnId="{50FF32B8-2CC5-4518-9B68-FE1B0C62A255}">
      <dgm:prSet/>
      <dgm:spPr/>
      <dgm:t>
        <a:bodyPr/>
        <a:lstStyle/>
        <a:p>
          <a:endParaRPr lang="en-US"/>
        </a:p>
      </dgm:t>
    </dgm:pt>
    <dgm:pt modelId="{83AF4AF2-D61A-4A24-9925-3201ECD113F2}">
      <dgm:prSet phldrT="[Text]"/>
      <dgm:spPr/>
      <dgm:t>
        <a:bodyPr/>
        <a:lstStyle/>
        <a:p>
          <a:r>
            <a:rPr lang="en-US" dirty="0" smtClean="0"/>
            <a:t>Compare your work with others</a:t>
          </a:r>
          <a:endParaRPr lang="en-US" dirty="0"/>
        </a:p>
      </dgm:t>
    </dgm:pt>
    <dgm:pt modelId="{20C56901-7B0D-4644-A270-6C16FDD6700B}" type="parTrans" cxnId="{A33AECF9-03D2-4D28-AD59-4F39EAF2A700}">
      <dgm:prSet/>
      <dgm:spPr/>
      <dgm:t>
        <a:bodyPr/>
        <a:lstStyle/>
        <a:p>
          <a:endParaRPr lang="en-US"/>
        </a:p>
      </dgm:t>
    </dgm:pt>
    <dgm:pt modelId="{F4541050-37A4-42B6-9B55-4037885FA1FF}" type="sibTrans" cxnId="{A33AECF9-03D2-4D28-AD59-4F39EAF2A700}">
      <dgm:prSet/>
      <dgm:spPr/>
      <dgm:t>
        <a:bodyPr/>
        <a:lstStyle/>
        <a:p>
          <a:endParaRPr lang="en-US"/>
        </a:p>
      </dgm:t>
    </dgm:pt>
    <dgm:pt modelId="{7FCF6CFB-1610-4D09-932C-C7CA8AB56733}" type="pres">
      <dgm:prSet presAssocID="{FF12574F-8D8B-4ECC-8089-1C6ECC7BD7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A0C0E-2432-4ED5-8D56-8EA5C777FFB3}" type="pres">
      <dgm:prSet presAssocID="{0D549492-8E8D-450F-B6CF-D3433824AE10}" presName="linNode" presStyleCnt="0"/>
      <dgm:spPr/>
    </dgm:pt>
    <dgm:pt modelId="{9EEE0124-99E5-411D-9789-B6BA157C3FF0}" type="pres">
      <dgm:prSet presAssocID="{0D549492-8E8D-450F-B6CF-D3433824AE10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19592-3956-475D-85ED-DE75A01A5E53}" type="pres">
      <dgm:prSet presAssocID="{0D549492-8E8D-450F-B6CF-D3433824AE10}" presName="bracket" presStyleLbl="parChTrans1D1" presStyleIdx="0" presStyleCnt="2"/>
      <dgm:spPr/>
    </dgm:pt>
    <dgm:pt modelId="{A7CC84B6-29B3-43C4-B5E4-DF3049A178FA}" type="pres">
      <dgm:prSet presAssocID="{0D549492-8E8D-450F-B6CF-D3433824AE10}" presName="spH" presStyleCnt="0"/>
      <dgm:spPr/>
    </dgm:pt>
    <dgm:pt modelId="{FD88FB77-C026-4DB9-977D-FBF53CD3A652}" type="pres">
      <dgm:prSet presAssocID="{0D549492-8E8D-450F-B6CF-D3433824AE10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45356-975D-49CA-808D-264196909E2C}" type="pres">
      <dgm:prSet presAssocID="{14F085BD-9656-4CA2-A694-2B301F4050D5}" presName="spV" presStyleCnt="0"/>
      <dgm:spPr/>
    </dgm:pt>
    <dgm:pt modelId="{9572CCC7-C298-4E7E-B17D-D8895E216861}" type="pres">
      <dgm:prSet presAssocID="{356FDCD8-748A-48A7-AFEC-31224F416981}" presName="linNode" presStyleCnt="0"/>
      <dgm:spPr/>
    </dgm:pt>
    <dgm:pt modelId="{5804E7F5-40CB-4E3B-9216-014572A91785}" type="pres">
      <dgm:prSet presAssocID="{356FDCD8-748A-48A7-AFEC-31224F41698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8861A-3B5E-4600-BA12-8F17D9736646}" type="pres">
      <dgm:prSet presAssocID="{356FDCD8-748A-48A7-AFEC-31224F416981}" presName="bracket" presStyleLbl="parChTrans1D1" presStyleIdx="1" presStyleCnt="2"/>
      <dgm:spPr/>
    </dgm:pt>
    <dgm:pt modelId="{4AAAA897-ED00-4C18-B1DA-8750C2DF690C}" type="pres">
      <dgm:prSet presAssocID="{356FDCD8-748A-48A7-AFEC-31224F416981}" presName="spH" presStyleCnt="0"/>
      <dgm:spPr/>
    </dgm:pt>
    <dgm:pt modelId="{219DB8B3-9AE6-4786-BEAC-58FFFED3B97C}" type="pres">
      <dgm:prSet presAssocID="{356FDCD8-748A-48A7-AFEC-31224F41698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9ACB8-D242-4EC1-B96B-CE5F7DB8A203}" type="presOf" srcId="{0FE3BC0D-F338-4AE1-896D-981CFBEB5EBE}" destId="{FD88FB77-C026-4DB9-977D-FBF53CD3A652}" srcOrd="0" destOrd="0" presId="urn:diagrams.loki3.com/BracketList"/>
    <dgm:cxn modelId="{F93100DA-24F6-4DED-86D3-EED5F00BAEE3}" type="presOf" srcId="{D890C222-71F2-4DC5-B32D-E224281AB045}" destId="{219DB8B3-9AE6-4786-BEAC-58FFFED3B97C}" srcOrd="0" destOrd="1" presId="urn:diagrams.loki3.com/BracketList"/>
    <dgm:cxn modelId="{767907B8-5B8D-446D-94D6-A5463CCD9DE3}" type="presOf" srcId="{FF12574F-8D8B-4ECC-8089-1C6ECC7BD704}" destId="{7FCF6CFB-1610-4D09-932C-C7CA8AB56733}" srcOrd="0" destOrd="0" presId="urn:diagrams.loki3.com/BracketList"/>
    <dgm:cxn modelId="{E9A07A0B-BF34-460C-86F3-49A9B5F99EB3}" type="presOf" srcId="{356FDCD8-748A-48A7-AFEC-31224F416981}" destId="{5804E7F5-40CB-4E3B-9216-014572A91785}" srcOrd="0" destOrd="0" presId="urn:diagrams.loki3.com/BracketList"/>
    <dgm:cxn modelId="{A33AECF9-03D2-4D28-AD59-4F39EAF2A700}" srcId="{356FDCD8-748A-48A7-AFEC-31224F416981}" destId="{83AF4AF2-D61A-4A24-9925-3201ECD113F2}" srcOrd="2" destOrd="0" parTransId="{20C56901-7B0D-4644-A270-6C16FDD6700B}" sibTransId="{F4541050-37A4-42B6-9B55-4037885FA1FF}"/>
    <dgm:cxn modelId="{50FF32B8-2CC5-4518-9B68-FE1B0C62A255}" srcId="{356FDCD8-748A-48A7-AFEC-31224F416981}" destId="{D890C222-71F2-4DC5-B32D-E224281AB045}" srcOrd="1" destOrd="0" parTransId="{6C768401-2883-4D1D-923A-170503A40986}" sibTransId="{FF484EC4-F37C-4799-97DD-947E52BF68AA}"/>
    <dgm:cxn modelId="{534B036A-26F7-4208-87F9-8F368BC4521F}" type="presOf" srcId="{0D549492-8E8D-450F-B6CF-D3433824AE10}" destId="{9EEE0124-99E5-411D-9789-B6BA157C3FF0}" srcOrd="0" destOrd="0" presId="urn:diagrams.loki3.com/BracketList"/>
    <dgm:cxn modelId="{EF1774ED-FB01-4DD9-8C01-2C6F9A41FB44}" srcId="{356FDCD8-748A-48A7-AFEC-31224F416981}" destId="{6939D19B-B3AB-4AB2-8527-1288F9C8A937}" srcOrd="0" destOrd="0" parTransId="{0854305C-8EB4-47EE-BF3B-3D4ECE0FCEC0}" sibTransId="{F6812FB5-86D5-4CEE-BF3F-9A367B6B6964}"/>
    <dgm:cxn modelId="{9CEAC8FE-4F90-42F3-9964-1CDD09D6E756}" type="presOf" srcId="{6939D19B-B3AB-4AB2-8527-1288F9C8A937}" destId="{219DB8B3-9AE6-4786-BEAC-58FFFED3B97C}" srcOrd="0" destOrd="0" presId="urn:diagrams.loki3.com/BracketList"/>
    <dgm:cxn modelId="{2B755B2D-56D2-4863-87B9-12C41BA17719}" srcId="{0D549492-8E8D-450F-B6CF-D3433824AE10}" destId="{0FE3BC0D-F338-4AE1-896D-981CFBEB5EBE}" srcOrd="0" destOrd="0" parTransId="{2831A88F-65F0-4D59-9803-D0F197EFAD45}" sibTransId="{D226DC18-D6DB-4FB9-9DB1-A07C46E2C047}"/>
    <dgm:cxn modelId="{840CBEB4-4DA0-4C6B-B614-A16AD6959E64}" type="presOf" srcId="{83AF4AF2-D61A-4A24-9925-3201ECD113F2}" destId="{219DB8B3-9AE6-4786-BEAC-58FFFED3B97C}" srcOrd="0" destOrd="2" presId="urn:diagrams.loki3.com/BracketList"/>
    <dgm:cxn modelId="{97211B36-EB5D-43D8-B855-C07867486D39}" srcId="{FF12574F-8D8B-4ECC-8089-1C6ECC7BD704}" destId="{356FDCD8-748A-48A7-AFEC-31224F416981}" srcOrd="1" destOrd="0" parTransId="{8C6A016C-86F9-4568-B178-7A29BDED2522}" sibTransId="{8DDE0E53-AAAF-4588-A0D6-6896EFC66B9F}"/>
    <dgm:cxn modelId="{58EBE67A-A12D-4681-99F5-76243B7F6279}" srcId="{FF12574F-8D8B-4ECC-8089-1C6ECC7BD704}" destId="{0D549492-8E8D-450F-B6CF-D3433824AE10}" srcOrd="0" destOrd="0" parTransId="{E6516130-F5C9-4F5B-8CCD-1FA9E2227117}" sibTransId="{14F085BD-9656-4CA2-A694-2B301F4050D5}"/>
    <dgm:cxn modelId="{376E58EB-7F8D-4A50-82F1-64489CF1DE61}" type="presParOf" srcId="{7FCF6CFB-1610-4D09-932C-C7CA8AB56733}" destId="{216A0C0E-2432-4ED5-8D56-8EA5C777FFB3}" srcOrd="0" destOrd="0" presId="urn:diagrams.loki3.com/BracketList"/>
    <dgm:cxn modelId="{D66BE399-96D5-4643-8B82-0D4197C6C78A}" type="presParOf" srcId="{216A0C0E-2432-4ED5-8D56-8EA5C777FFB3}" destId="{9EEE0124-99E5-411D-9789-B6BA157C3FF0}" srcOrd="0" destOrd="0" presId="urn:diagrams.loki3.com/BracketList"/>
    <dgm:cxn modelId="{17022C89-395F-4B9E-BF69-DA7A413F3B68}" type="presParOf" srcId="{216A0C0E-2432-4ED5-8D56-8EA5C777FFB3}" destId="{36719592-3956-475D-85ED-DE75A01A5E53}" srcOrd="1" destOrd="0" presId="urn:diagrams.loki3.com/BracketList"/>
    <dgm:cxn modelId="{188C1344-3DC3-4945-8859-E6A8982C8709}" type="presParOf" srcId="{216A0C0E-2432-4ED5-8D56-8EA5C777FFB3}" destId="{A7CC84B6-29B3-43C4-B5E4-DF3049A178FA}" srcOrd="2" destOrd="0" presId="urn:diagrams.loki3.com/BracketList"/>
    <dgm:cxn modelId="{7C1692AB-E6BA-427D-A63E-5AE83F9194B4}" type="presParOf" srcId="{216A0C0E-2432-4ED5-8D56-8EA5C777FFB3}" destId="{FD88FB77-C026-4DB9-977D-FBF53CD3A652}" srcOrd="3" destOrd="0" presId="urn:diagrams.loki3.com/BracketList"/>
    <dgm:cxn modelId="{96258796-8292-4909-B20D-A97EE7E52131}" type="presParOf" srcId="{7FCF6CFB-1610-4D09-932C-C7CA8AB56733}" destId="{ED345356-975D-49CA-808D-264196909E2C}" srcOrd="1" destOrd="0" presId="urn:diagrams.loki3.com/BracketList"/>
    <dgm:cxn modelId="{8F133B6E-71ED-4E98-8AE1-2550123CB8F7}" type="presParOf" srcId="{7FCF6CFB-1610-4D09-932C-C7CA8AB56733}" destId="{9572CCC7-C298-4E7E-B17D-D8895E216861}" srcOrd="2" destOrd="0" presId="urn:diagrams.loki3.com/BracketList"/>
    <dgm:cxn modelId="{5C15B87E-3E89-45A6-985D-B86B35048D86}" type="presParOf" srcId="{9572CCC7-C298-4E7E-B17D-D8895E216861}" destId="{5804E7F5-40CB-4E3B-9216-014572A91785}" srcOrd="0" destOrd="0" presId="urn:diagrams.loki3.com/BracketList"/>
    <dgm:cxn modelId="{5944C5A6-1556-4412-ADFB-F9F25D8E8E94}" type="presParOf" srcId="{9572CCC7-C298-4E7E-B17D-D8895E216861}" destId="{C868861A-3B5E-4600-BA12-8F17D9736646}" srcOrd="1" destOrd="0" presId="urn:diagrams.loki3.com/BracketList"/>
    <dgm:cxn modelId="{0EE15DBE-2AE2-4BFD-8D4E-6E8356AD6D60}" type="presParOf" srcId="{9572CCC7-C298-4E7E-B17D-D8895E216861}" destId="{4AAAA897-ED00-4C18-B1DA-8750C2DF690C}" srcOrd="2" destOrd="0" presId="urn:diagrams.loki3.com/BracketList"/>
    <dgm:cxn modelId="{0F6CED32-3BBD-4045-A562-28A54DB342B5}" type="presParOf" srcId="{9572CCC7-C298-4E7E-B17D-D8895E216861}" destId="{219DB8B3-9AE6-4786-BEAC-58FFFED3B97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12574F-8D8B-4ECC-8089-1C6ECC7BD704}" type="doc">
      <dgm:prSet loTypeId="urn:diagrams.loki3.com/BracketList" loCatId="officeonlin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549492-8E8D-450F-B6CF-D3433824AE10}">
      <dgm:prSet phldrT="[Text]"/>
      <dgm:spPr/>
      <dgm:t>
        <a:bodyPr/>
        <a:lstStyle/>
        <a:p>
          <a:r>
            <a:rPr lang="en-US" dirty="0" smtClean="0"/>
            <a:t>Recommendations</a:t>
          </a:r>
          <a:endParaRPr lang="en-US" dirty="0"/>
        </a:p>
      </dgm:t>
    </dgm:pt>
    <dgm:pt modelId="{E6516130-F5C9-4F5B-8CCD-1FA9E2227117}" type="parTrans" cxnId="{58EBE67A-A12D-4681-99F5-76243B7F6279}">
      <dgm:prSet/>
      <dgm:spPr/>
      <dgm:t>
        <a:bodyPr/>
        <a:lstStyle/>
        <a:p>
          <a:endParaRPr lang="en-US"/>
        </a:p>
      </dgm:t>
    </dgm:pt>
    <dgm:pt modelId="{14F085BD-9656-4CA2-A694-2B301F4050D5}" type="sibTrans" cxnId="{58EBE67A-A12D-4681-99F5-76243B7F6279}">
      <dgm:prSet/>
      <dgm:spPr/>
      <dgm:t>
        <a:bodyPr/>
        <a:lstStyle/>
        <a:p>
          <a:endParaRPr lang="en-US"/>
        </a:p>
      </dgm:t>
    </dgm:pt>
    <dgm:pt modelId="{2F1C05E4-B706-42F8-828A-ECB5336D00BA}">
      <dgm:prSet phldrT="[Text]"/>
      <dgm:spPr/>
      <dgm:t>
        <a:bodyPr/>
        <a:lstStyle/>
        <a:p>
          <a:r>
            <a:rPr lang="en-US" dirty="0" smtClean="0"/>
            <a:t>For stakeholders, encourage them to use the proposed solution</a:t>
          </a:r>
          <a:endParaRPr lang="en-US" dirty="0"/>
        </a:p>
      </dgm:t>
    </dgm:pt>
    <dgm:pt modelId="{39BB10E8-1DEB-4241-B570-0E428A25E1E6}" type="parTrans" cxnId="{4D3F756A-7630-43B8-A903-A5B7140F3287}">
      <dgm:prSet/>
      <dgm:spPr/>
      <dgm:t>
        <a:bodyPr/>
        <a:lstStyle/>
        <a:p>
          <a:endParaRPr lang="en-US"/>
        </a:p>
      </dgm:t>
    </dgm:pt>
    <dgm:pt modelId="{39E85374-3CAF-4B4B-B161-9B893930B16A}" type="sibTrans" cxnId="{4D3F756A-7630-43B8-A903-A5B7140F3287}">
      <dgm:prSet/>
      <dgm:spPr/>
      <dgm:t>
        <a:bodyPr/>
        <a:lstStyle/>
        <a:p>
          <a:endParaRPr lang="en-US"/>
        </a:p>
      </dgm:t>
    </dgm:pt>
    <dgm:pt modelId="{195A90E6-4F1D-4190-94A2-498BBA478408}">
      <dgm:prSet phldrT="[Text]"/>
      <dgm:spPr/>
      <dgm:t>
        <a:bodyPr/>
        <a:lstStyle/>
        <a:p>
          <a:r>
            <a:rPr lang="en-US" dirty="0" smtClean="0"/>
            <a:t>For researchers---provide practical idea about how to extend the project</a:t>
          </a:r>
          <a:endParaRPr lang="en-US" dirty="0"/>
        </a:p>
      </dgm:t>
    </dgm:pt>
    <dgm:pt modelId="{BF578BF7-4982-43B9-8977-571CE3C1A749}" type="parTrans" cxnId="{E90A7616-2651-4893-97B8-0FE1D9E46E6B}">
      <dgm:prSet/>
      <dgm:spPr/>
      <dgm:t>
        <a:bodyPr/>
        <a:lstStyle/>
        <a:p>
          <a:endParaRPr lang="en-US"/>
        </a:p>
      </dgm:t>
    </dgm:pt>
    <dgm:pt modelId="{E8368776-EB14-48DC-B8F7-7BDF05A211C6}" type="sibTrans" cxnId="{E90A7616-2651-4893-97B8-0FE1D9E46E6B}">
      <dgm:prSet/>
      <dgm:spPr/>
      <dgm:t>
        <a:bodyPr/>
        <a:lstStyle/>
        <a:p>
          <a:endParaRPr lang="en-US"/>
        </a:p>
      </dgm:t>
    </dgm:pt>
    <dgm:pt modelId="{8A3601FA-EC81-4D4B-B867-50B118658A3D}">
      <dgm:prSet phldrT="[Text]"/>
      <dgm:spPr/>
      <dgm:t>
        <a:bodyPr/>
        <a:lstStyle/>
        <a:p>
          <a:r>
            <a:rPr lang="en-US" dirty="0" smtClean="0"/>
            <a:t>Discusses project limitations and provide ideas about improvements</a:t>
          </a:r>
          <a:endParaRPr lang="en-US" dirty="0"/>
        </a:p>
      </dgm:t>
    </dgm:pt>
    <dgm:pt modelId="{91B760FD-AC1D-426E-B0E3-3580EB22F7E3}" type="parTrans" cxnId="{4367A499-7489-4BE1-8B4E-2E1554224E77}">
      <dgm:prSet/>
      <dgm:spPr/>
      <dgm:t>
        <a:bodyPr/>
        <a:lstStyle/>
        <a:p>
          <a:endParaRPr lang="en-US"/>
        </a:p>
      </dgm:t>
    </dgm:pt>
    <dgm:pt modelId="{759DA9C9-A7FE-4604-82D9-D6FDFB6D8031}" type="sibTrans" cxnId="{4367A499-7489-4BE1-8B4E-2E1554224E77}">
      <dgm:prSet/>
      <dgm:spPr/>
      <dgm:t>
        <a:bodyPr/>
        <a:lstStyle/>
        <a:p>
          <a:endParaRPr lang="en-US"/>
        </a:p>
      </dgm:t>
    </dgm:pt>
    <dgm:pt modelId="{7FCF6CFB-1610-4D09-932C-C7CA8AB56733}" type="pres">
      <dgm:prSet presAssocID="{FF12574F-8D8B-4ECC-8089-1C6ECC7BD7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A0C0E-2432-4ED5-8D56-8EA5C777FFB3}" type="pres">
      <dgm:prSet presAssocID="{0D549492-8E8D-450F-B6CF-D3433824AE10}" presName="linNode" presStyleCnt="0"/>
      <dgm:spPr/>
    </dgm:pt>
    <dgm:pt modelId="{9EEE0124-99E5-411D-9789-B6BA157C3FF0}" type="pres">
      <dgm:prSet presAssocID="{0D549492-8E8D-450F-B6CF-D3433824AE1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19592-3956-475D-85ED-DE75A01A5E53}" type="pres">
      <dgm:prSet presAssocID="{0D549492-8E8D-450F-B6CF-D3433824AE10}" presName="bracket" presStyleLbl="parChTrans1D1" presStyleIdx="0" presStyleCnt="1"/>
      <dgm:spPr/>
    </dgm:pt>
    <dgm:pt modelId="{A7CC84B6-29B3-43C4-B5E4-DF3049A178FA}" type="pres">
      <dgm:prSet presAssocID="{0D549492-8E8D-450F-B6CF-D3433824AE10}" presName="spH" presStyleCnt="0"/>
      <dgm:spPr/>
    </dgm:pt>
    <dgm:pt modelId="{FD88FB77-C026-4DB9-977D-FBF53CD3A652}" type="pres">
      <dgm:prSet presAssocID="{0D549492-8E8D-450F-B6CF-D3433824AE10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7A499-7489-4BE1-8B4E-2E1554224E77}" srcId="{0D549492-8E8D-450F-B6CF-D3433824AE10}" destId="{8A3601FA-EC81-4D4B-B867-50B118658A3D}" srcOrd="2" destOrd="0" parTransId="{91B760FD-AC1D-426E-B0E3-3580EB22F7E3}" sibTransId="{759DA9C9-A7FE-4604-82D9-D6FDFB6D8031}"/>
    <dgm:cxn modelId="{F3503F7A-1923-411A-AA22-5376AD0ADF96}" type="presOf" srcId="{195A90E6-4F1D-4190-94A2-498BBA478408}" destId="{FD88FB77-C026-4DB9-977D-FBF53CD3A652}" srcOrd="0" destOrd="1" presId="urn:diagrams.loki3.com/BracketList"/>
    <dgm:cxn modelId="{767907B8-5B8D-446D-94D6-A5463CCD9DE3}" type="presOf" srcId="{FF12574F-8D8B-4ECC-8089-1C6ECC7BD704}" destId="{7FCF6CFB-1610-4D09-932C-C7CA8AB56733}" srcOrd="0" destOrd="0" presId="urn:diagrams.loki3.com/BracketList"/>
    <dgm:cxn modelId="{4D3F756A-7630-43B8-A903-A5B7140F3287}" srcId="{0D549492-8E8D-450F-B6CF-D3433824AE10}" destId="{2F1C05E4-B706-42F8-828A-ECB5336D00BA}" srcOrd="0" destOrd="0" parTransId="{39BB10E8-1DEB-4241-B570-0E428A25E1E6}" sibTransId="{39E85374-3CAF-4B4B-B161-9B893930B16A}"/>
    <dgm:cxn modelId="{E90A7616-2651-4893-97B8-0FE1D9E46E6B}" srcId="{0D549492-8E8D-450F-B6CF-D3433824AE10}" destId="{195A90E6-4F1D-4190-94A2-498BBA478408}" srcOrd="1" destOrd="0" parTransId="{BF578BF7-4982-43B9-8977-571CE3C1A749}" sibTransId="{E8368776-EB14-48DC-B8F7-7BDF05A211C6}"/>
    <dgm:cxn modelId="{58EBE67A-A12D-4681-99F5-76243B7F6279}" srcId="{FF12574F-8D8B-4ECC-8089-1C6ECC7BD704}" destId="{0D549492-8E8D-450F-B6CF-D3433824AE10}" srcOrd="0" destOrd="0" parTransId="{E6516130-F5C9-4F5B-8CCD-1FA9E2227117}" sibTransId="{14F085BD-9656-4CA2-A694-2B301F4050D5}"/>
    <dgm:cxn modelId="{77F0E17E-0CD9-4C9B-A8B0-065CE4E0D9AA}" type="presOf" srcId="{2F1C05E4-B706-42F8-828A-ECB5336D00BA}" destId="{FD88FB77-C026-4DB9-977D-FBF53CD3A652}" srcOrd="0" destOrd="0" presId="urn:diagrams.loki3.com/BracketList"/>
    <dgm:cxn modelId="{05FA4D29-6B03-44CD-B743-CCE5430C01E2}" type="presOf" srcId="{8A3601FA-EC81-4D4B-B867-50B118658A3D}" destId="{FD88FB77-C026-4DB9-977D-FBF53CD3A652}" srcOrd="0" destOrd="2" presId="urn:diagrams.loki3.com/BracketList"/>
    <dgm:cxn modelId="{534B036A-26F7-4208-87F9-8F368BC4521F}" type="presOf" srcId="{0D549492-8E8D-450F-B6CF-D3433824AE10}" destId="{9EEE0124-99E5-411D-9789-B6BA157C3FF0}" srcOrd="0" destOrd="0" presId="urn:diagrams.loki3.com/BracketList"/>
    <dgm:cxn modelId="{376E58EB-7F8D-4A50-82F1-64489CF1DE61}" type="presParOf" srcId="{7FCF6CFB-1610-4D09-932C-C7CA8AB56733}" destId="{216A0C0E-2432-4ED5-8D56-8EA5C777FFB3}" srcOrd="0" destOrd="0" presId="urn:diagrams.loki3.com/BracketList"/>
    <dgm:cxn modelId="{D66BE399-96D5-4643-8B82-0D4197C6C78A}" type="presParOf" srcId="{216A0C0E-2432-4ED5-8D56-8EA5C777FFB3}" destId="{9EEE0124-99E5-411D-9789-B6BA157C3FF0}" srcOrd="0" destOrd="0" presId="urn:diagrams.loki3.com/BracketList"/>
    <dgm:cxn modelId="{17022C89-395F-4B9E-BF69-DA7A413F3B68}" type="presParOf" srcId="{216A0C0E-2432-4ED5-8D56-8EA5C777FFB3}" destId="{36719592-3956-475D-85ED-DE75A01A5E53}" srcOrd="1" destOrd="0" presId="urn:diagrams.loki3.com/BracketList"/>
    <dgm:cxn modelId="{188C1344-3DC3-4945-8859-E6A8982C8709}" type="presParOf" srcId="{216A0C0E-2432-4ED5-8D56-8EA5C777FFB3}" destId="{A7CC84B6-29B3-43C4-B5E4-DF3049A178FA}" srcOrd="2" destOrd="0" presId="urn:diagrams.loki3.com/BracketList"/>
    <dgm:cxn modelId="{9336EA47-1DEB-4A6D-96D9-09A2E4810643}" type="presParOf" srcId="{216A0C0E-2432-4ED5-8D56-8EA5C777FFB3}" destId="{FD88FB77-C026-4DB9-977D-FBF53CD3A6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19263-401E-4956-9907-6F0C44C172C4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E91410-C66F-49FC-9D48-B06B1458502D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Introduce Research Area, technology</a:t>
          </a:r>
          <a:endParaRPr lang="en-US" sz="2400" kern="1200" dirty="0"/>
        </a:p>
      </dsp:txBody>
      <dsp:txXfrm>
        <a:off x="534623" y="106625"/>
        <a:ext cx="6977474" cy="586034"/>
      </dsp:txXfrm>
    </dsp:sp>
    <dsp:sp modelId="{C142E485-CFC4-4435-8319-B530D6BEB29A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9C454-A7AC-4BB1-9240-A3E9A2547EE3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it</a:t>
          </a:r>
          <a:endParaRPr lang="en-US" sz="2400" kern="1200" dirty="0"/>
        </a:p>
      </dsp:txBody>
      <dsp:txXfrm>
        <a:off x="534623" y="1104545"/>
        <a:ext cx="6977474" cy="586034"/>
      </dsp:txXfrm>
    </dsp:sp>
    <dsp:sp modelId="{6482EEA0-7A1A-4219-9DFC-86AA0913F733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AF16F4-FA25-45F8-A7F5-1262A4F01371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its significance with respect to stakeholders and business benefits</a:t>
          </a:r>
          <a:endParaRPr lang="en-US" sz="2400" kern="1200" dirty="0"/>
        </a:p>
      </dsp:txBody>
      <dsp:txXfrm>
        <a:off x="534623" y="2102465"/>
        <a:ext cx="6977474" cy="586034"/>
      </dsp:txXfrm>
    </dsp:sp>
    <dsp:sp modelId="{1E1AA488-679B-4493-900C-69CFF7BAC182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ADE2FC-16F4-4C94-84B1-578444EAEFDE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how the tech solves different problems for the stakeholders and provides different benefits</a:t>
          </a:r>
          <a:endParaRPr lang="en-US" sz="2400" kern="1200" dirty="0"/>
        </a:p>
      </dsp:txBody>
      <dsp:txXfrm>
        <a:off x="534623" y="3100385"/>
        <a:ext cx="697747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5B9CF-E1E0-45A0-8CBC-E5AE22F3B475}">
      <dsp:nvSpPr>
        <dsp:cNvPr id="0" name=""/>
        <dsp:cNvSpPr/>
      </dsp:nvSpPr>
      <dsp:spPr>
        <a:xfrm>
          <a:off x="0" y="5112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55E81-CE09-489F-B46F-B1DECF7AF08E}">
      <dsp:nvSpPr>
        <dsp:cNvPr id="0" name=""/>
        <dsp:cNvSpPr/>
      </dsp:nvSpPr>
      <dsp:spPr>
        <a:xfrm>
          <a:off x="502920" y="53426"/>
          <a:ext cx="8324432" cy="7530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current state of the art of the technology, everything it can do, research niches, major achievements</a:t>
          </a:r>
          <a:endParaRPr lang="en-US" sz="2400" kern="1200" dirty="0"/>
        </a:p>
      </dsp:txBody>
      <dsp:txXfrm>
        <a:off x="539680" y="90186"/>
        <a:ext cx="8250912" cy="679511"/>
      </dsp:txXfrm>
    </dsp:sp>
    <dsp:sp modelId="{465E098C-6E5F-4113-A879-E109B8E2CBCD}">
      <dsp:nvSpPr>
        <dsp:cNvPr id="0" name=""/>
        <dsp:cNvSpPr/>
      </dsp:nvSpPr>
      <dsp:spPr>
        <a:xfrm>
          <a:off x="0" y="14184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E0F3EA-838C-4CF3-B094-FF2B6ADD6524}">
      <dsp:nvSpPr>
        <dsp:cNvPr id="0" name=""/>
        <dsp:cNvSpPr/>
      </dsp:nvSpPr>
      <dsp:spPr>
        <a:xfrm>
          <a:off x="502920" y="1123258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latest research studies on the tech</a:t>
          </a:r>
          <a:endParaRPr lang="en-US" sz="2400" kern="1200" dirty="0"/>
        </a:p>
      </dsp:txBody>
      <dsp:txXfrm>
        <a:off x="531741" y="1152079"/>
        <a:ext cx="6983238" cy="532758"/>
      </dsp:txXfrm>
    </dsp:sp>
    <dsp:sp modelId="{E4E6F647-1CEF-4B48-90A8-D49153E5A104}">
      <dsp:nvSpPr>
        <dsp:cNvPr id="0" name=""/>
        <dsp:cNvSpPr/>
      </dsp:nvSpPr>
      <dsp:spPr>
        <a:xfrm>
          <a:off x="0" y="232565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8F9DD4-7713-4C3C-B82F-CD2D4E2C3FA6}">
      <dsp:nvSpPr>
        <dsp:cNvPr id="0" name=""/>
        <dsp:cNvSpPr/>
      </dsp:nvSpPr>
      <dsp:spPr>
        <a:xfrm>
          <a:off x="502920" y="2030458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the studies method wise and feature wise</a:t>
          </a:r>
          <a:endParaRPr lang="en-US" sz="2400" kern="1200" dirty="0"/>
        </a:p>
      </dsp:txBody>
      <dsp:txXfrm>
        <a:off x="531741" y="2059279"/>
        <a:ext cx="6983238" cy="532758"/>
      </dsp:txXfrm>
    </dsp:sp>
    <dsp:sp modelId="{CBF97382-835D-41BE-B3BF-CEB1ED933F6D}">
      <dsp:nvSpPr>
        <dsp:cNvPr id="0" name=""/>
        <dsp:cNvSpPr/>
      </dsp:nvSpPr>
      <dsp:spPr>
        <a:xfrm>
          <a:off x="0" y="3465298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0D95F-4247-4A82-92B5-CAD3E910E2B2}">
      <dsp:nvSpPr>
        <dsp:cNvPr id="0" name=""/>
        <dsp:cNvSpPr/>
      </dsp:nvSpPr>
      <dsp:spPr>
        <a:xfrm>
          <a:off x="502920" y="2937658"/>
          <a:ext cx="7797985" cy="822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Discuss limitations/weaknesses  of the studies acknowledging their contribution</a:t>
          </a:r>
          <a:endParaRPr lang="en-US" sz="2400" kern="1200" dirty="0"/>
        </a:p>
      </dsp:txBody>
      <dsp:txXfrm>
        <a:off x="543088" y="2977826"/>
        <a:ext cx="7717649" cy="742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80EF7-F445-46FB-AE04-31452114BCF8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DBF290-F318-4761-A2F4-73A31F73E05E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Now create a need for a solution</a:t>
          </a:r>
          <a:endParaRPr lang="en-US" sz="2200" kern="1200" dirty="0"/>
        </a:p>
      </dsp:txBody>
      <dsp:txXfrm>
        <a:off x="534623" y="106625"/>
        <a:ext cx="6977474" cy="586034"/>
      </dsp:txXfrm>
    </dsp:sp>
    <dsp:sp modelId="{E73D0F10-1057-4379-B45D-91BD9CD9C910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42BDDA-918A-4DA2-8FAD-AA570313AFF1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End with your research problem</a:t>
          </a:r>
          <a:endParaRPr lang="en-US" sz="2200" kern="1200" dirty="0"/>
        </a:p>
      </dsp:txBody>
      <dsp:txXfrm>
        <a:off x="534623" y="1104545"/>
        <a:ext cx="6977474" cy="586034"/>
      </dsp:txXfrm>
    </dsp:sp>
    <dsp:sp modelId="{AD850E3F-8D1F-47B2-93AB-F58FDA9E8D7B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0FA199-15C7-4F85-BFCE-4364B87F76DD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Re-discuss your project objectives</a:t>
          </a:r>
          <a:endParaRPr lang="en-US" sz="2200" kern="1200" dirty="0"/>
        </a:p>
      </dsp:txBody>
      <dsp:txXfrm>
        <a:off x="534623" y="2102465"/>
        <a:ext cx="6977474" cy="586034"/>
      </dsp:txXfrm>
    </dsp:sp>
    <dsp:sp modelId="{BB2383CF-D7B1-4BBD-AEC1-E9372A65C754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FC62FC-5673-4F24-8E5A-91A19AB1EE34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Bonus: tools, languages, software packages, etc.</a:t>
          </a:r>
          <a:endParaRPr lang="en-US" sz="2200" kern="1200" dirty="0"/>
        </a:p>
      </dsp:txBody>
      <dsp:txXfrm>
        <a:off x="534623" y="3100385"/>
        <a:ext cx="697747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765AB-D065-465F-A8C4-AE8FB05A47DC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Specifications-SDS</a:t>
          </a:r>
          <a:endParaRPr lang="en-US" sz="3300" kern="1200" dirty="0"/>
        </a:p>
      </dsp:txBody>
      <dsp:txXfrm>
        <a:off x="78581" y="173"/>
        <a:ext cx="3094136" cy="1856482"/>
      </dsp:txXfrm>
    </dsp:sp>
    <dsp:sp modelId="{CC1ADB70-BF30-42CC-97F8-E5C40ECC9BD7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Software Design Specifications-SRS</a:t>
          </a:r>
          <a:endParaRPr lang="en-US" sz="3300" kern="1200" dirty="0"/>
        </a:p>
      </dsp:txBody>
      <dsp:txXfrm>
        <a:off x="3482131" y="173"/>
        <a:ext cx="3094136" cy="1856482"/>
      </dsp:txXfrm>
    </dsp:sp>
    <dsp:sp modelId="{4F2824AA-9D5F-4B7C-8A26-30391B08DDF3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Implementation</a:t>
          </a:r>
          <a:endParaRPr lang="en-US" sz="3300" kern="1200" dirty="0"/>
        </a:p>
      </dsp:txBody>
      <dsp:txXfrm>
        <a:off x="6885682" y="173"/>
        <a:ext cx="3094136" cy="1856482"/>
      </dsp:txXfrm>
    </dsp:sp>
    <dsp:sp modelId="{AC0A759E-7DC3-4027-BE5B-C3E695DB766B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Tests to be Run</a:t>
          </a:r>
          <a:endParaRPr lang="en-US" sz="3300" kern="1200" dirty="0"/>
        </a:p>
      </dsp:txBody>
      <dsp:txXfrm>
        <a:off x="3482131" y="2166069"/>
        <a:ext cx="3094136" cy="1856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96DB-6B2C-48E1-BAC6-D0DD1A582B20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CC9C-972D-49E8-A8A5-4E26A2501FEF}">
      <dsp:nvSpPr>
        <dsp:cNvPr id="0" name=""/>
        <dsp:cNvSpPr/>
      </dsp:nvSpPr>
      <dsp:spPr>
        <a:xfrm>
          <a:off x="455546" y="309267"/>
          <a:ext cx="9548318" cy="6188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Describe the tests you will run.</a:t>
          </a:r>
          <a:endParaRPr lang="en-US" sz="2200" kern="1200" dirty="0"/>
        </a:p>
      </dsp:txBody>
      <dsp:txXfrm>
        <a:off x="455546" y="309267"/>
        <a:ext cx="9548318" cy="618856"/>
      </dsp:txXfrm>
    </dsp:sp>
    <dsp:sp modelId="{1826E65B-E1C1-4C23-8895-54BF9EF828B1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47DB4-58E9-4E9E-B078-14B85FF9AC6D}">
      <dsp:nvSpPr>
        <dsp:cNvPr id="0" name=""/>
        <dsp:cNvSpPr/>
      </dsp:nvSpPr>
      <dsp:spPr>
        <a:xfrm>
          <a:off x="810351" y="1237712"/>
          <a:ext cx="9193514" cy="618856"/>
        </a:xfrm>
        <a:prstGeom prst="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Provide reasoning behind the choice of tests</a:t>
          </a:r>
          <a:endParaRPr lang="en-US" sz="2200" kern="1200" dirty="0"/>
        </a:p>
      </dsp:txBody>
      <dsp:txXfrm>
        <a:off x="810351" y="1237712"/>
        <a:ext cx="9193514" cy="618856"/>
      </dsp:txXfrm>
    </dsp:sp>
    <dsp:sp modelId="{07A0AEE9-DFF2-49B9-8D9A-328F940E2ADB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84670-D3A7-4F50-9F22-EDA55197FEED}">
      <dsp:nvSpPr>
        <dsp:cNvPr id="0" name=""/>
        <dsp:cNvSpPr/>
      </dsp:nvSpPr>
      <dsp:spPr>
        <a:xfrm>
          <a:off x="810351" y="2166156"/>
          <a:ext cx="9193514" cy="618856"/>
        </a:xfrm>
        <a:prstGeom prst="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Provide a comprehensible summary of the results of all the tests conducted</a:t>
          </a:r>
          <a:endParaRPr lang="en-US" sz="2200" kern="1200" dirty="0"/>
        </a:p>
      </dsp:txBody>
      <dsp:txXfrm>
        <a:off x="810351" y="2166156"/>
        <a:ext cx="9193514" cy="618856"/>
      </dsp:txXfrm>
    </dsp:sp>
    <dsp:sp modelId="{91FA6121-860D-4FB3-8209-7FED11FC17A3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2460DB-F5DD-4BB5-B43A-7B2DBF43495A}">
      <dsp:nvSpPr>
        <dsp:cNvPr id="0" name=""/>
        <dsp:cNvSpPr/>
      </dsp:nvSpPr>
      <dsp:spPr>
        <a:xfrm>
          <a:off x="455546" y="3094601"/>
          <a:ext cx="9548318" cy="61885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Describe the extent to which you achieved your goals</a:t>
          </a:r>
          <a:endParaRPr lang="en-US" sz="2200" kern="1200" dirty="0"/>
        </a:p>
      </dsp:txBody>
      <dsp:txXfrm>
        <a:off x="455546" y="3094601"/>
        <a:ext cx="9548318" cy="618856"/>
      </dsp:txXfrm>
    </dsp:sp>
    <dsp:sp modelId="{BD473396-E30C-4804-B5E1-BDD61FC39289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0124-99E5-411D-9789-B6BA157C3FF0}">
      <dsp:nvSpPr>
        <dsp:cNvPr id="0" name=""/>
        <dsp:cNvSpPr/>
      </dsp:nvSpPr>
      <dsp:spPr>
        <a:xfrm>
          <a:off x="4911" y="395880"/>
          <a:ext cx="2512144" cy="69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Conclusion</a:t>
          </a:r>
          <a:endParaRPr lang="en-US" sz="3500" kern="1200" dirty="0"/>
        </a:p>
      </dsp:txBody>
      <dsp:txXfrm>
        <a:off x="4911" y="395880"/>
        <a:ext cx="2512144" cy="693000"/>
      </dsp:txXfrm>
    </dsp:sp>
    <dsp:sp modelId="{36719592-3956-475D-85ED-DE75A01A5E53}">
      <dsp:nvSpPr>
        <dsp:cNvPr id="0" name=""/>
        <dsp:cNvSpPr/>
      </dsp:nvSpPr>
      <dsp:spPr>
        <a:xfrm>
          <a:off x="2517055" y="114348"/>
          <a:ext cx="502428" cy="12560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FB77-C026-4DB9-977D-FBF53CD3A652}">
      <dsp:nvSpPr>
        <dsp:cNvPr id="0" name=""/>
        <dsp:cNvSpPr/>
      </dsp:nvSpPr>
      <dsp:spPr>
        <a:xfrm>
          <a:off x="3220456" y="114348"/>
          <a:ext cx="6833032" cy="12560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Summary of all previous chapters except literature review</a:t>
          </a:r>
          <a:endParaRPr lang="en-US" sz="3500" kern="1200" dirty="0"/>
        </a:p>
      </dsp:txBody>
      <dsp:txXfrm>
        <a:off x="3220456" y="114348"/>
        <a:ext cx="6833032" cy="1256062"/>
      </dsp:txXfrm>
    </dsp:sp>
    <dsp:sp modelId="{5804E7F5-40CB-4E3B-9216-014572A91785}">
      <dsp:nvSpPr>
        <dsp:cNvPr id="0" name=""/>
        <dsp:cNvSpPr/>
      </dsp:nvSpPr>
      <dsp:spPr>
        <a:xfrm>
          <a:off x="4911" y="2117675"/>
          <a:ext cx="2512144" cy="116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Appraisal of project</a:t>
          </a:r>
          <a:endParaRPr lang="en-US" sz="3500" kern="1200" dirty="0"/>
        </a:p>
      </dsp:txBody>
      <dsp:txXfrm>
        <a:off x="4911" y="2117675"/>
        <a:ext cx="2512144" cy="1169437"/>
      </dsp:txXfrm>
    </dsp:sp>
    <dsp:sp modelId="{C868861A-3B5E-4600-BA12-8F17D9736646}">
      <dsp:nvSpPr>
        <dsp:cNvPr id="0" name=""/>
        <dsp:cNvSpPr/>
      </dsp:nvSpPr>
      <dsp:spPr>
        <a:xfrm>
          <a:off x="2517055" y="1496411"/>
          <a:ext cx="502428" cy="2411964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DB8B3-9AE6-4786-BEAC-58FFFED3B97C}">
      <dsp:nvSpPr>
        <dsp:cNvPr id="0" name=""/>
        <dsp:cNvSpPr/>
      </dsp:nvSpPr>
      <dsp:spPr>
        <a:xfrm>
          <a:off x="3220456" y="1496411"/>
          <a:ext cx="6833032" cy="2411964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Critically evaluate your results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Describe strengths and weaknesses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Compare your work with others</a:t>
          </a:r>
          <a:endParaRPr lang="en-US" sz="3500" kern="1200" dirty="0"/>
        </a:p>
      </dsp:txBody>
      <dsp:txXfrm>
        <a:off x="3220456" y="1496411"/>
        <a:ext cx="6833032" cy="2411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0124-99E5-411D-9789-B6BA157C3FF0}">
      <dsp:nvSpPr>
        <dsp:cNvPr id="0" name=""/>
        <dsp:cNvSpPr/>
      </dsp:nvSpPr>
      <dsp:spPr>
        <a:xfrm>
          <a:off x="4911" y="1793562"/>
          <a:ext cx="2512144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Recommendations</a:t>
          </a:r>
          <a:endParaRPr lang="en-US" sz="2200" kern="1200" dirty="0"/>
        </a:p>
      </dsp:txBody>
      <dsp:txXfrm>
        <a:off x="4911" y="1793562"/>
        <a:ext cx="2512144" cy="435600"/>
      </dsp:txXfrm>
    </dsp:sp>
    <dsp:sp modelId="{36719592-3956-475D-85ED-DE75A01A5E53}">
      <dsp:nvSpPr>
        <dsp:cNvPr id="0" name=""/>
        <dsp:cNvSpPr/>
      </dsp:nvSpPr>
      <dsp:spPr>
        <a:xfrm>
          <a:off x="2517055" y="949587"/>
          <a:ext cx="502428" cy="21235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FB77-C026-4DB9-977D-FBF53CD3A652}">
      <dsp:nvSpPr>
        <dsp:cNvPr id="0" name=""/>
        <dsp:cNvSpPr/>
      </dsp:nvSpPr>
      <dsp:spPr>
        <a:xfrm>
          <a:off x="3220456" y="949587"/>
          <a:ext cx="6833032" cy="21235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For stakeholders, encourage them to use the proposed solution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For researchers---provide practical idea about how to extend the project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Discusses project limitations and provide ideas about improvements</a:t>
          </a:r>
          <a:endParaRPr lang="en-US" sz="2200" kern="1200" dirty="0"/>
        </a:p>
      </dsp:txBody>
      <dsp:txXfrm>
        <a:off x="3220456" y="949587"/>
        <a:ext cx="6833032" cy="212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1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FCD233-5866-4F3B-BA44-4394F6FE5A9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D55C2E-FC08-41DC-961D-F1EA2FB57E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54" y="389299"/>
            <a:ext cx="10168852" cy="1201666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echnical </a:t>
            </a:r>
            <a:r>
              <a:rPr lang="en-US" b="1" dirty="0" smtClean="0"/>
              <a:t>Project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852" y="1413655"/>
            <a:ext cx="4132853" cy="26966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Literature Review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Literature Review Chapter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A literature review is a piece of academic writing </a:t>
            </a:r>
            <a:r>
              <a:rPr lang="en-US" sz="3600" dirty="0">
                <a:solidFill>
                  <a:srgbClr val="FF0000"/>
                </a:solidFill>
              </a:rPr>
              <a:t>demonstrating knowledge </a:t>
            </a:r>
            <a:r>
              <a:rPr lang="en-US" sz="3600" dirty="0"/>
              <a:t>and understanding of the </a:t>
            </a:r>
            <a:r>
              <a:rPr lang="en-US" sz="3600" dirty="0">
                <a:solidFill>
                  <a:srgbClr val="FF0000"/>
                </a:solidFill>
              </a:rPr>
              <a:t>academic literature </a:t>
            </a:r>
            <a:r>
              <a:rPr lang="en-US" sz="3600" dirty="0"/>
              <a:t>on a </a:t>
            </a:r>
            <a:r>
              <a:rPr lang="en-US" sz="3600" dirty="0">
                <a:solidFill>
                  <a:srgbClr val="FF0000"/>
                </a:solidFill>
              </a:rPr>
              <a:t>specific </a:t>
            </a:r>
            <a:r>
              <a:rPr lang="en-US" sz="3600" dirty="0" smtClean="0">
                <a:solidFill>
                  <a:srgbClr val="FF0000"/>
                </a:solidFill>
              </a:rPr>
              <a:t>topic (Research Problem) </a:t>
            </a:r>
            <a:r>
              <a:rPr lang="en-US" sz="3600" dirty="0"/>
              <a:t>placed in context.  A literature review also includes a critical </a:t>
            </a:r>
            <a:r>
              <a:rPr lang="en-US" sz="3600" dirty="0">
                <a:solidFill>
                  <a:srgbClr val="FF0000"/>
                </a:solidFill>
              </a:rPr>
              <a:t>evaluation of the material</a:t>
            </a:r>
            <a:r>
              <a:rPr lang="en-US" sz="3600" dirty="0"/>
              <a:t>; this is why it is called a literature review rather than a literature report. It is a process of reviewing the literature, as well as a form of writing.</a:t>
            </a:r>
          </a:p>
        </p:txBody>
      </p:sp>
    </p:spTree>
    <p:extLst>
      <p:ext uri="{BB962C8B-B14F-4D97-AF65-F5344CB8AC3E}">
        <p14:creationId xmlns:p14="http://schemas.microsoft.com/office/powerpoint/2010/main" val="35405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108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93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231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 Chapter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404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4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788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8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Evaluation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2825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04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Recommendations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232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5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Recommendations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86408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944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267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Technical Project Report</vt:lpstr>
      <vt:lpstr>Literature Review Chapter</vt:lpstr>
      <vt:lpstr>Literature Review Chapter</vt:lpstr>
      <vt:lpstr>Literature Review Chapter</vt:lpstr>
      <vt:lpstr>Literature Review Chapter</vt:lpstr>
      <vt:lpstr>Method</vt:lpstr>
      <vt:lpstr>Results and Evaluation </vt:lpstr>
      <vt:lpstr>Conclusion and Recommendations</vt:lpstr>
      <vt:lpstr>Conclusion and Recommendations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Project Report</dc:title>
  <dc:creator>Administrator</dc:creator>
  <cp:lastModifiedBy>Administrator</cp:lastModifiedBy>
  <cp:revision>35</cp:revision>
  <dcterms:created xsi:type="dcterms:W3CDTF">2024-03-12T03:12:01Z</dcterms:created>
  <dcterms:modified xsi:type="dcterms:W3CDTF">2024-03-20T07:33:00Z</dcterms:modified>
</cp:coreProperties>
</file>