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14T10:47:29.969" idx="1">
    <p:pos x="4682" y="1044"/>
    <p:text>The problems</p:text>
    <p:extLst>
      <p:ext uri="{C676402C-5697-4E1C-873F-D02D1690AC5C}">
        <p15:threadingInfo xmlns:p15="http://schemas.microsoft.com/office/powerpoint/2012/main" timeZoneBias="-300"/>
      </p:ext>
    </p:extLst>
  </p:cm>
  <p:cm authorId="1" dt="2024-05-14T10:47:49.644" idx="2">
    <p:pos x="4768" y="2424"/>
    <p:text>The proposed solutions</p:text>
    <p:extLst>
      <p:ext uri="{C676402C-5697-4E1C-873F-D02D1690AC5C}">
        <p15:threadingInfo xmlns:p15="http://schemas.microsoft.com/office/powerpoint/2012/main" timeZoneBias="-300"/>
      </p:ext>
    </p:extLst>
  </p:cm>
</p:cmLst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6FE670-D92C-4F44-8039-38A50233E0E5}" type="doc">
      <dgm:prSet loTypeId="urn:microsoft.com/office/officeart/2005/8/layout/hierarchy2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7783939-FA7D-4878-BE11-7DCA277B4FEC}">
      <dgm:prSet phldrT="[Text]"/>
      <dgm:spPr/>
      <dgm:t>
        <a:bodyPr/>
        <a:lstStyle/>
        <a:p>
          <a:r>
            <a:rPr lang="en-US" dirty="0" smtClean="0"/>
            <a:t>Technical proposals</a:t>
          </a:r>
          <a:endParaRPr lang="en-US" dirty="0"/>
        </a:p>
      </dgm:t>
    </dgm:pt>
    <dgm:pt modelId="{E1BC99CC-E798-442D-AD9D-00B6A5A47920}" type="parTrans" cxnId="{8C2F12B1-973B-4B86-B6F6-1059B3D721FC}">
      <dgm:prSet/>
      <dgm:spPr/>
      <dgm:t>
        <a:bodyPr/>
        <a:lstStyle/>
        <a:p>
          <a:endParaRPr lang="en-US"/>
        </a:p>
      </dgm:t>
    </dgm:pt>
    <dgm:pt modelId="{097EDB16-CA1A-496F-B087-5CF5847894C8}" type="sibTrans" cxnId="{8C2F12B1-973B-4B86-B6F6-1059B3D721FC}">
      <dgm:prSet/>
      <dgm:spPr/>
      <dgm:t>
        <a:bodyPr/>
        <a:lstStyle/>
        <a:p>
          <a:endParaRPr lang="en-US"/>
        </a:p>
      </dgm:t>
    </dgm:pt>
    <dgm:pt modelId="{38101936-8011-40D1-A007-93D3AB066B55}">
      <dgm:prSet phldrT="[Text]"/>
      <dgm:spPr/>
      <dgm:t>
        <a:bodyPr/>
        <a:lstStyle/>
        <a:p>
          <a:r>
            <a:rPr lang="en-US" dirty="0" smtClean="0"/>
            <a:t>(External) Business proposals</a:t>
          </a:r>
          <a:endParaRPr lang="en-US" dirty="0"/>
        </a:p>
      </dgm:t>
    </dgm:pt>
    <dgm:pt modelId="{C1457525-DA8B-435B-9858-60FB3B9D5C87}" type="parTrans" cxnId="{73380B74-22A3-493B-8787-E0012A942D6D}">
      <dgm:prSet/>
      <dgm:spPr/>
      <dgm:t>
        <a:bodyPr/>
        <a:lstStyle/>
        <a:p>
          <a:endParaRPr lang="en-US"/>
        </a:p>
      </dgm:t>
    </dgm:pt>
    <dgm:pt modelId="{37987DDB-AAE9-4DAD-924E-48AB71C5E70A}" type="sibTrans" cxnId="{73380B74-22A3-493B-8787-E0012A942D6D}">
      <dgm:prSet/>
      <dgm:spPr/>
      <dgm:t>
        <a:bodyPr/>
        <a:lstStyle/>
        <a:p>
          <a:endParaRPr lang="en-US"/>
        </a:p>
      </dgm:t>
    </dgm:pt>
    <dgm:pt modelId="{452CAD01-DB02-495B-8A52-E1E0DEDB254C}">
      <dgm:prSet phldrT="[Text]"/>
      <dgm:spPr/>
      <dgm:t>
        <a:bodyPr/>
        <a:lstStyle/>
        <a:p>
          <a:r>
            <a:rPr lang="en-US" dirty="0" smtClean="0"/>
            <a:t>Sales </a:t>
          </a:r>
          <a:endParaRPr lang="en-US" dirty="0"/>
        </a:p>
      </dgm:t>
    </dgm:pt>
    <dgm:pt modelId="{A1BFD49B-434C-41C5-A53E-02688253C91F}" type="parTrans" cxnId="{89785A68-F6A8-4413-BFA0-A58A5404DCDF}">
      <dgm:prSet/>
      <dgm:spPr/>
      <dgm:t>
        <a:bodyPr/>
        <a:lstStyle/>
        <a:p>
          <a:endParaRPr lang="en-US"/>
        </a:p>
      </dgm:t>
    </dgm:pt>
    <dgm:pt modelId="{0B6B73DB-3DD6-4D1A-BABA-D9F8BC77D766}" type="sibTrans" cxnId="{89785A68-F6A8-4413-BFA0-A58A5404DCDF}">
      <dgm:prSet/>
      <dgm:spPr/>
      <dgm:t>
        <a:bodyPr/>
        <a:lstStyle/>
        <a:p>
          <a:endParaRPr lang="en-US"/>
        </a:p>
      </dgm:t>
    </dgm:pt>
    <dgm:pt modelId="{7027D7CF-1C3B-4F21-AB77-DFED338E6B6D}">
      <dgm:prSet phldrT="[Text]"/>
      <dgm:spPr/>
      <dgm:t>
        <a:bodyPr/>
        <a:lstStyle/>
        <a:p>
          <a:r>
            <a:rPr lang="en-US" dirty="0" smtClean="0"/>
            <a:t>Contract bids</a:t>
          </a:r>
          <a:endParaRPr lang="en-US" dirty="0"/>
        </a:p>
      </dgm:t>
    </dgm:pt>
    <dgm:pt modelId="{FED5C83F-57DC-4BA0-B2B1-C33F7674C347}" type="parTrans" cxnId="{E0DDE79F-01BE-495C-B0C1-08C2EB942602}">
      <dgm:prSet/>
      <dgm:spPr/>
      <dgm:t>
        <a:bodyPr/>
        <a:lstStyle/>
        <a:p>
          <a:endParaRPr lang="en-US"/>
        </a:p>
      </dgm:t>
    </dgm:pt>
    <dgm:pt modelId="{CF567EA1-F87F-4C4F-B964-90077C4B5315}" type="sibTrans" cxnId="{E0DDE79F-01BE-495C-B0C1-08C2EB942602}">
      <dgm:prSet/>
      <dgm:spPr/>
      <dgm:t>
        <a:bodyPr/>
        <a:lstStyle/>
        <a:p>
          <a:endParaRPr lang="en-US"/>
        </a:p>
      </dgm:t>
    </dgm:pt>
    <dgm:pt modelId="{CCDE1934-AA1D-4C1A-9163-6F9A3BBA2AEC}">
      <dgm:prSet phldrT="[Text]"/>
      <dgm:spPr/>
      <dgm:t>
        <a:bodyPr/>
        <a:lstStyle/>
        <a:p>
          <a:r>
            <a:rPr lang="en-US" dirty="0" smtClean="0"/>
            <a:t>(Internal) Problem-solution proposals</a:t>
          </a:r>
          <a:endParaRPr lang="en-US" dirty="0"/>
        </a:p>
      </dgm:t>
    </dgm:pt>
    <dgm:pt modelId="{AC8413BF-AB93-4236-9EE9-984E80E2D36D}" type="parTrans" cxnId="{F24C8E87-8C39-4D4F-A9B6-EE6BC3AB6358}">
      <dgm:prSet/>
      <dgm:spPr/>
      <dgm:t>
        <a:bodyPr/>
        <a:lstStyle/>
        <a:p>
          <a:endParaRPr lang="en-US"/>
        </a:p>
      </dgm:t>
    </dgm:pt>
    <dgm:pt modelId="{00F8B083-D279-442D-843F-761A49324A7B}" type="sibTrans" cxnId="{F24C8E87-8C39-4D4F-A9B6-EE6BC3AB6358}">
      <dgm:prSet/>
      <dgm:spPr/>
      <dgm:t>
        <a:bodyPr/>
        <a:lstStyle/>
        <a:p>
          <a:endParaRPr lang="en-US"/>
        </a:p>
      </dgm:t>
    </dgm:pt>
    <dgm:pt modelId="{A667D819-DF98-40D1-9C43-9F9061D861B5}">
      <dgm:prSet phldrT="[Text]"/>
      <dgm:spPr/>
      <dgm:t>
        <a:bodyPr/>
        <a:lstStyle/>
        <a:p>
          <a:r>
            <a:rPr lang="en-US" dirty="0" smtClean="0"/>
            <a:t>Any betterment proposal </a:t>
          </a:r>
          <a:endParaRPr lang="en-US" dirty="0"/>
        </a:p>
      </dgm:t>
    </dgm:pt>
    <dgm:pt modelId="{BE3E9611-5FC2-4F1C-B20A-C4F6F1158A8D}" type="parTrans" cxnId="{DA8DF929-C86F-4776-92B5-BF06D1DAD630}">
      <dgm:prSet/>
      <dgm:spPr/>
      <dgm:t>
        <a:bodyPr/>
        <a:lstStyle/>
        <a:p>
          <a:endParaRPr lang="en-US"/>
        </a:p>
      </dgm:t>
    </dgm:pt>
    <dgm:pt modelId="{23B983C0-082D-4502-98EA-0375B8BB1725}" type="sibTrans" cxnId="{DA8DF929-C86F-4776-92B5-BF06D1DAD630}">
      <dgm:prSet/>
      <dgm:spPr/>
      <dgm:t>
        <a:bodyPr/>
        <a:lstStyle/>
        <a:p>
          <a:endParaRPr lang="en-US"/>
        </a:p>
      </dgm:t>
    </dgm:pt>
    <dgm:pt modelId="{6E86752C-5A74-4E79-B789-FDF503D621F1}">
      <dgm:prSet phldrT="[Text]"/>
      <dgm:spPr/>
      <dgm:t>
        <a:bodyPr/>
        <a:lstStyle/>
        <a:p>
          <a:r>
            <a:rPr lang="en-US" dirty="0" smtClean="0"/>
            <a:t>Academic proposals</a:t>
          </a:r>
          <a:endParaRPr lang="en-US" dirty="0"/>
        </a:p>
      </dgm:t>
    </dgm:pt>
    <dgm:pt modelId="{B11FFD0A-3463-44AB-BE90-83FD257857BA}" type="parTrans" cxnId="{8B505A48-C6C3-4995-AD2C-7CED0D61ADA4}">
      <dgm:prSet/>
      <dgm:spPr/>
      <dgm:t>
        <a:bodyPr/>
        <a:lstStyle/>
        <a:p>
          <a:endParaRPr lang="en-US"/>
        </a:p>
      </dgm:t>
    </dgm:pt>
    <dgm:pt modelId="{4A71C30E-1A84-4377-865F-4D880986AAB0}" type="sibTrans" cxnId="{8B505A48-C6C3-4995-AD2C-7CED0D61ADA4}">
      <dgm:prSet/>
      <dgm:spPr/>
      <dgm:t>
        <a:bodyPr/>
        <a:lstStyle/>
        <a:p>
          <a:endParaRPr lang="en-US"/>
        </a:p>
      </dgm:t>
    </dgm:pt>
    <dgm:pt modelId="{6241BE73-4D7C-4689-8F71-5336BBC3BB29}" type="pres">
      <dgm:prSet presAssocID="{0A6FE670-D92C-4F44-8039-38A50233E0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9473E-38CD-40CD-B5BD-17CDC2AB81E9}" type="pres">
      <dgm:prSet presAssocID="{37783939-FA7D-4878-BE11-7DCA277B4FEC}" presName="root1" presStyleCnt="0"/>
      <dgm:spPr/>
    </dgm:pt>
    <dgm:pt modelId="{A7141E73-CC79-4426-ACB0-0714BB1DE21E}" type="pres">
      <dgm:prSet presAssocID="{37783939-FA7D-4878-BE11-7DCA277B4FEC}" presName="LevelOneTextNode" presStyleLbl="node0" presStyleIdx="0" presStyleCnt="2" custLinFactNeighborX="-16251" custLinFactNeighborY="2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F8127-8AFA-41F0-B3A0-15C0DCB33587}" type="pres">
      <dgm:prSet presAssocID="{37783939-FA7D-4878-BE11-7DCA277B4FEC}" presName="level2hierChild" presStyleCnt="0"/>
      <dgm:spPr/>
    </dgm:pt>
    <dgm:pt modelId="{060EA114-F02B-4FA0-9B8C-748B4F892FEC}" type="pres">
      <dgm:prSet presAssocID="{C1457525-DA8B-435B-9858-60FB3B9D5C8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EBA34B3-9809-4A48-926F-848D0790A1C7}" type="pres">
      <dgm:prSet presAssocID="{C1457525-DA8B-435B-9858-60FB3B9D5C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AA2B106-AA0B-4D9C-85E3-0F0FC44EAF6E}" type="pres">
      <dgm:prSet presAssocID="{38101936-8011-40D1-A007-93D3AB066B55}" presName="root2" presStyleCnt="0"/>
      <dgm:spPr/>
    </dgm:pt>
    <dgm:pt modelId="{89CAB20E-E995-46AF-B07C-5E6A29E96FC3}" type="pres">
      <dgm:prSet presAssocID="{38101936-8011-40D1-A007-93D3AB066B55}" presName="LevelTwoTextNode" presStyleLbl="node2" presStyleIdx="0" presStyleCnt="2" custLinFactNeighborX="0" custLinFactNeighborY="-37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70F99-0B94-4668-A8AE-99E550CA884E}" type="pres">
      <dgm:prSet presAssocID="{38101936-8011-40D1-A007-93D3AB066B55}" presName="level3hierChild" presStyleCnt="0"/>
      <dgm:spPr/>
    </dgm:pt>
    <dgm:pt modelId="{025B3F63-83E5-4D1D-875B-8DF040891D05}" type="pres">
      <dgm:prSet presAssocID="{A1BFD49B-434C-41C5-A53E-02688253C91F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2FCA266-3C39-4E2B-8AE4-C8F5E638381E}" type="pres">
      <dgm:prSet presAssocID="{A1BFD49B-434C-41C5-A53E-02688253C91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0DD6AD8-3140-474F-A25B-220D2FB26A05}" type="pres">
      <dgm:prSet presAssocID="{452CAD01-DB02-495B-8A52-E1E0DEDB254C}" presName="root2" presStyleCnt="0"/>
      <dgm:spPr/>
    </dgm:pt>
    <dgm:pt modelId="{EB5A25AC-1E58-44B6-8491-135ACAE0EA52}" type="pres">
      <dgm:prSet presAssocID="{452CAD01-DB02-495B-8A52-E1E0DEDB254C}" presName="LevelTwoTextNode" presStyleLbl="node3" presStyleIdx="0" presStyleCnt="3" custLinFactNeighborX="-7900" custLinFactNeighborY="-683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8D893-8E7F-4BB7-8A08-2394C73E5D9C}" type="pres">
      <dgm:prSet presAssocID="{452CAD01-DB02-495B-8A52-E1E0DEDB254C}" presName="level3hierChild" presStyleCnt="0"/>
      <dgm:spPr/>
    </dgm:pt>
    <dgm:pt modelId="{5A52C672-CC5F-4D57-9BD4-AB5623821773}" type="pres">
      <dgm:prSet presAssocID="{FED5C83F-57DC-4BA0-B2B1-C33F7674C347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ED6A977-39A7-4EF0-9726-9FC7BF5EA93B}" type="pres">
      <dgm:prSet presAssocID="{FED5C83F-57DC-4BA0-B2B1-C33F7674C347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FB96D02-F0D7-4526-A79D-E52CD7451298}" type="pres">
      <dgm:prSet presAssocID="{7027D7CF-1C3B-4F21-AB77-DFED338E6B6D}" presName="root2" presStyleCnt="0"/>
      <dgm:spPr/>
    </dgm:pt>
    <dgm:pt modelId="{3185B600-F04F-40E5-B993-85D5A1D8E72C}" type="pres">
      <dgm:prSet presAssocID="{7027D7CF-1C3B-4F21-AB77-DFED338E6B6D}" presName="LevelTwoTextNode" presStyleLbl="node3" presStyleIdx="1" presStyleCnt="3" custLinFactNeighborX="-7900" custLinFactNeighborY="-712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5F25B-F6D0-4C50-AD80-7EE6190FC2F1}" type="pres">
      <dgm:prSet presAssocID="{7027D7CF-1C3B-4F21-AB77-DFED338E6B6D}" presName="level3hierChild" presStyleCnt="0"/>
      <dgm:spPr/>
    </dgm:pt>
    <dgm:pt modelId="{E9F07670-6206-4AF5-92A1-F76231B97C52}" type="pres">
      <dgm:prSet presAssocID="{AC8413BF-AB93-4236-9EE9-984E80E2D36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BB3D99C-70CC-4941-BC64-EF6F6072FD12}" type="pres">
      <dgm:prSet presAssocID="{AC8413BF-AB93-4236-9EE9-984E80E2D36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F325456-6697-4E9C-95FF-96B279DB188B}" type="pres">
      <dgm:prSet presAssocID="{CCDE1934-AA1D-4C1A-9163-6F9A3BBA2AEC}" presName="root2" presStyleCnt="0"/>
      <dgm:spPr/>
    </dgm:pt>
    <dgm:pt modelId="{E8CD6E9F-9EE6-4C60-BD69-AEFDD83FA6DA}" type="pres">
      <dgm:prSet presAssocID="{CCDE1934-AA1D-4C1A-9163-6F9A3BBA2AEC}" presName="LevelTwoTextNode" presStyleLbl="node2" presStyleIdx="1" presStyleCnt="2" custLinFactNeighborX="0" custLinFactNeighborY="-84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D7136-D149-4BA7-9787-3398D323A51D}" type="pres">
      <dgm:prSet presAssocID="{CCDE1934-AA1D-4C1A-9163-6F9A3BBA2AEC}" presName="level3hierChild" presStyleCnt="0"/>
      <dgm:spPr/>
    </dgm:pt>
    <dgm:pt modelId="{34369193-BF24-4C1A-B707-0C722333985D}" type="pres">
      <dgm:prSet presAssocID="{BE3E9611-5FC2-4F1C-B20A-C4F6F1158A8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4EDE0082-7E1C-444A-B2C4-BC924DC9045C}" type="pres">
      <dgm:prSet presAssocID="{BE3E9611-5FC2-4F1C-B20A-C4F6F1158A8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B0A62F2-23A3-4E7E-8167-5D01120B4E39}" type="pres">
      <dgm:prSet presAssocID="{A667D819-DF98-40D1-9C43-9F9061D861B5}" presName="root2" presStyleCnt="0"/>
      <dgm:spPr/>
    </dgm:pt>
    <dgm:pt modelId="{A120E897-CFC1-45DC-9C76-B5184A2A97C1}" type="pres">
      <dgm:prSet presAssocID="{A667D819-DF98-40D1-9C43-9F9061D861B5}" presName="LevelTwoTextNode" presStyleLbl="node3" presStyleIdx="2" presStyleCnt="3" custLinFactNeighborX="-7900" custLinFactNeighborY="-61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E935A3-30EF-4362-87E1-58094365D3C3}" type="pres">
      <dgm:prSet presAssocID="{A667D819-DF98-40D1-9C43-9F9061D861B5}" presName="level3hierChild" presStyleCnt="0"/>
      <dgm:spPr/>
    </dgm:pt>
    <dgm:pt modelId="{A66CFBCC-9C14-493C-9B66-56E4E85C286A}" type="pres">
      <dgm:prSet presAssocID="{6E86752C-5A74-4E79-B789-FDF503D621F1}" presName="root1" presStyleCnt="0"/>
      <dgm:spPr/>
    </dgm:pt>
    <dgm:pt modelId="{31E6CDA1-7454-4D79-B7C5-0CB09ECA9B05}" type="pres">
      <dgm:prSet presAssocID="{6E86752C-5A74-4E79-B789-FDF503D621F1}" presName="LevelOneTextNode" presStyleLbl="node0" presStyleIdx="1" presStyleCnt="2" custLinFactX="40000" custLinFactNeighborX="100000" custLinFactNeighborY="25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BC312D-08DB-48C2-8EB9-D53C6F73960B}" type="pres">
      <dgm:prSet presAssocID="{6E86752C-5A74-4E79-B789-FDF503D621F1}" presName="level2hierChild" presStyleCnt="0"/>
      <dgm:spPr/>
    </dgm:pt>
  </dgm:ptLst>
  <dgm:cxnLst>
    <dgm:cxn modelId="{64DB3FD0-D8F6-4EF6-AC30-000C300FEC91}" type="presOf" srcId="{FED5C83F-57DC-4BA0-B2B1-C33F7674C347}" destId="{6ED6A977-39A7-4EF0-9726-9FC7BF5EA93B}" srcOrd="1" destOrd="0" presId="urn:microsoft.com/office/officeart/2005/8/layout/hierarchy2"/>
    <dgm:cxn modelId="{4CE0CE82-8FC3-41A3-BFF1-120318E83870}" type="presOf" srcId="{AC8413BF-AB93-4236-9EE9-984E80E2D36D}" destId="{E9F07670-6206-4AF5-92A1-F76231B97C52}" srcOrd="0" destOrd="0" presId="urn:microsoft.com/office/officeart/2005/8/layout/hierarchy2"/>
    <dgm:cxn modelId="{3B42E0FA-5EA6-405A-8B45-F65FE1F82E1E}" type="presOf" srcId="{A667D819-DF98-40D1-9C43-9F9061D861B5}" destId="{A120E897-CFC1-45DC-9C76-B5184A2A97C1}" srcOrd="0" destOrd="0" presId="urn:microsoft.com/office/officeart/2005/8/layout/hierarchy2"/>
    <dgm:cxn modelId="{7A95FACC-543C-48BA-A10D-9EA0DA9C735D}" type="presOf" srcId="{A1BFD49B-434C-41C5-A53E-02688253C91F}" destId="{025B3F63-83E5-4D1D-875B-8DF040891D05}" srcOrd="0" destOrd="0" presId="urn:microsoft.com/office/officeart/2005/8/layout/hierarchy2"/>
    <dgm:cxn modelId="{14418383-02D2-4F5C-9207-345F33F266C9}" type="presOf" srcId="{C1457525-DA8B-435B-9858-60FB3B9D5C87}" destId="{5EBA34B3-9809-4A48-926F-848D0790A1C7}" srcOrd="1" destOrd="0" presId="urn:microsoft.com/office/officeart/2005/8/layout/hierarchy2"/>
    <dgm:cxn modelId="{05C7AEF4-BEEF-44C2-B4BC-5A125F374C05}" type="presOf" srcId="{7027D7CF-1C3B-4F21-AB77-DFED338E6B6D}" destId="{3185B600-F04F-40E5-B993-85D5A1D8E72C}" srcOrd="0" destOrd="0" presId="urn:microsoft.com/office/officeart/2005/8/layout/hierarchy2"/>
    <dgm:cxn modelId="{2A0EE34A-6708-43B4-90BE-8A56FF517827}" type="presOf" srcId="{BE3E9611-5FC2-4F1C-B20A-C4F6F1158A8D}" destId="{4EDE0082-7E1C-444A-B2C4-BC924DC9045C}" srcOrd="1" destOrd="0" presId="urn:microsoft.com/office/officeart/2005/8/layout/hierarchy2"/>
    <dgm:cxn modelId="{DA8DF929-C86F-4776-92B5-BF06D1DAD630}" srcId="{CCDE1934-AA1D-4C1A-9163-6F9A3BBA2AEC}" destId="{A667D819-DF98-40D1-9C43-9F9061D861B5}" srcOrd="0" destOrd="0" parTransId="{BE3E9611-5FC2-4F1C-B20A-C4F6F1158A8D}" sibTransId="{23B983C0-082D-4502-98EA-0375B8BB1725}"/>
    <dgm:cxn modelId="{8B505A48-C6C3-4995-AD2C-7CED0D61ADA4}" srcId="{0A6FE670-D92C-4F44-8039-38A50233E0E5}" destId="{6E86752C-5A74-4E79-B789-FDF503D621F1}" srcOrd="1" destOrd="0" parTransId="{B11FFD0A-3463-44AB-BE90-83FD257857BA}" sibTransId="{4A71C30E-1A84-4377-865F-4D880986AAB0}"/>
    <dgm:cxn modelId="{E0DDE79F-01BE-495C-B0C1-08C2EB942602}" srcId="{38101936-8011-40D1-A007-93D3AB066B55}" destId="{7027D7CF-1C3B-4F21-AB77-DFED338E6B6D}" srcOrd="1" destOrd="0" parTransId="{FED5C83F-57DC-4BA0-B2B1-C33F7674C347}" sibTransId="{CF567EA1-F87F-4C4F-B964-90077C4B5315}"/>
    <dgm:cxn modelId="{01EBECC8-1E0B-46AB-B2F9-36E55C38DE64}" type="presOf" srcId="{38101936-8011-40D1-A007-93D3AB066B55}" destId="{89CAB20E-E995-46AF-B07C-5E6A29E96FC3}" srcOrd="0" destOrd="0" presId="urn:microsoft.com/office/officeart/2005/8/layout/hierarchy2"/>
    <dgm:cxn modelId="{DA07B0FB-77D9-45E2-93A8-6AD2DE279208}" type="presOf" srcId="{AC8413BF-AB93-4236-9EE9-984E80E2D36D}" destId="{8BB3D99C-70CC-4941-BC64-EF6F6072FD12}" srcOrd="1" destOrd="0" presId="urn:microsoft.com/office/officeart/2005/8/layout/hierarchy2"/>
    <dgm:cxn modelId="{73380B74-22A3-493B-8787-E0012A942D6D}" srcId="{37783939-FA7D-4878-BE11-7DCA277B4FEC}" destId="{38101936-8011-40D1-A007-93D3AB066B55}" srcOrd="0" destOrd="0" parTransId="{C1457525-DA8B-435B-9858-60FB3B9D5C87}" sibTransId="{37987DDB-AAE9-4DAD-924E-48AB71C5E70A}"/>
    <dgm:cxn modelId="{4CEAB782-42E8-487A-BB90-8F4A0B6AECA1}" type="presOf" srcId="{C1457525-DA8B-435B-9858-60FB3B9D5C87}" destId="{060EA114-F02B-4FA0-9B8C-748B4F892FEC}" srcOrd="0" destOrd="0" presId="urn:microsoft.com/office/officeart/2005/8/layout/hierarchy2"/>
    <dgm:cxn modelId="{5CC73A8A-571D-44A8-9953-202BF67548C1}" type="presOf" srcId="{BE3E9611-5FC2-4F1C-B20A-C4F6F1158A8D}" destId="{34369193-BF24-4C1A-B707-0C722333985D}" srcOrd="0" destOrd="0" presId="urn:microsoft.com/office/officeart/2005/8/layout/hierarchy2"/>
    <dgm:cxn modelId="{783EC537-4F3C-468E-A2AA-AA9E35ABD9C9}" type="presOf" srcId="{A1BFD49B-434C-41C5-A53E-02688253C91F}" destId="{42FCA266-3C39-4E2B-8AE4-C8F5E638381E}" srcOrd="1" destOrd="0" presId="urn:microsoft.com/office/officeart/2005/8/layout/hierarchy2"/>
    <dgm:cxn modelId="{943778C9-042C-4FDC-85C0-240B323B9A28}" type="presOf" srcId="{37783939-FA7D-4878-BE11-7DCA277B4FEC}" destId="{A7141E73-CC79-4426-ACB0-0714BB1DE21E}" srcOrd="0" destOrd="0" presId="urn:microsoft.com/office/officeart/2005/8/layout/hierarchy2"/>
    <dgm:cxn modelId="{8C2F12B1-973B-4B86-B6F6-1059B3D721FC}" srcId="{0A6FE670-D92C-4F44-8039-38A50233E0E5}" destId="{37783939-FA7D-4878-BE11-7DCA277B4FEC}" srcOrd="0" destOrd="0" parTransId="{E1BC99CC-E798-442D-AD9D-00B6A5A47920}" sibTransId="{097EDB16-CA1A-496F-B087-5CF5847894C8}"/>
    <dgm:cxn modelId="{3816B830-08B8-4DC0-852A-BC6E098BD366}" type="presOf" srcId="{CCDE1934-AA1D-4C1A-9163-6F9A3BBA2AEC}" destId="{E8CD6E9F-9EE6-4C60-BD69-AEFDD83FA6DA}" srcOrd="0" destOrd="0" presId="urn:microsoft.com/office/officeart/2005/8/layout/hierarchy2"/>
    <dgm:cxn modelId="{F24C8E87-8C39-4D4F-A9B6-EE6BC3AB6358}" srcId="{37783939-FA7D-4878-BE11-7DCA277B4FEC}" destId="{CCDE1934-AA1D-4C1A-9163-6F9A3BBA2AEC}" srcOrd="1" destOrd="0" parTransId="{AC8413BF-AB93-4236-9EE9-984E80E2D36D}" sibTransId="{00F8B083-D279-442D-843F-761A49324A7B}"/>
    <dgm:cxn modelId="{8168568D-28B8-437E-A599-56DA8E89E1A3}" type="presOf" srcId="{FED5C83F-57DC-4BA0-B2B1-C33F7674C347}" destId="{5A52C672-CC5F-4D57-9BD4-AB5623821773}" srcOrd="0" destOrd="0" presId="urn:microsoft.com/office/officeart/2005/8/layout/hierarchy2"/>
    <dgm:cxn modelId="{AC0566EF-A0AA-4DF5-9298-04531FE53406}" type="presOf" srcId="{452CAD01-DB02-495B-8A52-E1E0DEDB254C}" destId="{EB5A25AC-1E58-44B6-8491-135ACAE0EA52}" srcOrd="0" destOrd="0" presId="urn:microsoft.com/office/officeart/2005/8/layout/hierarchy2"/>
    <dgm:cxn modelId="{F6C92314-4EE3-4BA3-80F3-755B76E385B2}" type="presOf" srcId="{6E86752C-5A74-4E79-B789-FDF503D621F1}" destId="{31E6CDA1-7454-4D79-B7C5-0CB09ECA9B05}" srcOrd="0" destOrd="0" presId="urn:microsoft.com/office/officeart/2005/8/layout/hierarchy2"/>
    <dgm:cxn modelId="{89785A68-F6A8-4413-BFA0-A58A5404DCDF}" srcId="{38101936-8011-40D1-A007-93D3AB066B55}" destId="{452CAD01-DB02-495B-8A52-E1E0DEDB254C}" srcOrd="0" destOrd="0" parTransId="{A1BFD49B-434C-41C5-A53E-02688253C91F}" sibTransId="{0B6B73DB-3DD6-4D1A-BABA-D9F8BC77D766}"/>
    <dgm:cxn modelId="{074CEFEA-8B7D-4C83-95DA-AB300CE48F5D}" type="presOf" srcId="{0A6FE670-D92C-4F44-8039-38A50233E0E5}" destId="{6241BE73-4D7C-4689-8F71-5336BBC3BB29}" srcOrd="0" destOrd="0" presId="urn:microsoft.com/office/officeart/2005/8/layout/hierarchy2"/>
    <dgm:cxn modelId="{E8D32A15-34F5-464F-AEA5-C6F9996E7276}" type="presParOf" srcId="{6241BE73-4D7C-4689-8F71-5336BBC3BB29}" destId="{9039473E-38CD-40CD-B5BD-17CDC2AB81E9}" srcOrd="0" destOrd="0" presId="urn:microsoft.com/office/officeart/2005/8/layout/hierarchy2"/>
    <dgm:cxn modelId="{5A81C3A4-58A3-4B40-8A85-3C5D24E6BE1F}" type="presParOf" srcId="{9039473E-38CD-40CD-B5BD-17CDC2AB81E9}" destId="{A7141E73-CC79-4426-ACB0-0714BB1DE21E}" srcOrd="0" destOrd="0" presId="urn:microsoft.com/office/officeart/2005/8/layout/hierarchy2"/>
    <dgm:cxn modelId="{0C8C29AA-5F0C-4917-8A44-B9BD4A2B74D9}" type="presParOf" srcId="{9039473E-38CD-40CD-B5BD-17CDC2AB81E9}" destId="{2E2F8127-8AFA-41F0-B3A0-15C0DCB33587}" srcOrd="1" destOrd="0" presId="urn:microsoft.com/office/officeart/2005/8/layout/hierarchy2"/>
    <dgm:cxn modelId="{AB786BC5-107C-4C84-9F2A-E432E744D33C}" type="presParOf" srcId="{2E2F8127-8AFA-41F0-B3A0-15C0DCB33587}" destId="{060EA114-F02B-4FA0-9B8C-748B4F892FEC}" srcOrd="0" destOrd="0" presId="urn:microsoft.com/office/officeart/2005/8/layout/hierarchy2"/>
    <dgm:cxn modelId="{97CFD801-92F8-41D8-A327-05DA9FC07190}" type="presParOf" srcId="{060EA114-F02B-4FA0-9B8C-748B4F892FEC}" destId="{5EBA34B3-9809-4A48-926F-848D0790A1C7}" srcOrd="0" destOrd="0" presId="urn:microsoft.com/office/officeart/2005/8/layout/hierarchy2"/>
    <dgm:cxn modelId="{63DB492A-ABFA-469E-8A24-7D5CA8104B90}" type="presParOf" srcId="{2E2F8127-8AFA-41F0-B3A0-15C0DCB33587}" destId="{3AA2B106-AA0B-4D9C-85E3-0F0FC44EAF6E}" srcOrd="1" destOrd="0" presId="urn:microsoft.com/office/officeart/2005/8/layout/hierarchy2"/>
    <dgm:cxn modelId="{059B54F3-26E1-4804-90AD-BF8DFA787A8E}" type="presParOf" srcId="{3AA2B106-AA0B-4D9C-85E3-0F0FC44EAF6E}" destId="{89CAB20E-E995-46AF-B07C-5E6A29E96FC3}" srcOrd="0" destOrd="0" presId="urn:microsoft.com/office/officeart/2005/8/layout/hierarchy2"/>
    <dgm:cxn modelId="{C2B08715-CB02-45F8-AEC4-E828E8920B9F}" type="presParOf" srcId="{3AA2B106-AA0B-4D9C-85E3-0F0FC44EAF6E}" destId="{17970F99-0B94-4668-A8AE-99E550CA884E}" srcOrd="1" destOrd="0" presId="urn:microsoft.com/office/officeart/2005/8/layout/hierarchy2"/>
    <dgm:cxn modelId="{83A80656-8A92-4DBB-A798-6A11811E5EC9}" type="presParOf" srcId="{17970F99-0B94-4668-A8AE-99E550CA884E}" destId="{025B3F63-83E5-4D1D-875B-8DF040891D05}" srcOrd="0" destOrd="0" presId="urn:microsoft.com/office/officeart/2005/8/layout/hierarchy2"/>
    <dgm:cxn modelId="{5DE7958C-A9F6-4458-B6B7-01BBB5F7C9D3}" type="presParOf" srcId="{025B3F63-83E5-4D1D-875B-8DF040891D05}" destId="{42FCA266-3C39-4E2B-8AE4-C8F5E638381E}" srcOrd="0" destOrd="0" presId="urn:microsoft.com/office/officeart/2005/8/layout/hierarchy2"/>
    <dgm:cxn modelId="{09769C2A-30A1-4CB8-9172-FA3DD14314D8}" type="presParOf" srcId="{17970F99-0B94-4668-A8AE-99E550CA884E}" destId="{00DD6AD8-3140-474F-A25B-220D2FB26A05}" srcOrd="1" destOrd="0" presId="urn:microsoft.com/office/officeart/2005/8/layout/hierarchy2"/>
    <dgm:cxn modelId="{9A35C5F1-31EE-47FB-B536-3B72003B6AE4}" type="presParOf" srcId="{00DD6AD8-3140-474F-A25B-220D2FB26A05}" destId="{EB5A25AC-1E58-44B6-8491-135ACAE0EA52}" srcOrd="0" destOrd="0" presId="urn:microsoft.com/office/officeart/2005/8/layout/hierarchy2"/>
    <dgm:cxn modelId="{C159DFF3-9F5C-465E-8909-560353A158D9}" type="presParOf" srcId="{00DD6AD8-3140-474F-A25B-220D2FB26A05}" destId="{58D8D893-8E7F-4BB7-8A08-2394C73E5D9C}" srcOrd="1" destOrd="0" presId="urn:microsoft.com/office/officeart/2005/8/layout/hierarchy2"/>
    <dgm:cxn modelId="{04F0EAEF-7E3F-479D-AF65-77D2C49D0478}" type="presParOf" srcId="{17970F99-0B94-4668-A8AE-99E550CA884E}" destId="{5A52C672-CC5F-4D57-9BD4-AB5623821773}" srcOrd="2" destOrd="0" presId="urn:microsoft.com/office/officeart/2005/8/layout/hierarchy2"/>
    <dgm:cxn modelId="{0AE9B87B-76BD-4E28-BAC7-F3F777A136F5}" type="presParOf" srcId="{5A52C672-CC5F-4D57-9BD4-AB5623821773}" destId="{6ED6A977-39A7-4EF0-9726-9FC7BF5EA93B}" srcOrd="0" destOrd="0" presId="urn:microsoft.com/office/officeart/2005/8/layout/hierarchy2"/>
    <dgm:cxn modelId="{6E957EC4-95F9-4FB1-9AB0-44A35A541BEF}" type="presParOf" srcId="{17970F99-0B94-4668-A8AE-99E550CA884E}" destId="{9FB96D02-F0D7-4526-A79D-E52CD7451298}" srcOrd="3" destOrd="0" presId="urn:microsoft.com/office/officeart/2005/8/layout/hierarchy2"/>
    <dgm:cxn modelId="{129467BC-C81E-45DD-A6FA-ECB70884ABD3}" type="presParOf" srcId="{9FB96D02-F0D7-4526-A79D-E52CD7451298}" destId="{3185B600-F04F-40E5-B993-85D5A1D8E72C}" srcOrd="0" destOrd="0" presId="urn:microsoft.com/office/officeart/2005/8/layout/hierarchy2"/>
    <dgm:cxn modelId="{2E5E7D59-AEA6-49E4-9D93-27B101571013}" type="presParOf" srcId="{9FB96D02-F0D7-4526-A79D-E52CD7451298}" destId="{79F5F25B-F6D0-4C50-AD80-7EE6190FC2F1}" srcOrd="1" destOrd="0" presId="urn:microsoft.com/office/officeart/2005/8/layout/hierarchy2"/>
    <dgm:cxn modelId="{98D10A65-224B-4564-85D3-02F48F17AE9E}" type="presParOf" srcId="{2E2F8127-8AFA-41F0-B3A0-15C0DCB33587}" destId="{E9F07670-6206-4AF5-92A1-F76231B97C52}" srcOrd="2" destOrd="0" presId="urn:microsoft.com/office/officeart/2005/8/layout/hierarchy2"/>
    <dgm:cxn modelId="{87D9C16F-1100-4973-AF0D-A50931359E0E}" type="presParOf" srcId="{E9F07670-6206-4AF5-92A1-F76231B97C52}" destId="{8BB3D99C-70CC-4941-BC64-EF6F6072FD12}" srcOrd="0" destOrd="0" presId="urn:microsoft.com/office/officeart/2005/8/layout/hierarchy2"/>
    <dgm:cxn modelId="{298BF839-9C99-4D01-8F4C-FC38403FDA26}" type="presParOf" srcId="{2E2F8127-8AFA-41F0-B3A0-15C0DCB33587}" destId="{BF325456-6697-4E9C-95FF-96B279DB188B}" srcOrd="3" destOrd="0" presId="urn:microsoft.com/office/officeart/2005/8/layout/hierarchy2"/>
    <dgm:cxn modelId="{1BEAC2CC-E71B-406D-92FE-BF9CE97D5229}" type="presParOf" srcId="{BF325456-6697-4E9C-95FF-96B279DB188B}" destId="{E8CD6E9F-9EE6-4C60-BD69-AEFDD83FA6DA}" srcOrd="0" destOrd="0" presId="urn:microsoft.com/office/officeart/2005/8/layout/hierarchy2"/>
    <dgm:cxn modelId="{D160AA0A-87BF-4DC4-A711-D629AE64A602}" type="presParOf" srcId="{BF325456-6697-4E9C-95FF-96B279DB188B}" destId="{21CD7136-D149-4BA7-9787-3398D323A51D}" srcOrd="1" destOrd="0" presId="urn:microsoft.com/office/officeart/2005/8/layout/hierarchy2"/>
    <dgm:cxn modelId="{4D65CF0B-3A3B-403C-AEC8-99B9F4D91F2F}" type="presParOf" srcId="{21CD7136-D149-4BA7-9787-3398D323A51D}" destId="{34369193-BF24-4C1A-B707-0C722333985D}" srcOrd="0" destOrd="0" presId="urn:microsoft.com/office/officeart/2005/8/layout/hierarchy2"/>
    <dgm:cxn modelId="{9157514E-B5B3-4D90-9045-1294B92D4882}" type="presParOf" srcId="{34369193-BF24-4C1A-B707-0C722333985D}" destId="{4EDE0082-7E1C-444A-B2C4-BC924DC9045C}" srcOrd="0" destOrd="0" presId="urn:microsoft.com/office/officeart/2005/8/layout/hierarchy2"/>
    <dgm:cxn modelId="{D5CC9F0F-0FDA-4D9F-88CD-164175E86F30}" type="presParOf" srcId="{21CD7136-D149-4BA7-9787-3398D323A51D}" destId="{2B0A62F2-23A3-4E7E-8167-5D01120B4E39}" srcOrd="1" destOrd="0" presId="urn:microsoft.com/office/officeart/2005/8/layout/hierarchy2"/>
    <dgm:cxn modelId="{B5D405EA-AACC-44D1-B64D-6C6538F1E474}" type="presParOf" srcId="{2B0A62F2-23A3-4E7E-8167-5D01120B4E39}" destId="{A120E897-CFC1-45DC-9C76-B5184A2A97C1}" srcOrd="0" destOrd="0" presId="urn:microsoft.com/office/officeart/2005/8/layout/hierarchy2"/>
    <dgm:cxn modelId="{43FBC548-50E5-459B-9E26-AB99C7C74373}" type="presParOf" srcId="{2B0A62F2-23A3-4E7E-8167-5D01120B4E39}" destId="{1FE935A3-30EF-4362-87E1-58094365D3C3}" srcOrd="1" destOrd="0" presId="urn:microsoft.com/office/officeart/2005/8/layout/hierarchy2"/>
    <dgm:cxn modelId="{174BE719-5444-48DC-B223-52BA338BAC16}" type="presParOf" srcId="{6241BE73-4D7C-4689-8F71-5336BBC3BB29}" destId="{A66CFBCC-9C14-493C-9B66-56E4E85C286A}" srcOrd="1" destOrd="0" presId="urn:microsoft.com/office/officeart/2005/8/layout/hierarchy2"/>
    <dgm:cxn modelId="{02A2CFB2-188C-42DD-9055-03515D85A41A}" type="presParOf" srcId="{A66CFBCC-9C14-493C-9B66-56E4E85C286A}" destId="{31E6CDA1-7454-4D79-B7C5-0CB09ECA9B05}" srcOrd="0" destOrd="0" presId="urn:microsoft.com/office/officeart/2005/8/layout/hierarchy2"/>
    <dgm:cxn modelId="{815542CF-B640-448F-AD16-925C2F76040B}" type="presParOf" srcId="{A66CFBCC-9C14-493C-9B66-56E4E85C286A}" destId="{F0BC312D-08DB-48C2-8EB9-D53C6F7396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4B1CF-CB41-4ABD-9C39-7DBCC58E96ED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8CD958-97EF-4ABC-9811-7D8FA782A788}">
      <dgm:prSet phldrT="[Text]"/>
      <dgm:spPr/>
      <dgm:t>
        <a:bodyPr/>
        <a:lstStyle/>
        <a:p>
          <a:r>
            <a:rPr lang="en-US" dirty="0" smtClean="0"/>
            <a:t>Solicited </a:t>
          </a:r>
          <a:endParaRPr lang="en-US" dirty="0"/>
        </a:p>
      </dgm:t>
    </dgm:pt>
    <dgm:pt modelId="{B92C88E3-EC64-4F66-8F04-A0211486989B}" type="parTrans" cxnId="{0F259090-8309-4E14-9319-6A382EE557AE}">
      <dgm:prSet/>
      <dgm:spPr/>
      <dgm:t>
        <a:bodyPr/>
        <a:lstStyle/>
        <a:p>
          <a:endParaRPr lang="en-US"/>
        </a:p>
      </dgm:t>
    </dgm:pt>
    <dgm:pt modelId="{AC62CF87-3910-4716-87E0-21293943B3D1}" type="sibTrans" cxnId="{0F259090-8309-4E14-9319-6A382EE557AE}">
      <dgm:prSet/>
      <dgm:spPr/>
      <dgm:t>
        <a:bodyPr/>
        <a:lstStyle/>
        <a:p>
          <a:endParaRPr lang="en-US"/>
        </a:p>
      </dgm:t>
    </dgm:pt>
    <dgm:pt modelId="{78D05CBD-87DA-4497-9933-37E9AD7E139B}">
      <dgm:prSet phldrT="[Text]"/>
      <dgm:spPr/>
      <dgm:t>
        <a:bodyPr/>
        <a:lstStyle/>
        <a:p>
          <a:r>
            <a:rPr lang="en-US" dirty="0" smtClean="0"/>
            <a:t>When the customer asks for a proposal.  </a:t>
          </a:r>
          <a:endParaRPr lang="en-US" dirty="0"/>
        </a:p>
      </dgm:t>
    </dgm:pt>
    <dgm:pt modelId="{A6ECD856-2771-437C-B199-36936A3E1CC6}" type="parTrans" cxnId="{573D62C8-6B7C-47BB-844D-A4944F97A91C}">
      <dgm:prSet/>
      <dgm:spPr/>
      <dgm:t>
        <a:bodyPr/>
        <a:lstStyle/>
        <a:p>
          <a:endParaRPr lang="en-US"/>
        </a:p>
      </dgm:t>
    </dgm:pt>
    <dgm:pt modelId="{92637DAA-EF1D-44F6-A5A5-5C9AABD2CB53}" type="sibTrans" cxnId="{573D62C8-6B7C-47BB-844D-A4944F97A91C}">
      <dgm:prSet/>
      <dgm:spPr/>
      <dgm:t>
        <a:bodyPr/>
        <a:lstStyle/>
        <a:p>
          <a:endParaRPr lang="en-US"/>
        </a:p>
      </dgm:t>
    </dgm:pt>
    <dgm:pt modelId="{4B4D0277-CB4B-4D60-A6A3-02BAF1D4A6DF}">
      <dgm:prSet phldrT="[Text]"/>
      <dgm:spPr/>
      <dgm:t>
        <a:bodyPr/>
        <a:lstStyle/>
        <a:p>
          <a:r>
            <a:rPr lang="en-US" dirty="0" smtClean="0"/>
            <a:t>It can be asked verbally or through a written request</a:t>
          </a:r>
          <a:endParaRPr lang="en-US" dirty="0"/>
        </a:p>
      </dgm:t>
    </dgm:pt>
    <dgm:pt modelId="{BF131B1F-AD6C-41A8-9C2C-9225F7B72126}" type="parTrans" cxnId="{89425622-0E9C-47CE-BDFB-091178E21398}">
      <dgm:prSet/>
      <dgm:spPr/>
      <dgm:t>
        <a:bodyPr/>
        <a:lstStyle/>
        <a:p>
          <a:endParaRPr lang="en-US"/>
        </a:p>
      </dgm:t>
    </dgm:pt>
    <dgm:pt modelId="{01262B1F-117B-4609-81FA-8B4434E58E49}" type="sibTrans" cxnId="{89425622-0E9C-47CE-BDFB-091178E21398}">
      <dgm:prSet/>
      <dgm:spPr/>
      <dgm:t>
        <a:bodyPr/>
        <a:lstStyle/>
        <a:p>
          <a:endParaRPr lang="en-US"/>
        </a:p>
      </dgm:t>
    </dgm:pt>
    <dgm:pt modelId="{0B835201-FD8C-47C9-8A56-B73DAB116B4B}">
      <dgm:prSet phldrT="[Text]"/>
      <dgm:spPr/>
      <dgm:t>
        <a:bodyPr/>
        <a:lstStyle/>
        <a:p>
          <a:r>
            <a:rPr lang="en-US" dirty="0" smtClean="0"/>
            <a:t>Unsolicited</a:t>
          </a:r>
          <a:endParaRPr lang="en-US" dirty="0"/>
        </a:p>
      </dgm:t>
    </dgm:pt>
    <dgm:pt modelId="{585F770A-26A1-4E87-AB80-6CD8F2E525DA}" type="parTrans" cxnId="{637326AE-CA15-464F-932F-765CDDE63CED}">
      <dgm:prSet/>
      <dgm:spPr/>
      <dgm:t>
        <a:bodyPr/>
        <a:lstStyle/>
        <a:p>
          <a:endParaRPr lang="en-US"/>
        </a:p>
      </dgm:t>
    </dgm:pt>
    <dgm:pt modelId="{DC03334B-0CEE-47A5-9945-64AE0293930F}" type="sibTrans" cxnId="{637326AE-CA15-464F-932F-765CDDE63CED}">
      <dgm:prSet/>
      <dgm:spPr/>
      <dgm:t>
        <a:bodyPr/>
        <a:lstStyle/>
        <a:p>
          <a:endParaRPr lang="en-US"/>
        </a:p>
      </dgm:t>
    </dgm:pt>
    <dgm:pt modelId="{1E31B07B-CAF6-44BC-8924-FCBC5B0656F5}">
      <dgm:prSet phldrT="[Text]"/>
      <dgm:spPr/>
      <dgm:t>
        <a:bodyPr/>
        <a:lstStyle/>
        <a:p>
          <a:r>
            <a:rPr lang="en-US" dirty="0" smtClean="0"/>
            <a:t>When you send proposal without asking because you think it is a good idea</a:t>
          </a:r>
          <a:endParaRPr lang="en-US" dirty="0"/>
        </a:p>
      </dgm:t>
    </dgm:pt>
    <dgm:pt modelId="{41EFB235-C482-487F-AFF7-0E6EE484431A}" type="parTrans" cxnId="{896F000F-22CD-4A3B-8AD2-B88D9478A903}">
      <dgm:prSet/>
      <dgm:spPr/>
      <dgm:t>
        <a:bodyPr/>
        <a:lstStyle/>
        <a:p>
          <a:endParaRPr lang="en-US"/>
        </a:p>
      </dgm:t>
    </dgm:pt>
    <dgm:pt modelId="{B59A9C21-F908-4E4E-9006-CDC6FF2DE172}" type="sibTrans" cxnId="{896F000F-22CD-4A3B-8AD2-B88D9478A903}">
      <dgm:prSet/>
      <dgm:spPr/>
      <dgm:t>
        <a:bodyPr/>
        <a:lstStyle/>
        <a:p>
          <a:endParaRPr lang="en-US"/>
        </a:p>
      </dgm:t>
    </dgm:pt>
    <dgm:pt modelId="{91465898-DD8D-49D3-A3F5-D39C5CB16EB8}" type="pres">
      <dgm:prSet presAssocID="{D2D4B1CF-CB41-4ABD-9C39-7DBCC58E96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27FB07-9AD1-4172-9CEF-9673B5A2E9C1}" type="pres">
      <dgm:prSet presAssocID="{0C8CD958-97EF-4ABC-9811-7D8FA782A788}" presName="root" presStyleCnt="0"/>
      <dgm:spPr/>
    </dgm:pt>
    <dgm:pt modelId="{FA060515-DACE-4B2F-8571-8861F24F2D9D}" type="pres">
      <dgm:prSet presAssocID="{0C8CD958-97EF-4ABC-9811-7D8FA782A788}" presName="rootComposite" presStyleCnt="0"/>
      <dgm:spPr/>
    </dgm:pt>
    <dgm:pt modelId="{3F53C889-A7B5-4A7C-BEEE-A54DA9B1D3FC}" type="pres">
      <dgm:prSet presAssocID="{0C8CD958-97EF-4ABC-9811-7D8FA782A788}" presName="rootText" presStyleLbl="node1" presStyleIdx="0" presStyleCnt="2"/>
      <dgm:spPr/>
      <dgm:t>
        <a:bodyPr/>
        <a:lstStyle/>
        <a:p>
          <a:endParaRPr lang="en-US"/>
        </a:p>
      </dgm:t>
    </dgm:pt>
    <dgm:pt modelId="{240B602D-6E1E-4E6C-AA1B-3F20AD19FDAE}" type="pres">
      <dgm:prSet presAssocID="{0C8CD958-97EF-4ABC-9811-7D8FA782A788}" presName="rootConnector" presStyleLbl="node1" presStyleIdx="0" presStyleCnt="2"/>
      <dgm:spPr/>
      <dgm:t>
        <a:bodyPr/>
        <a:lstStyle/>
        <a:p>
          <a:endParaRPr lang="en-US"/>
        </a:p>
      </dgm:t>
    </dgm:pt>
    <dgm:pt modelId="{6716D350-24C3-40B0-8E92-9A2C467C01EF}" type="pres">
      <dgm:prSet presAssocID="{0C8CD958-97EF-4ABC-9811-7D8FA782A788}" presName="childShape" presStyleCnt="0"/>
      <dgm:spPr/>
    </dgm:pt>
    <dgm:pt modelId="{FE12E9AB-4CFB-44ED-BBCE-619DDBF0FAA8}" type="pres">
      <dgm:prSet presAssocID="{A6ECD856-2771-437C-B199-36936A3E1CC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5C65EA45-C70D-47BD-A80F-EE668256BC7D}" type="pres">
      <dgm:prSet presAssocID="{78D05CBD-87DA-4497-9933-37E9AD7E139B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5A108-05B6-40D8-864E-EC0F7ADEBDAB}" type="pres">
      <dgm:prSet presAssocID="{BF131B1F-AD6C-41A8-9C2C-9225F7B7212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A7101B4-C178-4087-9E41-38E78E537C4D}" type="pres">
      <dgm:prSet presAssocID="{4B4D0277-CB4B-4D60-A6A3-02BAF1D4A6DF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B52CD-E075-4028-97A2-62A84008AE36}" type="pres">
      <dgm:prSet presAssocID="{0B835201-FD8C-47C9-8A56-B73DAB116B4B}" presName="root" presStyleCnt="0"/>
      <dgm:spPr/>
    </dgm:pt>
    <dgm:pt modelId="{E42C2BF2-3301-49BF-ACB0-B59DB5B3914A}" type="pres">
      <dgm:prSet presAssocID="{0B835201-FD8C-47C9-8A56-B73DAB116B4B}" presName="rootComposite" presStyleCnt="0"/>
      <dgm:spPr/>
    </dgm:pt>
    <dgm:pt modelId="{8D66BEEA-8483-48FE-892D-F45E00AA454A}" type="pres">
      <dgm:prSet presAssocID="{0B835201-FD8C-47C9-8A56-B73DAB116B4B}" presName="rootText" presStyleLbl="node1" presStyleIdx="1" presStyleCnt="2"/>
      <dgm:spPr/>
      <dgm:t>
        <a:bodyPr/>
        <a:lstStyle/>
        <a:p>
          <a:endParaRPr lang="en-US"/>
        </a:p>
      </dgm:t>
    </dgm:pt>
    <dgm:pt modelId="{3680AC5C-B00C-422A-BBDF-45095A4C838F}" type="pres">
      <dgm:prSet presAssocID="{0B835201-FD8C-47C9-8A56-B73DAB116B4B}" presName="rootConnector" presStyleLbl="node1" presStyleIdx="1" presStyleCnt="2"/>
      <dgm:spPr/>
      <dgm:t>
        <a:bodyPr/>
        <a:lstStyle/>
        <a:p>
          <a:endParaRPr lang="en-US"/>
        </a:p>
      </dgm:t>
    </dgm:pt>
    <dgm:pt modelId="{F8F14EFA-CDAF-4BFC-8B5C-621EF5953001}" type="pres">
      <dgm:prSet presAssocID="{0B835201-FD8C-47C9-8A56-B73DAB116B4B}" presName="childShape" presStyleCnt="0"/>
      <dgm:spPr/>
    </dgm:pt>
    <dgm:pt modelId="{60B876B6-3B38-4E53-8183-335D8352C2EF}" type="pres">
      <dgm:prSet presAssocID="{41EFB235-C482-487F-AFF7-0E6EE484431A}" presName="Name13" presStyleLbl="parChTrans1D2" presStyleIdx="2" presStyleCnt="3"/>
      <dgm:spPr/>
      <dgm:t>
        <a:bodyPr/>
        <a:lstStyle/>
        <a:p>
          <a:endParaRPr lang="en-US"/>
        </a:p>
      </dgm:t>
    </dgm:pt>
    <dgm:pt modelId="{D9AB464D-E11F-48CC-B3AB-D5198FA63B3D}" type="pres">
      <dgm:prSet presAssocID="{1E31B07B-CAF6-44BC-8924-FCBC5B0656F5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EC2931-C87D-4999-9048-7F4A6D67C6DF}" type="presOf" srcId="{A6ECD856-2771-437C-B199-36936A3E1CC6}" destId="{FE12E9AB-4CFB-44ED-BBCE-619DDBF0FAA8}" srcOrd="0" destOrd="0" presId="urn:microsoft.com/office/officeart/2005/8/layout/hierarchy3"/>
    <dgm:cxn modelId="{0218C5E9-37FE-4439-A19F-4E3D5F3CF77F}" type="presOf" srcId="{0B835201-FD8C-47C9-8A56-B73DAB116B4B}" destId="{8D66BEEA-8483-48FE-892D-F45E00AA454A}" srcOrd="0" destOrd="0" presId="urn:microsoft.com/office/officeart/2005/8/layout/hierarchy3"/>
    <dgm:cxn modelId="{D1DC029D-0193-45E2-90B5-068382B473C8}" type="presOf" srcId="{D2D4B1CF-CB41-4ABD-9C39-7DBCC58E96ED}" destId="{91465898-DD8D-49D3-A3F5-D39C5CB16EB8}" srcOrd="0" destOrd="0" presId="urn:microsoft.com/office/officeart/2005/8/layout/hierarchy3"/>
    <dgm:cxn modelId="{B3FBBC24-E610-4867-901D-FB5FD9F0C533}" type="presOf" srcId="{41EFB235-C482-487F-AFF7-0E6EE484431A}" destId="{60B876B6-3B38-4E53-8183-335D8352C2EF}" srcOrd="0" destOrd="0" presId="urn:microsoft.com/office/officeart/2005/8/layout/hierarchy3"/>
    <dgm:cxn modelId="{896F000F-22CD-4A3B-8AD2-B88D9478A903}" srcId="{0B835201-FD8C-47C9-8A56-B73DAB116B4B}" destId="{1E31B07B-CAF6-44BC-8924-FCBC5B0656F5}" srcOrd="0" destOrd="0" parTransId="{41EFB235-C482-487F-AFF7-0E6EE484431A}" sibTransId="{B59A9C21-F908-4E4E-9006-CDC6FF2DE172}"/>
    <dgm:cxn modelId="{0F259090-8309-4E14-9319-6A382EE557AE}" srcId="{D2D4B1CF-CB41-4ABD-9C39-7DBCC58E96ED}" destId="{0C8CD958-97EF-4ABC-9811-7D8FA782A788}" srcOrd="0" destOrd="0" parTransId="{B92C88E3-EC64-4F66-8F04-A0211486989B}" sibTransId="{AC62CF87-3910-4716-87E0-21293943B3D1}"/>
    <dgm:cxn modelId="{7E568EE9-02A6-4D0B-802B-527A9BB88FE9}" type="presOf" srcId="{0B835201-FD8C-47C9-8A56-B73DAB116B4B}" destId="{3680AC5C-B00C-422A-BBDF-45095A4C838F}" srcOrd="1" destOrd="0" presId="urn:microsoft.com/office/officeart/2005/8/layout/hierarchy3"/>
    <dgm:cxn modelId="{89425622-0E9C-47CE-BDFB-091178E21398}" srcId="{0C8CD958-97EF-4ABC-9811-7D8FA782A788}" destId="{4B4D0277-CB4B-4D60-A6A3-02BAF1D4A6DF}" srcOrd="1" destOrd="0" parTransId="{BF131B1F-AD6C-41A8-9C2C-9225F7B72126}" sibTransId="{01262B1F-117B-4609-81FA-8B4434E58E49}"/>
    <dgm:cxn modelId="{DECB705A-5C72-4B91-BCF5-E5D8FDFB3D9F}" type="presOf" srcId="{0C8CD958-97EF-4ABC-9811-7D8FA782A788}" destId="{3F53C889-A7B5-4A7C-BEEE-A54DA9B1D3FC}" srcOrd="0" destOrd="0" presId="urn:microsoft.com/office/officeart/2005/8/layout/hierarchy3"/>
    <dgm:cxn modelId="{BE8D45FF-B8A8-4798-A3C0-4B85CF463CD2}" type="presOf" srcId="{BF131B1F-AD6C-41A8-9C2C-9225F7B72126}" destId="{6E95A108-05B6-40D8-864E-EC0F7ADEBDAB}" srcOrd="0" destOrd="0" presId="urn:microsoft.com/office/officeart/2005/8/layout/hierarchy3"/>
    <dgm:cxn modelId="{C843CC81-E084-405D-9B90-3A1C044F7A57}" type="presOf" srcId="{0C8CD958-97EF-4ABC-9811-7D8FA782A788}" destId="{240B602D-6E1E-4E6C-AA1B-3F20AD19FDAE}" srcOrd="1" destOrd="0" presId="urn:microsoft.com/office/officeart/2005/8/layout/hierarchy3"/>
    <dgm:cxn modelId="{637326AE-CA15-464F-932F-765CDDE63CED}" srcId="{D2D4B1CF-CB41-4ABD-9C39-7DBCC58E96ED}" destId="{0B835201-FD8C-47C9-8A56-B73DAB116B4B}" srcOrd="1" destOrd="0" parTransId="{585F770A-26A1-4E87-AB80-6CD8F2E525DA}" sibTransId="{DC03334B-0CEE-47A5-9945-64AE0293930F}"/>
    <dgm:cxn modelId="{573D62C8-6B7C-47BB-844D-A4944F97A91C}" srcId="{0C8CD958-97EF-4ABC-9811-7D8FA782A788}" destId="{78D05CBD-87DA-4497-9933-37E9AD7E139B}" srcOrd="0" destOrd="0" parTransId="{A6ECD856-2771-437C-B199-36936A3E1CC6}" sibTransId="{92637DAA-EF1D-44F6-A5A5-5C9AABD2CB53}"/>
    <dgm:cxn modelId="{71E4D841-AE11-49B4-9D07-358695A168A7}" type="presOf" srcId="{78D05CBD-87DA-4497-9933-37E9AD7E139B}" destId="{5C65EA45-C70D-47BD-A80F-EE668256BC7D}" srcOrd="0" destOrd="0" presId="urn:microsoft.com/office/officeart/2005/8/layout/hierarchy3"/>
    <dgm:cxn modelId="{B5235255-B0EC-4260-97DA-59A1116C37E5}" type="presOf" srcId="{4B4D0277-CB4B-4D60-A6A3-02BAF1D4A6DF}" destId="{FA7101B4-C178-4087-9E41-38E78E537C4D}" srcOrd="0" destOrd="0" presId="urn:microsoft.com/office/officeart/2005/8/layout/hierarchy3"/>
    <dgm:cxn modelId="{BA9D187C-8097-40D2-83F9-FA99A6D040DA}" type="presOf" srcId="{1E31B07B-CAF6-44BC-8924-FCBC5B0656F5}" destId="{D9AB464D-E11F-48CC-B3AB-D5198FA63B3D}" srcOrd="0" destOrd="0" presId="urn:microsoft.com/office/officeart/2005/8/layout/hierarchy3"/>
    <dgm:cxn modelId="{9A8B0E7D-CE76-4B82-AEA0-FD24BB60DE25}" type="presParOf" srcId="{91465898-DD8D-49D3-A3F5-D39C5CB16EB8}" destId="{4B27FB07-9AD1-4172-9CEF-9673B5A2E9C1}" srcOrd="0" destOrd="0" presId="urn:microsoft.com/office/officeart/2005/8/layout/hierarchy3"/>
    <dgm:cxn modelId="{FEB402BC-1F20-49A0-9FFF-107EEB49D15C}" type="presParOf" srcId="{4B27FB07-9AD1-4172-9CEF-9673B5A2E9C1}" destId="{FA060515-DACE-4B2F-8571-8861F24F2D9D}" srcOrd="0" destOrd="0" presId="urn:microsoft.com/office/officeart/2005/8/layout/hierarchy3"/>
    <dgm:cxn modelId="{DB07F27A-9066-42FE-87C8-6344A5598821}" type="presParOf" srcId="{FA060515-DACE-4B2F-8571-8861F24F2D9D}" destId="{3F53C889-A7B5-4A7C-BEEE-A54DA9B1D3FC}" srcOrd="0" destOrd="0" presId="urn:microsoft.com/office/officeart/2005/8/layout/hierarchy3"/>
    <dgm:cxn modelId="{7A5F20A9-571A-43C4-918D-02D938C04ED1}" type="presParOf" srcId="{FA060515-DACE-4B2F-8571-8861F24F2D9D}" destId="{240B602D-6E1E-4E6C-AA1B-3F20AD19FDAE}" srcOrd="1" destOrd="0" presId="urn:microsoft.com/office/officeart/2005/8/layout/hierarchy3"/>
    <dgm:cxn modelId="{8B5CA21C-7412-4859-B6DE-C01DFA66FB5E}" type="presParOf" srcId="{4B27FB07-9AD1-4172-9CEF-9673B5A2E9C1}" destId="{6716D350-24C3-40B0-8E92-9A2C467C01EF}" srcOrd="1" destOrd="0" presId="urn:microsoft.com/office/officeart/2005/8/layout/hierarchy3"/>
    <dgm:cxn modelId="{604DC45E-6847-4558-B6DC-B95716215F2C}" type="presParOf" srcId="{6716D350-24C3-40B0-8E92-9A2C467C01EF}" destId="{FE12E9AB-4CFB-44ED-BBCE-619DDBF0FAA8}" srcOrd="0" destOrd="0" presId="urn:microsoft.com/office/officeart/2005/8/layout/hierarchy3"/>
    <dgm:cxn modelId="{6D20EE16-9318-455F-A80E-7DA5D7AD0B28}" type="presParOf" srcId="{6716D350-24C3-40B0-8E92-9A2C467C01EF}" destId="{5C65EA45-C70D-47BD-A80F-EE668256BC7D}" srcOrd="1" destOrd="0" presId="urn:microsoft.com/office/officeart/2005/8/layout/hierarchy3"/>
    <dgm:cxn modelId="{380C93D2-826C-421B-BBB3-77D1F1D9072E}" type="presParOf" srcId="{6716D350-24C3-40B0-8E92-9A2C467C01EF}" destId="{6E95A108-05B6-40D8-864E-EC0F7ADEBDAB}" srcOrd="2" destOrd="0" presId="urn:microsoft.com/office/officeart/2005/8/layout/hierarchy3"/>
    <dgm:cxn modelId="{167C740A-6213-4345-AED0-E77CA4B1C87F}" type="presParOf" srcId="{6716D350-24C3-40B0-8E92-9A2C467C01EF}" destId="{FA7101B4-C178-4087-9E41-38E78E537C4D}" srcOrd="3" destOrd="0" presId="urn:microsoft.com/office/officeart/2005/8/layout/hierarchy3"/>
    <dgm:cxn modelId="{C6FE5E7C-344E-4400-9D08-22A6A1DD16B5}" type="presParOf" srcId="{91465898-DD8D-49D3-A3F5-D39C5CB16EB8}" destId="{29BB52CD-E075-4028-97A2-62A84008AE36}" srcOrd="1" destOrd="0" presId="urn:microsoft.com/office/officeart/2005/8/layout/hierarchy3"/>
    <dgm:cxn modelId="{41D1B3D7-E154-4393-AF5B-9ED7B97255B6}" type="presParOf" srcId="{29BB52CD-E075-4028-97A2-62A84008AE36}" destId="{E42C2BF2-3301-49BF-ACB0-B59DB5B3914A}" srcOrd="0" destOrd="0" presId="urn:microsoft.com/office/officeart/2005/8/layout/hierarchy3"/>
    <dgm:cxn modelId="{CCF91431-9BCE-4D70-9BB0-E5F091B83B27}" type="presParOf" srcId="{E42C2BF2-3301-49BF-ACB0-B59DB5B3914A}" destId="{8D66BEEA-8483-48FE-892D-F45E00AA454A}" srcOrd="0" destOrd="0" presId="urn:microsoft.com/office/officeart/2005/8/layout/hierarchy3"/>
    <dgm:cxn modelId="{23BD4D2C-66A8-44BD-8D3E-44ACCCEEA891}" type="presParOf" srcId="{E42C2BF2-3301-49BF-ACB0-B59DB5B3914A}" destId="{3680AC5C-B00C-422A-BBDF-45095A4C838F}" srcOrd="1" destOrd="0" presId="urn:microsoft.com/office/officeart/2005/8/layout/hierarchy3"/>
    <dgm:cxn modelId="{3B7AC784-734C-43D0-ABA1-0CFBD6B050F8}" type="presParOf" srcId="{29BB52CD-E075-4028-97A2-62A84008AE36}" destId="{F8F14EFA-CDAF-4BFC-8B5C-621EF5953001}" srcOrd="1" destOrd="0" presId="urn:microsoft.com/office/officeart/2005/8/layout/hierarchy3"/>
    <dgm:cxn modelId="{C6650DA4-2F11-46D4-91D2-A8CA7A108F45}" type="presParOf" srcId="{F8F14EFA-CDAF-4BFC-8B5C-621EF5953001}" destId="{60B876B6-3B38-4E53-8183-335D8352C2EF}" srcOrd="0" destOrd="0" presId="urn:microsoft.com/office/officeart/2005/8/layout/hierarchy3"/>
    <dgm:cxn modelId="{9CB639DA-3E85-465D-AAAE-0BB8A9D65EA4}" type="presParOf" srcId="{F8F14EFA-CDAF-4BFC-8B5C-621EF5953001}" destId="{D9AB464D-E11F-48CC-B3AB-D5198FA63B3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FD741C-B963-4E1A-8213-4AAD30A87810}" type="doc">
      <dgm:prSet loTypeId="urn:microsoft.com/office/officeart/2005/8/layout/default#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340C22-452C-46DF-899B-EED4582675DF}">
      <dgm:prSet phldrT="[Text]"/>
      <dgm:spPr/>
      <dgm:t>
        <a:bodyPr/>
        <a:lstStyle/>
        <a:p>
          <a:r>
            <a:rPr lang="en-US" dirty="0" smtClean="0"/>
            <a:t>Motivational </a:t>
          </a:r>
          <a:endParaRPr lang="en-US" dirty="0"/>
        </a:p>
      </dgm:t>
    </dgm:pt>
    <dgm:pt modelId="{786A3BF4-4C8D-4BC4-BA8D-6D4118B61338}" type="parTrans" cxnId="{359FAF06-C956-4FE1-A5BF-DC366C93A019}">
      <dgm:prSet/>
      <dgm:spPr/>
      <dgm:t>
        <a:bodyPr/>
        <a:lstStyle/>
        <a:p>
          <a:endParaRPr lang="en-US"/>
        </a:p>
      </dgm:t>
    </dgm:pt>
    <dgm:pt modelId="{37C29F4B-C322-401D-B832-1888723C6CBB}" type="sibTrans" cxnId="{359FAF06-C956-4FE1-A5BF-DC366C93A019}">
      <dgm:prSet/>
      <dgm:spPr/>
      <dgm:t>
        <a:bodyPr/>
        <a:lstStyle/>
        <a:p>
          <a:endParaRPr lang="en-US"/>
        </a:p>
      </dgm:t>
    </dgm:pt>
    <dgm:pt modelId="{9EA7E6FB-C894-4090-AAC6-9D53D0A16946}">
      <dgm:prSet phldrT="[Text]"/>
      <dgm:spPr/>
      <dgm:t>
        <a:bodyPr/>
        <a:lstStyle/>
        <a:p>
          <a:r>
            <a:rPr lang="en-US" dirty="0" smtClean="0"/>
            <a:t>Persuasive </a:t>
          </a:r>
          <a:endParaRPr lang="en-US" dirty="0"/>
        </a:p>
      </dgm:t>
    </dgm:pt>
    <dgm:pt modelId="{D71ED3E4-F907-42DD-B79D-096AFDE1F524}" type="parTrans" cxnId="{E9BB6C2A-310D-415F-B770-C4C67CCAFFAE}">
      <dgm:prSet/>
      <dgm:spPr/>
      <dgm:t>
        <a:bodyPr/>
        <a:lstStyle/>
        <a:p>
          <a:endParaRPr lang="en-US"/>
        </a:p>
      </dgm:t>
    </dgm:pt>
    <dgm:pt modelId="{ED503EA0-7E8E-41EA-81FE-6569D549D6BB}" type="sibTrans" cxnId="{E9BB6C2A-310D-415F-B770-C4C67CCAFFAE}">
      <dgm:prSet/>
      <dgm:spPr/>
      <dgm:t>
        <a:bodyPr/>
        <a:lstStyle/>
        <a:p>
          <a:endParaRPr lang="en-US"/>
        </a:p>
      </dgm:t>
    </dgm:pt>
    <dgm:pt modelId="{6C162AA7-FA2A-4FA7-8A36-FF98F845D95D}">
      <dgm:prSet phldrT="[Text]"/>
      <dgm:spPr/>
      <dgm:t>
        <a:bodyPr/>
        <a:lstStyle/>
        <a:p>
          <a:r>
            <a:rPr lang="en-US" dirty="0" smtClean="0"/>
            <a:t>Informative </a:t>
          </a:r>
          <a:endParaRPr lang="en-US" dirty="0"/>
        </a:p>
      </dgm:t>
    </dgm:pt>
    <dgm:pt modelId="{6E83C31F-D66E-40AF-9BC5-ABB2E045A11E}" type="parTrans" cxnId="{32D51671-1B9B-4F9F-9F8E-A6E1771E9FF5}">
      <dgm:prSet/>
      <dgm:spPr/>
      <dgm:t>
        <a:bodyPr/>
        <a:lstStyle/>
        <a:p>
          <a:endParaRPr lang="en-US"/>
        </a:p>
      </dgm:t>
    </dgm:pt>
    <dgm:pt modelId="{9FCE5616-1533-421D-8D13-808CE13C4A23}" type="sibTrans" cxnId="{32D51671-1B9B-4F9F-9F8E-A6E1771E9FF5}">
      <dgm:prSet/>
      <dgm:spPr/>
      <dgm:t>
        <a:bodyPr/>
        <a:lstStyle/>
        <a:p>
          <a:endParaRPr lang="en-US"/>
        </a:p>
      </dgm:t>
    </dgm:pt>
    <dgm:pt modelId="{599119D8-8C7C-4723-881A-E18FCD220BFD}">
      <dgm:prSet phldrT="[Text]"/>
      <dgm:spPr/>
      <dgm:t>
        <a:bodyPr/>
        <a:lstStyle/>
        <a:p>
          <a:r>
            <a:rPr lang="en-US" dirty="0" smtClean="0"/>
            <a:t>Detailed and precise </a:t>
          </a:r>
          <a:endParaRPr lang="en-US" dirty="0"/>
        </a:p>
      </dgm:t>
    </dgm:pt>
    <dgm:pt modelId="{7F00C29E-1126-4A91-8D1B-EF7B1D5B4543}" type="parTrans" cxnId="{500F3E5E-4175-4772-A2DB-50D8C446CDED}">
      <dgm:prSet/>
      <dgm:spPr/>
      <dgm:t>
        <a:bodyPr/>
        <a:lstStyle/>
        <a:p>
          <a:endParaRPr lang="en-US"/>
        </a:p>
      </dgm:t>
    </dgm:pt>
    <dgm:pt modelId="{F4C2268A-1929-4F0E-B833-6D64535FFFD5}" type="sibTrans" cxnId="{500F3E5E-4175-4772-A2DB-50D8C446CDED}">
      <dgm:prSet/>
      <dgm:spPr/>
      <dgm:t>
        <a:bodyPr/>
        <a:lstStyle/>
        <a:p>
          <a:endParaRPr lang="en-US"/>
        </a:p>
      </dgm:t>
    </dgm:pt>
    <dgm:pt modelId="{19377B46-5570-4FA3-B3FD-BA120F466D5E}">
      <dgm:prSet phldrT="[Text]"/>
      <dgm:spPr/>
      <dgm:t>
        <a:bodyPr/>
        <a:lstStyle/>
        <a:p>
          <a:r>
            <a:rPr lang="en-US" dirty="0" smtClean="0"/>
            <a:t>Inspiring </a:t>
          </a:r>
          <a:endParaRPr lang="en-US" dirty="0"/>
        </a:p>
      </dgm:t>
    </dgm:pt>
    <dgm:pt modelId="{DD354BCC-6399-4109-A707-9AB8D39C6BC9}" type="parTrans" cxnId="{CBE6120D-DFBB-4BD2-9632-7F000C86B80F}">
      <dgm:prSet/>
      <dgm:spPr/>
      <dgm:t>
        <a:bodyPr/>
        <a:lstStyle/>
        <a:p>
          <a:endParaRPr lang="en-US"/>
        </a:p>
      </dgm:t>
    </dgm:pt>
    <dgm:pt modelId="{FDF4B8E6-94E8-4EB3-ACF3-59DB2611C87A}" type="sibTrans" cxnId="{CBE6120D-DFBB-4BD2-9632-7F000C86B80F}">
      <dgm:prSet/>
      <dgm:spPr/>
      <dgm:t>
        <a:bodyPr/>
        <a:lstStyle/>
        <a:p>
          <a:endParaRPr lang="en-US"/>
        </a:p>
      </dgm:t>
    </dgm:pt>
    <dgm:pt modelId="{5F9C2EF7-EAA9-4868-8EC7-1CF644CE5140}" type="pres">
      <dgm:prSet presAssocID="{45FD741C-B963-4E1A-8213-4AAD30A8781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AB88AD-B19D-4465-A364-1D8F1D59BBD9}" type="pres">
      <dgm:prSet presAssocID="{7F340C22-452C-46DF-899B-EED4582675D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144CA-3CC9-498A-B6A7-6FC93D740160}" type="pres">
      <dgm:prSet presAssocID="{37C29F4B-C322-401D-B832-1888723C6CBB}" presName="sibTrans" presStyleCnt="0"/>
      <dgm:spPr/>
    </dgm:pt>
    <dgm:pt modelId="{08FFF4CC-F5CF-4E15-A74D-3607352614A4}" type="pres">
      <dgm:prSet presAssocID="{9EA7E6FB-C894-4090-AAC6-9D53D0A1694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6CD819-C52E-4AD1-AC8F-DF8CE734EE11}" type="pres">
      <dgm:prSet presAssocID="{ED503EA0-7E8E-41EA-81FE-6569D549D6BB}" presName="sibTrans" presStyleCnt="0"/>
      <dgm:spPr/>
    </dgm:pt>
    <dgm:pt modelId="{BD5EBF67-DF1F-4B71-85F0-BCE5B89150F9}" type="pres">
      <dgm:prSet presAssocID="{6C162AA7-FA2A-4FA7-8A36-FF98F845D95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E185A5-6B8F-414D-9DE9-DDA8BB553FFB}" type="pres">
      <dgm:prSet presAssocID="{9FCE5616-1533-421D-8D13-808CE13C4A23}" presName="sibTrans" presStyleCnt="0"/>
      <dgm:spPr/>
    </dgm:pt>
    <dgm:pt modelId="{EB57980A-8404-4948-82E9-AA53DF61491B}" type="pres">
      <dgm:prSet presAssocID="{599119D8-8C7C-4723-881A-E18FCD220BF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95C0DC-D4C4-4E9E-9574-A51157390247}" type="pres">
      <dgm:prSet presAssocID="{F4C2268A-1929-4F0E-B833-6D64535FFFD5}" presName="sibTrans" presStyleCnt="0"/>
      <dgm:spPr/>
    </dgm:pt>
    <dgm:pt modelId="{8EE98C9A-3348-4AB8-BB1E-71E6F8D8FDA1}" type="pres">
      <dgm:prSet presAssocID="{19377B46-5570-4FA3-B3FD-BA120F466D5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90F94B3-F3BB-49A6-8E99-EAAE2EC1A4CA}" type="presOf" srcId="{9EA7E6FB-C894-4090-AAC6-9D53D0A16946}" destId="{08FFF4CC-F5CF-4E15-A74D-3607352614A4}" srcOrd="0" destOrd="0" presId="urn:microsoft.com/office/officeart/2005/8/layout/default#1"/>
    <dgm:cxn modelId="{32D51671-1B9B-4F9F-9F8E-A6E1771E9FF5}" srcId="{45FD741C-B963-4E1A-8213-4AAD30A87810}" destId="{6C162AA7-FA2A-4FA7-8A36-FF98F845D95D}" srcOrd="2" destOrd="0" parTransId="{6E83C31F-D66E-40AF-9BC5-ABB2E045A11E}" sibTransId="{9FCE5616-1533-421D-8D13-808CE13C4A23}"/>
    <dgm:cxn modelId="{0456BDEC-2A1A-47A1-BDA5-B166F862EC22}" type="presOf" srcId="{7F340C22-452C-46DF-899B-EED4582675DF}" destId="{28AB88AD-B19D-4465-A364-1D8F1D59BBD9}" srcOrd="0" destOrd="0" presId="urn:microsoft.com/office/officeart/2005/8/layout/default#1"/>
    <dgm:cxn modelId="{B59B5F81-1EFA-48F3-A495-E9E227E02CCD}" type="presOf" srcId="{6C162AA7-FA2A-4FA7-8A36-FF98F845D95D}" destId="{BD5EBF67-DF1F-4B71-85F0-BCE5B89150F9}" srcOrd="0" destOrd="0" presId="urn:microsoft.com/office/officeart/2005/8/layout/default#1"/>
    <dgm:cxn modelId="{E1A253CD-3E47-4BF8-834E-BD3D859BFEFC}" type="presOf" srcId="{19377B46-5570-4FA3-B3FD-BA120F466D5E}" destId="{8EE98C9A-3348-4AB8-BB1E-71E6F8D8FDA1}" srcOrd="0" destOrd="0" presId="urn:microsoft.com/office/officeart/2005/8/layout/default#1"/>
    <dgm:cxn modelId="{4827CC0F-7DB8-4123-A90C-E4CEDEB217E9}" type="presOf" srcId="{599119D8-8C7C-4723-881A-E18FCD220BFD}" destId="{EB57980A-8404-4948-82E9-AA53DF61491B}" srcOrd="0" destOrd="0" presId="urn:microsoft.com/office/officeart/2005/8/layout/default#1"/>
    <dgm:cxn modelId="{CBE6120D-DFBB-4BD2-9632-7F000C86B80F}" srcId="{45FD741C-B963-4E1A-8213-4AAD30A87810}" destId="{19377B46-5570-4FA3-B3FD-BA120F466D5E}" srcOrd="4" destOrd="0" parTransId="{DD354BCC-6399-4109-A707-9AB8D39C6BC9}" sibTransId="{FDF4B8E6-94E8-4EB3-ACF3-59DB2611C87A}"/>
    <dgm:cxn modelId="{500F3E5E-4175-4772-A2DB-50D8C446CDED}" srcId="{45FD741C-B963-4E1A-8213-4AAD30A87810}" destId="{599119D8-8C7C-4723-881A-E18FCD220BFD}" srcOrd="3" destOrd="0" parTransId="{7F00C29E-1126-4A91-8D1B-EF7B1D5B4543}" sibTransId="{F4C2268A-1929-4F0E-B833-6D64535FFFD5}"/>
    <dgm:cxn modelId="{359FAF06-C956-4FE1-A5BF-DC366C93A019}" srcId="{45FD741C-B963-4E1A-8213-4AAD30A87810}" destId="{7F340C22-452C-46DF-899B-EED4582675DF}" srcOrd="0" destOrd="0" parTransId="{786A3BF4-4C8D-4BC4-BA8D-6D4118B61338}" sibTransId="{37C29F4B-C322-401D-B832-1888723C6CBB}"/>
    <dgm:cxn modelId="{E9BB6C2A-310D-415F-B770-C4C67CCAFFAE}" srcId="{45FD741C-B963-4E1A-8213-4AAD30A87810}" destId="{9EA7E6FB-C894-4090-AAC6-9D53D0A16946}" srcOrd="1" destOrd="0" parTransId="{D71ED3E4-F907-42DD-B79D-096AFDE1F524}" sibTransId="{ED503EA0-7E8E-41EA-81FE-6569D549D6BB}"/>
    <dgm:cxn modelId="{B63BFD20-F694-4490-ACF8-B9585056613D}" type="presOf" srcId="{45FD741C-B963-4E1A-8213-4AAD30A87810}" destId="{5F9C2EF7-EAA9-4868-8EC7-1CF644CE5140}" srcOrd="0" destOrd="0" presId="urn:microsoft.com/office/officeart/2005/8/layout/default#1"/>
    <dgm:cxn modelId="{D4538C9F-1C86-465A-801C-895FB8B6D0AD}" type="presParOf" srcId="{5F9C2EF7-EAA9-4868-8EC7-1CF644CE5140}" destId="{28AB88AD-B19D-4465-A364-1D8F1D59BBD9}" srcOrd="0" destOrd="0" presId="urn:microsoft.com/office/officeart/2005/8/layout/default#1"/>
    <dgm:cxn modelId="{5D46F188-0C4B-45C4-8601-2E9FE8292415}" type="presParOf" srcId="{5F9C2EF7-EAA9-4868-8EC7-1CF644CE5140}" destId="{0DD144CA-3CC9-498A-B6A7-6FC93D740160}" srcOrd="1" destOrd="0" presId="urn:microsoft.com/office/officeart/2005/8/layout/default#1"/>
    <dgm:cxn modelId="{E5184A24-2A89-4901-A98A-5CCBF04DB532}" type="presParOf" srcId="{5F9C2EF7-EAA9-4868-8EC7-1CF644CE5140}" destId="{08FFF4CC-F5CF-4E15-A74D-3607352614A4}" srcOrd="2" destOrd="0" presId="urn:microsoft.com/office/officeart/2005/8/layout/default#1"/>
    <dgm:cxn modelId="{DC6CAA9A-4DEB-4F2C-9C53-55E3CBA2C65E}" type="presParOf" srcId="{5F9C2EF7-EAA9-4868-8EC7-1CF644CE5140}" destId="{B16CD819-C52E-4AD1-AC8F-DF8CE734EE11}" srcOrd="3" destOrd="0" presId="urn:microsoft.com/office/officeart/2005/8/layout/default#1"/>
    <dgm:cxn modelId="{FD8FF690-F3B3-44A6-9E9C-023A58AC03D0}" type="presParOf" srcId="{5F9C2EF7-EAA9-4868-8EC7-1CF644CE5140}" destId="{BD5EBF67-DF1F-4B71-85F0-BCE5B89150F9}" srcOrd="4" destOrd="0" presId="urn:microsoft.com/office/officeart/2005/8/layout/default#1"/>
    <dgm:cxn modelId="{0DFE1233-EEC2-41A9-8F98-8A52A3995D4F}" type="presParOf" srcId="{5F9C2EF7-EAA9-4868-8EC7-1CF644CE5140}" destId="{9DE185A5-6B8F-414D-9DE9-DDA8BB553FFB}" srcOrd="5" destOrd="0" presId="urn:microsoft.com/office/officeart/2005/8/layout/default#1"/>
    <dgm:cxn modelId="{13DF4A99-CCEB-46E4-BEF2-7D17BBDFBC87}" type="presParOf" srcId="{5F9C2EF7-EAA9-4868-8EC7-1CF644CE5140}" destId="{EB57980A-8404-4948-82E9-AA53DF61491B}" srcOrd="6" destOrd="0" presId="urn:microsoft.com/office/officeart/2005/8/layout/default#1"/>
    <dgm:cxn modelId="{9BCF0B5E-F8C7-40AB-8F46-B774816D619E}" type="presParOf" srcId="{5F9C2EF7-EAA9-4868-8EC7-1CF644CE5140}" destId="{F195C0DC-D4C4-4E9E-9574-A51157390247}" srcOrd="7" destOrd="0" presId="urn:microsoft.com/office/officeart/2005/8/layout/default#1"/>
    <dgm:cxn modelId="{7ECE7318-3524-4B81-AB37-65ECC8566827}" type="presParOf" srcId="{5F9C2EF7-EAA9-4868-8EC7-1CF644CE5140}" destId="{8EE98C9A-3348-4AB8-BB1E-71E6F8D8FDA1}" srcOrd="8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72D9DED-F189-447C-90FF-C527A6C0537F}" type="doc">
      <dgm:prSet loTypeId="urn:microsoft.com/office/officeart/2005/8/layout/list1" loCatId="list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AEA1DF-4B34-43A3-91A4-2133A4BEAA38}">
      <dgm:prSet phldrT="[Text]" custT="1"/>
      <dgm:spPr/>
      <dgm:t>
        <a:bodyPr/>
        <a:lstStyle/>
        <a:p>
          <a:r>
            <a:rPr lang="en-US" sz="3200" b="1" dirty="0" smtClean="0">
              <a:latin typeface="Arial Narrow" panose="020B0606020202030204" pitchFamily="34" charset="0"/>
            </a:rPr>
            <a:t>Technical Approach and Procedure</a:t>
          </a:r>
          <a:endParaRPr lang="en-US" sz="3200" b="1" dirty="0"/>
        </a:p>
      </dgm:t>
    </dgm:pt>
    <dgm:pt modelId="{854FEB02-D50D-45B8-B26E-E34D9413FB34}" type="parTrans" cxnId="{22DAA83B-B412-4FF5-988C-FE867D87975D}">
      <dgm:prSet/>
      <dgm:spPr/>
      <dgm:t>
        <a:bodyPr/>
        <a:lstStyle/>
        <a:p>
          <a:endParaRPr lang="en-US"/>
        </a:p>
      </dgm:t>
    </dgm:pt>
    <dgm:pt modelId="{06DAB59C-2477-4BEF-8B81-82C9A0A7D738}" type="sibTrans" cxnId="{22DAA83B-B412-4FF5-988C-FE867D87975D}">
      <dgm:prSet/>
      <dgm:spPr/>
      <dgm:t>
        <a:bodyPr/>
        <a:lstStyle/>
        <a:p>
          <a:endParaRPr lang="en-US"/>
        </a:p>
      </dgm:t>
    </dgm:pt>
    <dgm:pt modelId="{38781F2A-DCB8-4AA8-9D2A-0903F064FD48}">
      <dgm:prSet phldrT="[Text]" custT="1"/>
      <dgm:spPr/>
      <dgm:t>
        <a:bodyPr/>
        <a:lstStyle/>
        <a:p>
          <a:r>
            <a:rPr lang="en-US" sz="2800" b="1" dirty="0" smtClean="0">
              <a:latin typeface="Arial Narrow" panose="020B0606020202030204" pitchFamily="34" charset="0"/>
            </a:rPr>
            <a:t>Project Management Plan-The How and When</a:t>
          </a:r>
          <a:endParaRPr lang="en-US" sz="2800" b="1" dirty="0"/>
        </a:p>
      </dgm:t>
    </dgm:pt>
    <dgm:pt modelId="{97F8D287-3EBE-43C8-9C78-644C0FA7ECEB}" type="parTrans" cxnId="{5F27DFDA-88FC-4343-A4A2-8C104EEC9CE5}">
      <dgm:prSet/>
      <dgm:spPr/>
      <dgm:t>
        <a:bodyPr/>
        <a:lstStyle/>
        <a:p>
          <a:endParaRPr lang="en-US"/>
        </a:p>
      </dgm:t>
    </dgm:pt>
    <dgm:pt modelId="{9022EC4D-CA4F-44C0-B60D-E6FC1D80BE65}" type="sibTrans" cxnId="{5F27DFDA-88FC-4343-A4A2-8C104EEC9CE5}">
      <dgm:prSet/>
      <dgm:spPr/>
      <dgm:t>
        <a:bodyPr/>
        <a:lstStyle/>
        <a:p>
          <a:endParaRPr lang="en-US"/>
        </a:p>
      </dgm:t>
    </dgm:pt>
    <dgm:pt modelId="{054208E9-B3A5-4A3A-9990-39B854D0B85F}">
      <dgm:prSet phldrT="[Text]" custT="1"/>
      <dgm:spPr/>
      <dgm:t>
        <a:bodyPr/>
        <a:lstStyle/>
        <a:p>
          <a:r>
            <a:rPr lang="en-US" sz="3200" b="1" dirty="0" smtClean="0">
              <a:latin typeface="Arial Narrow" panose="020B0606020202030204" pitchFamily="34" charset="0"/>
            </a:rPr>
            <a:t>Requirements, Adjustments, Budget</a:t>
          </a:r>
          <a:endParaRPr lang="en-US" sz="3200" b="1" dirty="0"/>
        </a:p>
      </dgm:t>
    </dgm:pt>
    <dgm:pt modelId="{2E8CCCAD-336E-48D4-8EED-F2C078010B82}" type="parTrans" cxnId="{4AF4E9DF-12AE-42EE-B873-404EF0ABBC79}">
      <dgm:prSet/>
      <dgm:spPr/>
      <dgm:t>
        <a:bodyPr/>
        <a:lstStyle/>
        <a:p>
          <a:endParaRPr lang="en-US"/>
        </a:p>
      </dgm:t>
    </dgm:pt>
    <dgm:pt modelId="{CADE2950-261C-4C5E-AB6C-249D79942AAD}" type="sibTrans" cxnId="{4AF4E9DF-12AE-42EE-B873-404EF0ABBC79}">
      <dgm:prSet/>
      <dgm:spPr/>
      <dgm:t>
        <a:bodyPr/>
        <a:lstStyle/>
        <a:p>
          <a:endParaRPr lang="en-US"/>
        </a:p>
      </dgm:t>
    </dgm:pt>
    <dgm:pt modelId="{9066E61F-C90F-4251-9785-15BFB51A9AAA}" type="pres">
      <dgm:prSet presAssocID="{572D9DED-F189-447C-90FF-C527A6C0537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EE20A2-E705-4545-B237-F502D4206988}" type="pres">
      <dgm:prSet presAssocID="{A7AEA1DF-4B34-43A3-91A4-2133A4BEAA38}" presName="parentLin" presStyleCnt="0"/>
      <dgm:spPr/>
    </dgm:pt>
    <dgm:pt modelId="{83E1D936-2F06-48B7-90E1-3AB469CE18F2}" type="pres">
      <dgm:prSet presAssocID="{A7AEA1DF-4B34-43A3-91A4-2133A4BEAA3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EFABA3C-761E-4593-B3FA-6A37E9AD71AC}" type="pres">
      <dgm:prSet presAssocID="{A7AEA1DF-4B34-43A3-91A4-2133A4BEAA3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F6ABF-10B0-4633-9771-D366F7F8AED6}" type="pres">
      <dgm:prSet presAssocID="{A7AEA1DF-4B34-43A3-91A4-2133A4BEAA38}" presName="negativeSpace" presStyleCnt="0"/>
      <dgm:spPr/>
    </dgm:pt>
    <dgm:pt modelId="{EC8AAFDF-10EA-4B61-AF1B-C08EA11D3587}" type="pres">
      <dgm:prSet presAssocID="{A7AEA1DF-4B34-43A3-91A4-2133A4BEAA38}" presName="childText" presStyleLbl="conFgAcc1" presStyleIdx="0" presStyleCnt="3">
        <dgm:presLayoutVars>
          <dgm:bulletEnabled val="1"/>
        </dgm:presLayoutVars>
      </dgm:prSet>
      <dgm:spPr/>
    </dgm:pt>
    <dgm:pt modelId="{ACE702A5-300A-45FA-BAB1-E3C3486BB8A5}" type="pres">
      <dgm:prSet presAssocID="{06DAB59C-2477-4BEF-8B81-82C9A0A7D738}" presName="spaceBetweenRectangles" presStyleCnt="0"/>
      <dgm:spPr/>
    </dgm:pt>
    <dgm:pt modelId="{189BC10E-01AB-4614-835A-E2CBA83DE53F}" type="pres">
      <dgm:prSet presAssocID="{38781F2A-DCB8-4AA8-9D2A-0903F064FD48}" presName="parentLin" presStyleCnt="0"/>
      <dgm:spPr/>
    </dgm:pt>
    <dgm:pt modelId="{80A8F3FB-422A-4397-ABDB-A573434E6A05}" type="pres">
      <dgm:prSet presAssocID="{38781F2A-DCB8-4AA8-9D2A-0903F064FD4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0351CE5-E65C-4047-BF01-7A0095C81928}" type="pres">
      <dgm:prSet presAssocID="{38781F2A-DCB8-4AA8-9D2A-0903F064FD4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CC0CF-BC2B-4685-8735-7394121A8640}" type="pres">
      <dgm:prSet presAssocID="{38781F2A-DCB8-4AA8-9D2A-0903F064FD48}" presName="negativeSpace" presStyleCnt="0"/>
      <dgm:spPr/>
    </dgm:pt>
    <dgm:pt modelId="{BD99FF91-7F45-4B6B-A408-917AAE56FFD6}" type="pres">
      <dgm:prSet presAssocID="{38781F2A-DCB8-4AA8-9D2A-0903F064FD48}" presName="childText" presStyleLbl="conFgAcc1" presStyleIdx="1" presStyleCnt="3">
        <dgm:presLayoutVars>
          <dgm:bulletEnabled val="1"/>
        </dgm:presLayoutVars>
      </dgm:prSet>
      <dgm:spPr/>
    </dgm:pt>
    <dgm:pt modelId="{73612828-9857-4779-B8EE-A70AD8A7FEB1}" type="pres">
      <dgm:prSet presAssocID="{9022EC4D-CA4F-44C0-B60D-E6FC1D80BE65}" presName="spaceBetweenRectangles" presStyleCnt="0"/>
      <dgm:spPr/>
    </dgm:pt>
    <dgm:pt modelId="{F80EE778-743D-4F81-90CB-B9F64C6BF03E}" type="pres">
      <dgm:prSet presAssocID="{054208E9-B3A5-4A3A-9990-39B854D0B85F}" presName="parentLin" presStyleCnt="0"/>
      <dgm:spPr/>
    </dgm:pt>
    <dgm:pt modelId="{D4A733F0-B631-4E61-8617-369A9DBAF6FE}" type="pres">
      <dgm:prSet presAssocID="{054208E9-B3A5-4A3A-9990-39B854D0B85F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33E9D00-E29D-4DFD-B523-1CF5106D740D}" type="pres">
      <dgm:prSet presAssocID="{054208E9-B3A5-4A3A-9990-39B854D0B85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A61C7-C4A9-42F2-B2E3-EC3F874EC5A0}" type="pres">
      <dgm:prSet presAssocID="{054208E9-B3A5-4A3A-9990-39B854D0B85F}" presName="negativeSpace" presStyleCnt="0"/>
      <dgm:spPr/>
    </dgm:pt>
    <dgm:pt modelId="{C4863BF2-53B0-491F-87EC-959CF107B90C}" type="pres">
      <dgm:prSet presAssocID="{054208E9-B3A5-4A3A-9990-39B854D0B8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DD00A8B-CB36-447E-AED6-81C32D86AF78}" type="presOf" srcId="{38781F2A-DCB8-4AA8-9D2A-0903F064FD48}" destId="{C0351CE5-E65C-4047-BF01-7A0095C81928}" srcOrd="1" destOrd="0" presId="urn:microsoft.com/office/officeart/2005/8/layout/list1"/>
    <dgm:cxn modelId="{64563AC1-4F72-45F7-8940-9B2AA157FBBC}" type="presOf" srcId="{A7AEA1DF-4B34-43A3-91A4-2133A4BEAA38}" destId="{83E1D936-2F06-48B7-90E1-3AB469CE18F2}" srcOrd="0" destOrd="0" presId="urn:microsoft.com/office/officeart/2005/8/layout/list1"/>
    <dgm:cxn modelId="{4AF4E9DF-12AE-42EE-B873-404EF0ABBC79}" srcId="{572D9DED-F189-447C-90FF-C527A6C0537F}" destId="{054208E9-B3A5-4A3A-9990-39B854D0B85F}" srcOrd="2" destOrd="0" parTransId="{2E8CCCAD-336E-48D4-8EED-F2C078010B82}" sibTransId="{CADE2950-261C-4C5E-AB6C-249D79942AAD}"/>
    <dgm:cxn modelId="{CE21B861-8368-462B-9395-2A283EC914B9}" type="presOf" srcId="{572D9DED-F189-447C-90FF-C527A6C0537F}" destId="{9066E61F-C90F-4251-9785-15BFB51A9AAA}" srcOrd="0" destOrd="0" presId="urn:microsoft.com/office/officeart/2005/8/layout/list1"/>
    <dgm:cxn modelId="{22DAA83B-B412-4FF5-988C-FE867D87975D}" srcId="{572D9DED-F189-447C-90FF-C527A6C0537F}" destId="{A7AEA1DF-4B34-43A3-91A4-2133A4BEAA38}" srcOrd="0" destOrd="0" parTransId="{854FEB02-D50D-45B8-B26E-E34D9413FB34}" sibTransId="{06DAB59C-2477-4BEF-8B81-82C9A0A7D738}"/>
    <dgm:cxn modelId="{5F27DFDA-88FC-4343-A4A2-8C104EEC9CE5}" srcId="{572D9DED-F189-447C-90FF-C527A6C0537F}" destId="{38781F2A-DCB8-4AA8-9D2A-0903F064FD48}" srcOrd="1" destOrd="0" parTransId="{97F8D287-3EBE-43C8-9C78-644C0FA7ECEB}" sibTransId="{9022EC4D-CA4F-44C0-B60D-E6FC1D80BE65}"/>
    <dgm:cxn modelId="{DA234CC3-1471-43FF-88CA-051DA7666570}" type="presOf" srcId="{38781F2A-DCB8-4AA8-9D2A-0903F064FD48}" destId="{80A8F3FB-422A-4397-ABDB-A573434E6A05}" srcOrd="0" destOrd="0" presId="urn:microsoft.com/office/officeart/2005/8/layout/list1"/>
    <dgm:cxn modelId="{E8330005-952C-4AAC-AA2D-35D5841FF48A}" type="presOf" srcId="{054208E9-B3A5-4A3A-9990-39B854D0B85F}" destId="{D4A733F0-B631-4E61-8617-369A9DBAF6FE}" srcOrd="0" destOrd="0" presId="urn:microsoft.com/office/officeart/2005/8/layout/list1"/>
    <dgm:cxn modelId="{5F6B0882-F3BF-4658-AE62-184F0A948B01}" type="presOf" srcId="{A7AEA1DF-4B34-43A3-91A4-2133A4BEAA38}" destId="{2EFABA3C-761E-4593-B3FA-6A37E9AD71AC}" srcOrd="1" destOrd="0" presId="urn:microsoft.com/office/officeart/2005/8/layout/list1"/>
    <dgm:cxn modelId="{F712E277-2BF9-48BD-BE44-0B9FDC1CF43E}" type="presOf" srcId="{054208E9-B3A5-4A3A-9990-39B854D0B85F}" destId="{D33E9D00-E29D-4DFD-B523-1CF5106D740D}" srcOrd="1" destOrd="0" presId="urn:microsoft.com/office/officeart/2005/8/layout/list1"/>
    <dgm:cxn modelId="{A47D511C-407C-4107-BAB3-CAEE71833775}" type="presParOf" srcId="{9066E61F-C90F-4251-9785-15BFB51A9AAA}" destId="{91EE20A2-E705-4545-B237-F502D4206988}" srcOrd="0" destOrd="0" presId="urn:microsoft.com/office/officeart/2005/8/layout/list1"/>
    <dgm:cxn modelId="{B16F4D3D-003C-4DDF-B13D-95DE3DFFF643}" type="presParOf" srcId="{91EE20A2-E705-4545-B237-F502D4206988}" destId="{83E1D936-2F06-48B7-90E1-3AB469CE18F2}" srcOrd="0" destOrd="0" presId="urn:microsoft.com/office/officeart/2005/8/layout/list1"/>
    <dgm:cxn modelId="{0A555FB5-DB86-4BA3-8A6D-DD1563AF2510}" type="presParOf" srcId="{91EE20A2-E705-4545-B237-F502D4206988}" destId="{2EFABA3C-761E-4593-B3FA-6A37E9AD71AC}" srcOrd="1" destOrd="0" presId="urn:microsoft.com/office/officeart/2005/8/layout/list1"/>
    <dgm:cxn modelId="{0B9A02EA-29A6-464D-AFEE-296CA938727D}" type="presParOf" srcId="{9066E61F-C90F-4251-9785-15BFB51A9AAA}" destId="{E43F6ABF-10B0-4633-9771-D366F7F8AED6}" srcOrd="1" destOrd="0" presId="urn:microsoft.com/office/officeart/2005/8/layout/list1"/>
    <dgm:cxn modelId="{EE1A08EA-86E3-4E04-A305-49473C782981}" type="presParOf" srcId="{9066E61F-C90F-4251-9785-15BFB51A9AAA}" destId="{EC8AAFDF-10EA-4B61-AF1B-C08EA11D3587}" srcOrd="2" destOrd="0" presId="urn:microsoft.com/office/officeart/2005/8/layout/list1"/>
    <dgm:cxn modelId="{CEC48CF9-93EA-4FAA-A9D6-11E05125FBEF}" type="presParOf" srcId="{9066E61F-C90F-4251-9785-15BFB51A9AAA}" destId="{ACE702A5-300A-45FA-BAB1-E3C3486BB8A5}" srcOrd="3" destOrd="0" presId="urn:microsoft.com/office/officeart/2005/8/layout/list1"/>
    <dgm:cxn modelId="{4615A2E5-1751-4480-B5DF-FB7D736B0A13}" type="presParOf" srcId="{9066E61F-C90F-4251-9785-15BFB51A9AAA}" destId="{189BC10E-01AB-4614-835A-E2CBA83DE53F}" srcOrd="4" destOrd="0" presId="urn:microsoft.com/office/officeart/2005/8/layout/list1"/>
    <dgm:cxn modelId="{972E59BD-050F-4327-8F45-2DF4D9091239}" type="presParOf" srcId="{189BC10E-01AB-4614-835A-E2CBA83DE53F}" destId="{80A8F3FB-422A-4397-ABDB-A573434E6A05}" srcOrd="0" destOrd="0" presId="urn:microsoft.com/office/officeart/2005/8/layout/list1"/>
    <dgm:cxn modelId="{E4D836CC-0E6F-4EF4-BDF0-8408126E1FBF}" type="presParOf" srcId="{189BC10E-01AB-4614-835A-E2CBA83DE53F}" destId="{C0351CE5-E65C-4047-BF01-7A0095C81928}" srcOrd="1" destOrd="0" presId="urn:microsoft.com/office/officeart/2005/8/layout/list1"/>
    <dgm:cxn modelId="{87BE98AB-F126-4E4B-9A44-6D4C5317E2D0}" type="presParOf" srcId="{9066E61F-C90F-4251-9785-15BFB51A9AAA}" destId="{9A4CC0CF-BC2B-4685-8735-7394121A8640}" srcOrd="5" destOrd="0" presId="urn:microsoft.com/office/officeart/2005/8/layout/list1"/>
    <dgm:cxn modelId="{CFFAF5F7-75D4-4EDA-886A-ED59456C2392}" type="presParOf" srcId="{9066E61F-C90F-4251-9785-15BFB51A9AAA}" destId="{BD99FF91-7F45-4B6B-A408-917AAE56FFD6}" srcOrd="6" destOrd="0" presId="urn:microsoft.com/office/officeart/2005/8/layout/list1"/>
    <dgm:cxn modelId="{5B522231-CE9A-4C3B-9477-ED65C92B5334}" type="presParOf" srcId="{9066E61F-C90F-4251-9785-15BFB51A9AAA}" destId="{73612828-9857-4779-B8EE-A70AD8A7FEB1}" srcOrd="7" destOrd="0" presId="urn:microsoft.com/office/officeart/2005/8/layout/list1"/>
    <dgm:cxn modelId="{DB11CC0E-9450-4FEC-9402-B9DA4C8D080C}" type="presParOf" srcId="{9066E61F-C90F-4251-9785-15BFB51A9AAA}" destId="{F80EE778-743D-4F81-90CB-B9F64C6BF03E}" srcOrd="8" destOrd="0" presId="urn:microsoft.com/office/officeart/2005/8/layout/list1"/>
    <dgm:cxn modelId="{44D53AF4-14A9-45EA-8FA7-7EB07D22B74C}" type="presParOf" srcId="{F80EE778-743D-4F81-90CB-B9F64C6BF03E}" destId="{D4A733F0-B631-4E61-8617-369A9DBAF6FE}" srcOrd="0" destOrd="0" presId="urn:microsoft.com/office/officeart/2005/8/layout/list1"/>
    <dgm:cxn modelId="{CE050CBB-F66C-4A1D-B163-8C62E7696276}" type="presParOf" srcId="{F80EE778-743D-4F81-90CB-B9F64C6BF03E}" destId="{D33E9D00-E29D-4DFD-B523-1CF5106D740D}" srcOrd="1" destOrd="0" presId="urn:microsoft.com/office/officeart/2005/8/layout/list1"/>
    <dgm:cxn modelId="{CA83F0E3-B24B-4E19-9047-DBED8668DDD7}" type="presParOf" srcId="{9066E61F-C90F-4251-9785-15BFB51A9AAA}" destId="{9A7A61C7-C4A9-42F2-B2E3-EC3F874EC5A0}" srcOrd="9" destOrd="0" presId="urn:microsoft.com/office/officeart/2005/8/layout/list1"/>
    <dgm:cxn modelId="{B7A19740-B3EB-42FC-A747-60769B719F3A}" type="presParOf" srcId="{9066E61F-C90F-4251-9785-15BFB51A9AAA}" destId="{C4863BF2-53B0-491F-87EC-959CF107B9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1E73-CC79-4426-ACB0-0714BB1DE21E}">
      <dsp:nvSpPr>
        <dsp:cNvPr id="0" name=""/>
        <dsp:cNvSpPr/>
      </dsp:nvSpPr>
      <dsp:spPr>
        <a:xfrm>
          <a:off x="0" y="2085455"/>
          <a:ext cx="2023376" cy="10116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Technical proposals</a:t>
          </a:r>
          <a:endParaRPr lang="en-US" sz="2200" kern="1200" dirty="0"/>
        </a:p>
      </dsp:txBody>
      <dsp:txXfrm>
        <a:off x="29631" y="2115086"/>
        <a:ext cx="1964114" cy="952426"/>
      </dsp:txXfrm>
    </dsp:sp>
    <dsp:sp modelId="{060EA114-F02B-4FA0-9B8C-748B4F892FEC}">
      <dsp:nvSpPr>
        <dsp:cNvPr id="0" name=""/>
        <dsp:cNvSpPr/>
      </dsp:nvSpPr>
      <dsp:spPr>
        <a:xfrm rot="18149154">
          <a:off x="1673008" y="1934061"/>
          <a:ext cx="1513772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513772" y="1878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2049" y="1915004"/>
        <a:ext cx="75688" cy="75688"/>
      </dsp:txXfrm>
    </dsp:sp>
    <dsp:sp modelId="{89CAB20E-E995-46AF-B07C-5E6A29E96FC3}">
      <dsp:nvSpPr>
        <dsp:cNvPr id="0" name=""/>
        <dsp:cNvSpPr/>
      </dsp:nvSpPr>
      <dsp:spPr>
        <a:xfrm>
          <a:off x="2836411" y="808553"/>
          <a:ext cx="2023376" cy="10116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(External) Business proposals</a:t>
          </a:r>
          <a:endParaRPr lang="en-US" sz="2200" kern="1200" dirty="0"/>
        </a:p>
      </dsp:txBody>
      <dsp:txXfrm>
        <a:off x="2866042" y="838184"/>
        <a:ext cx="1964114" cy="952426"/>
      </dsp:txXfrm>
    </dsp:sp>
    <dsp:sp modelId="{025B3F63-83E5-4D1D-875B-8DF040891D05}">
      <dsp:nvSpPr>
        <dsp:cNvPr id="0" name=""/>
        <dsp:cNvSpPr/>
      </dsp:nvSpPr>
      <dsp:spPr>
        <a:xfrm rot="18526477">
          <a:off x="4665981" y="891334"/>
          <a:ext cx="1037117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1037117" y="1878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58612" y="884192"/>
        <a:ext cx="51855" cy="51855"/>
      </dsp:txXfrm>
    </dsp:sp>
    <dsp:sp modelId="{EB5A25AC-1E58-44B6-8491-135ACAE0EA52}">
      <dsp:nvSpPr>
        <dsp:cNvPr id="0" name=""/>
        <dsp:cNvSpPr/>
      </dsp:nvSpPr>
      <dsp:spPr>
        <a:xfrm>
          <a:off x="5509292" y="0"/>
          <a:ext cx="2023376" cy="10116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Sales </a:t>
          </a:r>
          <a:endParaRPr lang="en-US" sz="2200" kern="1200" dirty="0"/>
        </a:p>
      </dsp:txBody>
      <dsp:txXfrm>
        <a:off x="5538923" y="29631"/>
        <a:ext cx="1964114" cy="952426"/>
      </dsp:txXfrm>
    </dsp:sp>
    <dsp:sp modelId="{5A52C672-CC5F-4D57-9BD4-AB5623821773}">
      <dsp:nvSpPr>
        <dsp:cNvPr id="0" name=""/>
        <dsp:cNvSpPr/>
      </dsp:nvSpPr>
      <dsp:spPr>
        <a:xfrm rot="1231250">
          <a:off x="4837784" y="1417165"/>
          <a:ext cx="693510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693510" y="1878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7202" y="1418613"/>
        <a:ext cx="34675" cy="34675"/>
      </dsp:txXfrm>
    </dsp:sp>
    <dsp:sp modelId="{3185B600-F04F-40E5-B993-85D5A1D8E72C}">
      <dsp:nvSpPr>
        <dsp:cNvPr id="0" name=""/>
        <dsp:cNvSpPr/>
      </dsp:nvSpPr>
      <dsp:spPr>
        <a:xfrm>
          <a:off x="5509292" y="1051661"/>
          <a:ext cx="2023376" cy="10116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Contract bids</a:t>
          </a:r>
          <a:endParaRPr lang="en-US" sz="2200" kern="1200" dirty="0"/>
        </a:p>
      </dsp:txBody>
      <dsp:txXfrm>
        <a:off x="5538923" y="1081292"/>
        <a:ext cx="1964114" cy="952426"/>
      </dsp:txXfrm>
    </dsp:sp>
    <dsp:sp modelId="{E9F07670-6206-4AF5-92A1-F76231B97C52}">
      <dsp:nvSpPr>
        <dsp:cNvPr id="0" name=""/>
        <dsp:cNvSpPr/>
      </dsp:nvSpPr>
      <dsp:spPr>
        <a:xfrm>
          <a:off x="2023376" y="2572513"/>
          <a:ext cx="813034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813034" y="18786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409568" y="2570973"/>
        <a:ext cx="40651" cy="40651"/>
      </dsp:txXfrm>
    </dsp:sp>
    <dsp:sp modelId="{E8CD6E9F-9EE6-4C60-BD69-AEFDD83FA6DA}">
      <dsp:nvSpPr>
        <dsp:cNvPr id="0" name=""/>
        <dsp:cNvSpPr/>
      </dsp:nvSpPr>
      <dsp:spPr>
        <a:xfrm>
          <a:off x="2836411" y="2085455"/>
          <a:ext cx="2023376" cy="10116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(Internal) Problem-solution proposals</a:t>
          </a:r>
          <a:endParaRPr lang="en-US" sz="2200" kern="1200" dirty="0"/>
        </a:p>
      </dsp:txBody>
      <dsp:txXfrm>
        <a:off x="2866042" y="2115086"/>
        <a:ext cx="1964114" cy="952426"/>
      </dsp:txXfrm>
    </dsp:sp>
    <dsp:sp modelId="{34369193-BF24-4C1A-B707-0C722333985D}">
      <dsp:nvSpPr>
        <dsp:cNvPr id="0" name=""/>
        <dsp:cNvSpPr/>
      </dsp:nvSpPr>
      <dsp:spPr>
        <a:xfrm rot="1139098">
          <a:off x="4841106" y="2684238"/>
          <a:ext cx="686866" cy="37573"/>
        </a:xfrm>
        <a:custGeom>
          <a:avLst/>
          <a:gdLst/>
          <a:ahLst/>
          <a:cxnLst/>
          <a:rect l="0" t="0" r="0" b="0"/>
          <a:pathLst>
            <a:path>
              <a:moveTo>
                <a:pt x="0" y="18786"/>
              </a:moveTo>
              <a:lnTo>
                <a:pt x="686866" y="1878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67368" y="2685853"/>
        <a:ext cx="34343" cy="34343"/>
      </dsp:txXfrm>
    </dsp:sp>
    <dsp:sp modelId="{A120E897-CFC1-45DC-9C76-B5184A2A97C1}">
      <dsp:nvSpPr>
        <dsp:cNvPr id="0" name=""/>
        <dsp:cNvSpPr/>
      </dsp:nvSpPr>
      <dsp:spPr>
        <a:xfrm>
          <a:off x="5509292" y="2308907"/>
          <a:ext cx="2023376" cy="10116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4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4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Any betterment proposal </a:t>
          </a:r>
          <a:endParaRPr lang="en-US" sz="2200" kern="1200" dirty="0"/>
        </a:p>
      </dsp:txBody>
      <dsp:txXfrm>
        <a:off x="5538923" y="2338538"/>
        <a:ext cx="1964114" cy="952426"/>
      </dsp:txXfrm>
    </dsp:sp>
    <dsp:sp modelId="{31E6CDA1-7454-4D79-B7C5-0CB09ECA9B05}">
      <dsp:nvSpPr>
        <dsp:cNvPr id="0" name=""/>
        <dsp:cNvSpPr/>
      </dsp:nvSpPr>
      <dsp:spPr>
        <a:xfrm>
          <a:off x="2836411" y="3482667"/>
          <a:ext cx="2023376" cy="101168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1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Academic proposals</a:t>
          </a:r>
          <a:endParaRPr lang="en-US" sz="2200" kern="1200" dirty="0"/>
        </a:p>
      </dsp:txBody>
      <dsp:txXfrm>
        <a:off x="2866042" y="3512298"/>
        <a:ext cx="1964114" cy="952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3C889-A7B5-4A7C-BEEE-A54DA9B1D3FC}">
      <dsp:nvSpPr>
        <dsp:cNvPr id="0" name=""/>
        <dsp:cNvSpPr/>
      </dsp:nvSpPr>
      <dsp:spPr>
        <a:xfrm>
          <a:off x="466134" y="69"/>
          <a:ext cx="2802991" cy="14014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Solicited </a:t>
          </a:r>
          <a:endParaRPr lang="en-US" sz="4500" kern="1200" dirty="0"/>
        </a:p>
      </dsp:txBody>
      <dsp:txXfrm>
        <a:off x="507182" y="41117"/>
        <a:ext cx="2720895" cy="1319399"/>
      </dsp:txXfrm>
    </dsp:sp>
    <dsp:sp modelId="{FE12E9AB-4CFB-44ED-BBCE-619DDBF0FAA8}">
      <dsp:nvSpPr>
        <dsp:cNvPr id="0" name=""/>
        <dsp:cNvSpPr/>
      </dsp:nvSpPr>
      <dsp:spPr>
        <a:xfrm>
          <a:off x="746433" y="1401565"/>
          <a:ext cx="280299" cy="105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121"/>
              </a:lnTo>
              <a:lnTo>
                <a:pt x="280299" y="10511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5EA45-C70D-47BD-A80F-EE668256BC7D}">
      <dsp:nvSpPr>
        <dsp:cNvPr id="0" name=""/>
        <dsp:cNvSpPr/>
      </dsp:nvSpPr>
      <dsp:spPr>
        <a:xfrm>
          <a:off x="1026732" y="175193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When the customer asks for a proposal.  </a:t>
          </a:r>
          <a:endParaRPr lang="en-US" sz="1900" kern="1200" dirty="0"/>
        </a:p>
      </dsp:txBody>
      <dsp:txXfrm>
        <a:off x="1067780" y="1792987"/>
        <a:ext cx="2160297" cy="1319399"/>
      </dsp:txXfrm>
    </dsp:sp>
    <dsp:sp modelId="{6E95A108-05B6-40D8-864E-EC0F7ADEBDAB}">
      <dsp:nvSpPr>
        <dsp:cNvPr id="0" name=""/>
        <dsp:cNvSpPr/>
      </dsp:nvSpPr>
      <dsp:spPr>
        <a:xfrm>
          <a:off x="746433" y="1401565"/>
          <a:ext cx="280299" cy="2802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2991"/>
              </a:lnTo>
              <a:lnTo>
                <a:pt x="280299" y="280299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101B4-C178-4087-9E41-38E78E537C4D}">
      <dsp:nvSpPr>
        <dsp:cNvPr id="0" name=""/>
        <dsp:cNvSpPr/>
      </dsp:nvSpPr>
      <dsp:spPr>
        <a:xfrm>
          <a:off x="1026732" y="350380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1079507"/>
              <a:satOff val="-17737"/>
              <a:lumOff val="-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It can be asked verbally or through a written request</a:t>
          </a:r>
          <a:endParaRPr lang="en-US" sz="1900" kern="1200" dirty="0"/>
        </a:p>
      </dsp:txBody>
      <dsp:txXfrm>
        <a:off x="1067780" y="3544857"/>
        <a:ext cx="2160297" cy="1319399"/>
      </dsp:txXfrm>
    </dsp:sp>
    <dsp:sp modelId="{8D66BEEA-8483-48FE-892D-F45E00AA454A}">
      <dsp:nvSpPr>
        <dsp:cNvPr id="0" name=""/>
        <dsp:cNvSpPr/>
      </dsp:nvSpPr>
      <dsp:spPr>
        <a:xfrm>
          <a:off x="3969873" y="69"/>
          <a:ext cx="2802991" cy="1401495"/>
        </a:xfrm>
        <a:prstGeom prst="roundRect">
          <a:avLst>
            <a:gd name="adj" fmla="val 10000"/>
          </a:avLst>
        </a:prstGeom>
        <a:solidFill>
          <a:schemeClr val="accent4">
            <a:hueOff val="2159015"/>
            <a:satOff val="-35474"/>
            <a:lumOff val="-666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/>
            <a:t>Unsolicited</a:t>
          </a:r>
          <a:endParaRPr lang="en-US" sz="4500" kern="1200" dirty="0"/>
        </a:p>
      </dsp:txBody>
      <dsp:txXfrm>
        <a:off x="4010921" y="41117"/>
        <a:ext cx="2720895" cy="1319399"/>
      </dsp:txXfrm>
    </dsp:sp>
    <dsp:sp modelId="{60B876B6-3B38-4E53-8183-335D8352C2EF}">
      <dsp:nvSpPr>
        <dsp:cNvPr id="0" name=""/>
        <dsp:cNvSpPr/>
      </dsp:nvSpPr>
      <dsp:spPr>
        <a:xfrm>
          <a:off x="4250173" y="1401565"/>
          <a:ext cx="280299" cy="10511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121"/>
              </a:lnTo>
              <a:lnTo>
                <a:pt x="280299" y="1051121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B464D-E11F-48CC-B3AB-D5198FA63B3D}">
      <dsp:nvSpPr>
        <dsp:cNvPr id="0" name=""/>
        <dsp:cNvSpPr/>
      </dsp:nvSpPr>
      <dsp:spPr>
        <a:xfrm>
          <a:off x="4530472" y="1751939"/>
          <a:ext cx="2242393" cy="14014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2159015"/>
              <a:satOff val="-35474"/>
              <a:lumOff val="-666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When you send proposal without asking because you think it is a good idea</a:t>
          </a:r>
          <a:endParaRPr lang="en-US" sz="1900" kern="1200" dirty="0"/>
        </a:p>
      </dsp:txBody>
      <dsp:txXfrm>
        <a:off x="4571520" y="1792987"/>
        <a:ext cx="2160297" cy="1319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B88AD-B19D-4465-A364-1D8F1D59BBD9}">
      <dsp:nvSpPr>
        <dsp:cNvPr id="0" name=""/>
        <dsp:cNvSpPr/>
      </dsp:nvSpPr>
      <dsp:spPr>
        <a:xfrm>
          <a:off x="910177" y="173"/>
          <a:ext cx="2580307" cy="1548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Motivational </a:t>
          </a:r>
          <a:endParaRPr lang="en-US" sz="3700" kern="1200" dirty="0"/>
        </a:p>
      </dsp:txBody>
      <dsp:txXfrm>
        <a:off x="910177" y="173"/>
        <a:ext cx="2580307" cy="1548184"/>
      </dsp:txXfrm>
    </dsp:sp>
    <dsp:sp modelId="{08FFF4CC-F5CF-4E15-A74D-3607352614A4}">
      <dsp:nvSpPr>
        <dsp:cNvPr id="0" name=""/>
        <dsp:cNvSpPr/>
      </dsp:nvSpPr>
      <dsp:spPr>
        <a:xfrm>
          <a:off x="3748515" y="173"/>
          <a:ext cx="2580307" cy="1548184"/>
        </a:xfrm>
        <a:prstGeom prst="rect">
          <a:avLst/>
        </a:prstGeom>
        <a:solidFill>
          <a:schemeClr val="accent2">
            <a:hueOff val="562602"/>
            <a:satOff val="-9895"/>
            <a:lumOff val="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Persuasive </a:t>
          </a:r>
          <a:endParaRPr lang="en-US" sz="3700" kern="1200" dirty="0"/>
        </a:p>
      </dsp:txBody>
      <dsp:txXfrm>
        <a:off x="3748515" y="173"/>
        <a:ext cx="2580307" cy="1548184"/>
      </dsp:txXfrm>
    </dsp:sp>
    <dsp:sp modelId="{BD5EBF67-DF1F-4B71-85F0-BCE5B89150F9}">
      <dsp:nvSpPr>
        <dsp:cNvPr id="0" name=""/>
        <dsp:cNvSpPr/>
      </dsp:nvSpPr>
      <dsp:spPr>
        <a:xfrm>
          <a:off x="910177" y="1806389"/>
          <a:ext cx="2580307" cy="1548184"/>
        </a:xfrm>
        <a:prstGeom prst="rect">
          <a:avLst/>
        </a:prstGeom>
        <a:solidFill>
          <a:schemeClr val="accent2">
            <a:hueOff val="1125205"/>
            <a:satOff val="-19789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Informative </a:t>
          </a:r>
          <a:endParaRPr lang="en-US" sz="3700" kern="1200" dirty="0"/>
        </a:p>
      </dsp:txBody>
      <dsp:txXfrm>
        <a:off x="910177" y="1806389"/>
        <a:ext cx="2580307" cy="1548184"/>
      </dsp:txXfrm>
    </dsp:sp>
    <dsp:sp modelId="{EB57980A-8404-4948-82E9-AA53DF61491B}">
      <dsp:nvSpPr>
        <dsp:cNvPr id="0" name=""/>
        <dsp:cNvSpPr/>
      </dsp:nvSpPr>
      <dsp:spPr>
        <a:xfrm>
          <a:off x="3748515" y="1806389"/>
          <a:ext cx="2580307" cy="1548184"/>
        </a:xfrm>
        <a:prstGeom prst="rect">
          <a:avLst/>
        </a:prstGeom>
        <a:solidFill>
          <a:schemeClr val="accent2">
            <a:hueOff val="1687807"/>
            <a:satOff val="-29684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Detailed and precise </a:t>
          </a:r>
          <a:endParaRPr lang="en-US" sz="3700" kern="1200" dirty="0"/>
        </a:p>
      </dsp:txBody>
      <dsp:txXfrm>
        <a:off x="3748515" y="1806389"/>
        <a:ext cx="2580307" cy="1548184"/>
      </dsp:txXfrm>
    </dsp:sp>
    <dsp:sp modelId="{8EE98C9A-3348-4AB8-BB1E-71E6F8D8FDA1}">
      <dsp:nvSpPr>
        <dsp:cNvPr id="0" name=""/>
        <dsp:cNvSpPr/>
      </dsp:nvSpPr>
      <dsp:spPr>
        <a:xfrm>
          <a:off x="2329346" y="3612604"/>
          <a:ext cx="2580307" cy="1548184"/>
        </a:xfrm>
        <a:prstGeom prst="rect">
          <a:avLst/>
        </a:prstGeom>
        <a:solidFill>
          <a:schemeClr val="accent2">
            <a:hueOff val="2250410"/>
            <a:satOff val="-39578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Inspiring </a:t>
          </a:r>
          <a:endParaRPr lang="en-US" sz="3700" kern="1200" dirty="0"/>
        </a:p>
      </dsp:txBody>
      <dsp:txXfrm>
        <a:off x="2329346" y="3612604"/>
        <a:ext cx="2580307" cy="1548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AAFDF-10EA-4B61-AF1B-C08EA11D3587}">
      <dsp:nvSpPr>
        <dsp:cNvPr id="0" name=""/>
        <dsp:cNvSpPr/>
      </dsp:nvSpPr>
      <dsp:spPr>
        <a:xfrm>
          <a:off x="0" y="51684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EFABA3C-761E-4593-B3FA-6A37E9AD71AC}">
      <dsp:nvSpPr>
        <dsp:cNvPr id="0" name=""/>
        <dsp:cNvSpPr/>
      </dsp:nvSpPr>
      <dsp:spPr>
        <a:xfrm>
          <a:off x="361950" y="29767"/>
          <a:ext cx="5067300" cy="9741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Arial Narrow" panose="020B0606020202030204" pitchFamily="34" charset="0"/>
            </a:rPr>
            <a:t>Technical Approach and Procedure</a:t>
          </a:r>
          <a:endParaRPr lang="en-US" sz="3200" b="1" kern="1200" dirty="0"/>
        </a:p>
      </dsp:txBody>
      <dsp:txXfrm>
        <a:off x="409505" y="77322"/>
        <a:ext cx="4972190" cy="879050"/>
      </dsp:txXfrm>
    </dsp:sp>
    <dsp:sp modelId="{BD99FF91-7F45-4B6B-A408-917AAE56FFD6}">
      <dsp:nvSpPr>
        <dsp:cNvPr id="0" name=""/>
        <dsp:cNvSpPr/>
      </dsp:nvSpPr>
      <dsp:spPr>
        <a:xfrm>
          <a:off x="0" y="201372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25205"/>
              <a:satOff val="-19789"/>
              <a:lumOff val="784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351CE5-E65C-4047-BF01-7A0095C81928}">
      <dsp:nvSpPr>
        <dsp:cNvPr id="0" name=""/>
        <dsp:cNvSpPr/>
      </dsp:nvSpPr>
      <dsp:spPr>
        <a:xfrm>
          <a:off x="361950" y="1526647"/>
          <a:ext cx="5067300" cy="9741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1125205"/>
                <a:satOff val="-19789"/>
                <a:lumOff val="784"/>
                <a:alphaOff val="0"/>
                <a:shade val="74000"/>
                <a:satMod val="130000"/>
                <a:lumMod val="90000"/>
              </a:schemeClr>
              <a:schemeClr val="accent2">
                <a:hueOff val="1125205"/>
                <a:satOff val="-19789"/>
                <a:lumOff val="78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latin typeface="Arial Narrow" panose="020B0606020202030204" pitchFamily="34" charset="0"/>
            </a:rPr>
            <a:t>Project Management Plan-The How and When</a:t>
          </a:r>
          <a:endParaRPr lang="en-US" sz="2800" b="1" kern="1200" dirty="0"/>
        </a:p>
      </dsp:txBody>
      <dsp:txXfrm>
        <a:off x="409505" y="1574202"/>
        <a:ext cx="4972190" cy="879050"/>
      </dsp:txXfrm>
    </dsp:sp>
    <dsp:sp modelId="{C4863BF2-53B0-491F-87EC-959CF107B90C}">
      <dsp:nvSpPr>
        <dsp:cNvPr id="0" name=""/>
        <dsp:cNvSpPr/>
      </dsp:nvSpPr>
      <dsp:spPr>
        <a:xfrm>
          <a:off x="0" y="3510607"/>
          <a:ext cx="72390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250410"/>
              <a:satOff val="-39578"/>
              <a:lumOff val="1569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3E9D00-E29D-4DFD-B523-1CF5106D740D}">
      <dsp:nvSpPr>
        <dsp:cNvPr id="0" name=""/>
        <dsp:cNvSpPr/>
      </dsp:nvSpPr>
      <dsp:spPr>
        <a:xfrm>
          <a:off x="361950" y="3023527"/>
          <a:ext cx="5067300" cy="97416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1532" tIns="0" rIns="191532" bIns="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Arial Narrow" panose="020B0606020202030204" pitchFamily="34" charset="0"/>
            </a:rPr>
            <a:t>Requirements, Adjustments, Budget</a:t>
          </a:r>
          <a:endParaRPr lang="en-US" sz="3200" b="1" kern="1200" dirty="0"/>
        </a:p>
      </dsp:txBody>
      <dsp:txXfrm>
        <a:off x="409505" y="3071082"/>
        <a:ext cx="497219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10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8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57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40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1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8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82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05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77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5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7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5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7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45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1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CEC071-6026-4C69-8DFC-282E19D5E24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D18F20-90F1-492F-85AB-28CB7E02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8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TECHNICAL PROPOSALS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 SHORT INTRODUCTION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55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897880" cy="533400"/>
          </a:xfrm>
        </p:spPr>
        <p:txBody>
          <a:bodyPr>
            <a:noAutofit/>
          </a:bodyPr>
          <a:lstStyle/>
          <a:p>
            <a:r>
              <a:rPr lang="en-US" sz="4000" dirty="0"/>
              <a:t>Point to be noted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7239000" cy="490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81200" y="845288"/>
            <a:ext cx="5897880" cy="45011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 proposal can be,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9921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20040"/>
            <a:ext cx="7239000" cy="518160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Qualities of a good Proposal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295401"/>
          <a:ext cx="7239000" cy="516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9495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and Essential Elements of a 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Identify a relevant problem.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Discuss its drawbacks and future threats that it might pose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USE FEAR APPEAL</a:t>
            </a:r>
          </a:p>
          <a:p>
            <a:pPr marL="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BUSINESS DISADVANTAGES: loss of profits, loss of quality human resource, loss of public image, reputation in the market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B</a:t>
            </a:r>
            <a:r>
              <a:rPr lang="en-US" sz="2400" dirty="0">
                <a:latin typeface="Arial Narrow" panose="020B0606020202030204" pitchFamily="34" charset="0"/>
              </a:rPr>
              <a:t>ackground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</a:rPr>
              <a:t>JUSTIFY</a:t>
            </a:r>
            <a:r>
              <a:rPr lang="en-US" sz="2400" dirty="0">
                <a:latin typeface="Arial Narrow" panose="020B0606020202030204" pitchFamily="34" charset="0"/>
              </a:rPr>
              <a:t> a need for solving the problem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Mention the purpose of your proposal with a brief summary of your recommended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Give outline of the future topics (in your proposal)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001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and Essential Elements of a 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Explain and elaborate your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Describe the benefits and feasibility of the proposed solution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Give adequate details to facilitate decision making and get acceptance.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Explain in detail the implementation plan for your proposed solution.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Arial Narrow" panose="020B0606020202030204" pitchFamily="34" charset="0"/>
              </a:rPr>
              <a:t>Use sub-headings to give precise and clear advice on the following aspects of the implementation action plan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6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589788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Contd.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2133601"/>
          <a:ext cx="7239000" cy="437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981200" y="990600"/>
            <a:ext cx="7239000" cy="8382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Use sub-headings to give precise and clear advice on the following aspects of the implementation action plan: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34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35508" indent="-571500">
              <a:buNone/>
            </a:pPr>
            <a:r>
              <a:rPr lang="en-US" sz="2400" dirty="0">
                <a:latin typeface="Arial Narrow" panose="020B0606020202030204" pitchFamily="34" charset="0"/>
              </a:rPr>
              <a:t>To be more specific, give details on </a:t>
            </a:r>
            <a:r>
              <a:rPr lang="en-US" sz="2400" dirty="0">
                <a:latin typeface="Arial Narrow" panose="020B0606020202030204" pitchFamily="34" charset="0"/>
              </a:rPr>
              <a:t>the following </a:t>
            </a:r>
            <a:r>
              <a:rPr lang="en-US" sz="2400" dirty="0">
                <a:latin typeface="Arial Narrow" panose="020B0606020202030204" pitchFamily="34" charset="0"/>
              </a:rPr>
              <a:t>under separate headings</a:t>
            </a:r>
            <a:r>
              <a:rPr lang="en-US" sz="2400" dirty="0">
                <a:latin typeface="Arial Narrow" panose="020B0606020202030204" pitchFamily="34" charset="0"/>
              </a:rPr>
              <a:t>:</a:t>
            </a:r>
          </a:p>
          <a:p>
            <a:pPr marL="635508" indent="-571500">
              <a:buNone/>
            </a:pPr>
            <a:endParaRPr lang="en-US" sz="2000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Schedule: Tasks/Stages with dates, duration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 Narrow" panose="020B0606020202030204" pitchFamily="34" charset="0"/>
              </a:rPr>
              <a:t>Needed </a:t>
            </a:r>
            <a:r>
              <a:rPr lang="en-US" dirty="0" smtClean="0">
                <a:latin typeface="Arial Narrow" panose="020B0606020202030204" pitchFamily="34" charset="0"/>
              </a:rPr>
              <a:t>equipment/personnel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Budget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Evaluation System (optional)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Expected Benefits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Arial Narrow" panose="020B0606020202030204" pitchFamily="34" charset="0"/>
              </a:rPr>
              <a:t>Summary/Conclusion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8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Resources of an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 feasible action plan, consider the resources of the organization:</a:t>
            </a:r>
          </a:p>
          <a:p>
            <a:endParaRPr lang="en-US" dirty="0"/>
          </a:p>
          <a:p>
            <a:pPr lvl="1"/>
            <a:r>
              <a:rPr lang="en-US" dirty="0" smtClean="0"/>
              <a:t>Land/place</a:t>
            </a:r>
          </a:p>
          <a:p>
            <a:pPr lvl="1"/>
            <a:r>
              <a:rPr lang="en-US" dirty="0" smtClean="0"/>
              <a:t>Capital </a:t>
            </a:r>
          </a:p>
          <a:p>
            <a:pPr lvl="1"/>
            <a:r>
              <a:rPr lang="en-US" dirty="0" smtClean="0"/>
              <a:t>Technical resource</a:t>
            </a:r>
          </a:p>
          <a:p>
            <a:pPr lvl="1"/>
            <a:r>
              <a:rPr lang="en-US" dirty="0" smtClean="0"/>
              <a:t>Human resource (skilled/</a:t>
            </a:r>
            <a:r>
              <a:rPr lang="en-US" dirty="0" err="1" smtClean="0"/>
              <a:t>expert+normal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24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>
                <a:latin typeface="Arial Narrow" panose="020B0606020202030204" pitchFamily="34" charset="0"/>
              </a:rPr>
              <a:t>Write a website proposal for a Company. </a:t>
            </a:r>
          </a:p>
          <a:p>
            <a:pPr>
              <a:buNone/>
            </a:pPr>
            <a:r>
              <a:rPr lang="en-US" dirty="0">
                <a:latin typeface="Arial Narrow" panose="020B0606020202030204" pitchFamily="34" charset="0"/>
              </a:rPr>
              <a:t>Your proposal must contain detailed information on:</a:t>
            </a:r>
          </a:p>
          <a:p>
            <a:pPr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Narrow" panose="020B0606020202030204" pitchFamily="34" charset="0"/>
              </a:rPr>
              <a:t>b</a:t>
            </a:r>
            <a:r>
              <a:rPr lang="en-US" dirty="0">
                <a:latin typeface="Arial Narrow" panose="020B0606020202030204" pitchFamily="34" charset="0"/>
              </a:rPr>
              <a:t>enefits for the company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ite content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Narrow" panose="020B0606020202030204" pitchFamily="34" charset="0"/>
              </a:rPr>
              <a:t>outline/format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Narrow" panose="020B0606020202030204" pitchFamily="34" charset="0"/>
              </a:rPr>
              <a:t>important sections and features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Narrow" panose="020B0606020202030204" pitchFamily="34" charset="0"/>
              </a:rPr>
              <a:t>method of building the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Narrow" panose="020B0606020202030204" pitchFamily="34" charset="0"/>
              </a:rPr>
              <a:t>hosting plan for site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Narrow" panose="020B0606020202030204" pitchFamily="34" charset="0"/>
              </a:rPr>
              <a:t>maintenance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Narrow" panose="020B0606020202030204" pitchFamily="34" charset="0"/>
              </a:rPr>
              <a:t>schedule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Arial Narrow" panose="020B0606020202030204" pitchFamily="34" charset="0"/>
              </a:rPr>
              <a:t>e</a:t>
            </a:r>
            <a:r>
              <a:rPr lang="en-US" dirty="0">
                <a:latin typeface="Arial Narrow" panose="020B0606020202030204" pitchFamily="34" charset="0"/>
              </a:rPr>
              <a:t>stimated cost and your fee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ABC Corp is facing issues, like, </a:t>
            </a:r>
            <a:r>
              <a:rPr lang="en-US" b="1" dirty="0" smtClean="0">
                <a:solidFill>
                  <a:srgbClr val="FF0000"/>
                </a:solidFill>
              </a:rPr>
              <a:t>inadequate employee productivity and creativity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incompetent and inexperienced workers</a:t>
            </a:r>
            <a:r>
              <a:rPr lang="en-US" b="1" dirty="0" smtClean="0"/>
              <a:t>, and </a:t>
            </a:r>
            <a:r>
              <a:rPr lang="en-US" b="1" dirty="0" smtClean="0">
                <a:solidFill>
                  <a:srgbClr val="FF0000"/>
                </a:solidFill>
              </a:rPr>
              <a:t>lack of a healthy professional relationship among the employees</a:t>
            </a:r>
            <a:r>
              <a:rPr lang="en-US" b="1" dirty="0" smtClean="0"/>
              <a:t>. Write a formal proposal suggesting a change in company procedure. </a:t>
            </a:r>
            <a:r>
              <a:rPr lang="en-US" b="1" dirty="0" smtClean="0">
                <a:solidFill>
                  <a:srgbClr val="00B050"/>
                </a:solidFill>
              </a:rPr>
              <a:t>Perhaps you might want to deal with a more efficient method of hiring personnel, a change in the recreational program to improve the morale of the workers, ideas about enhancing worker productivity, and enhancing communication among colleagues. 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3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You Agree???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We discuss problems and solutions daily</a:t>
            </a:r>
          </a:p>
          <a:p>
            <a:r>
              <a:rPr lang="en-US" dirty="0">
                <a:latin typeface="Arial Narrow" panose="020B0606020202030204" pitchFamily="34" charset="0"/>
              </a:rPr>
              <a:t>We identify, recognize specific problems and propose solutions</a:t>
            </a:r>
          </a:p>
          <a:p>
            <a:r>
              <a:rPr lang="en-US" dirty="0">
                <a:latin typeface="Arial Narrow" panose="020B0606020202030204" pitchFamily="34" charset="0"/>
              </a:rPr>
              <a:t>We feel we have ideas about improvising something</a:t>
            </a:r>
          </a:p>
          <a:p>
            <a:r>
              <a:rPr lang="en-US" dirty="0">
                <a:latin typeface="Arial Narrow" panose="020B0606020202030204" pitchFamily="34" charset="0"/>
              </a:rPr>
              <a:t>We have better plans, strategies and techniques to achieve an objective, accomplish a task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A technical proposal is a formal, professional, organized, and systematic way of offering suggestions, solutions, or recommendations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r>
              <a:rPr lang="en-US" dirty="0">
                <a:latin typeface="Arial Narrow" panose="020B0606020202030204" pitchFamily="34" charset="0"/>
              </a:rPr>
              <a:t>A proposal suggests new ways of responding to specific company situations, or they suggest solutions to identified problems</a:t>
            </a:r>
          </a:p>
          <a:p>
            <a:r>
              <a:rPr lang="en-US" dirty="0">
                <a:latin typeface="Arial Narrow" panose="020B0606020202030204" pitchFamily="34" charset="0"/>
              </a:rPr>
              <a:t>A form of persuasive writing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9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your company, you notice that everyone is very distant, self-absorbed, keeps to themselves. </a:t>
            </a:r>
          </a:p>
          <a:p>
            <a:r>
              <a:rPr lang="en-US" dirty="0" smtClean="0"/>
              <a:t>As a software house, you notice that a company has poor website.</a:t>
            </a:r>
          </a:p>
          <a:p>
            <a:r>
              <a:rPr lang="en-US" dirty="0" smtClean="0"/>
              <a:t>To get a supervisor or funds, you have to write an academic proposal.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6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Pitch the proposal as a problem solving 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write a Proposal to make suggestions???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2"/>
          <a:stretch/>
        </p:blipFill>
        <p:spPr>
          <a:xfrm>
            <a:off x="3619500" y="1914684"/>
            <a:ext cx="3962400" cy="3876516"/>
          </a:xfrm>
        </p:spPr>
      </p:pic>
    </p:spTree>
    <p:extLst>
      <p:ext uri="{BB962C8B-B14F-4D97-AF65-F5344CB8AC3E}">
        <p14:creationId xmlns:p14="http://schemas.microsoft.com/office/powerpoint/2010/main" val="188878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does a Proposal precisely present??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Arial Narrow" panose="020B0606020202030204" pitchFamily="34" charset="0"/>
              </a:rPr>
              <a:t>Suggestions, recommendations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Solution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Strategies, methods, techniques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Relevant plan of action</a:t>
            </a:r>
          </a:p>
          <a:p>
            <a:r>
              <a:rPr lang="en-US" dirty="0" smtClean="0">
                <a:latin typeface="Arial Narrow" panose="020B0606020202030204" pitchFamily="34" charset="0"/>
              </a:rPr>
              <a:t>Ideas-developed and presented as a viable solution</a:t>
            </a:r>
          </a:p>
          <a:p>
            <a:pPr>
              <a:buNone/>
            </a:pPr>
            <a:endParaRPr lang="en-US" dirty="0" smtClean="0">
              <a:latin typeface="Arial Narrow" panose="020B0606020202030204" pitchFamily="34" charset="0"/>
            </a:endParaRPr>
          </a:p>
          <a:p>
            <a:pPr algn="ctr">
              <a:buNone/>
            </a:pPr>
            <a:r>
              <a:rPr lang="en-US" dirty="0" smtClean="0">
                <a:latin typeface="Arial Narrow" panose="020B0606020202030204" pitchFamily="34" charset="0"/>
              </a:rPr>
              <a:t>  “ </a:t>
            </a:r>
            <a:r>
              <a:rPr lang="en-US" u="sng" dirty="0" smtClean="0">
                <a:latin typeface="Arial Narrow" panose="020B0606020202030204" pitchFamily="34" charset="0"/>
              </a:rPr>
              <a:t>Recommendations are given along with implementation plans based on a proper feasibility assessment”.</a:t>
            </a:r>
          </a:p>
          <a:p>
            <a:pPr>
              <a:buNone/>
            </a:pPr>
            <a:endParaRPr lang="en-US" u="sng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25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come up with Proposal Ideas??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Identify problems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Critical thinking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Think of relevant and innovative ideas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Think of improvisation ideas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Problems or weaknesses of current methods, procedures, strategies</a:t>
            </a:r>
          </a:p>
          <a:p>
            <a:r>
              <a:rPr lang="en-US" dirty="0" smtClean="0">
                <a:latin typeface="Arial Narrow" panose="020B0606020202030204" pitchFamily="34" charset="0"/>
                <a:cs typeface="Arial" panose="020B0604020202020204" pitchFamily="34" charset="0"/>
              </a:rPr>
              <a:t>Think of ways better than the ones being used in order to achieve aims and goals</a:t>
            </a:r>
            <a:endParaRPr lang="en-US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03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Technical Proposals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9725"/>
          <a:ext cx="76962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3886200" y="4191000"/>
            <a:ext cx="8382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062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701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Narrow</vt:lpstr>
      <vt:lpstr>Garamond</vt:lpstr>
      <vt:lpstr>Wingdings</vt:lpstr>
      <vt:lpstr>Organic</vt:lpstr>
      <vt:lpstr>TECHNICAL PROPOSALS</vt:lpstr>
      <vt:lpstr>Do You Agree???</vt:lpstr>
      <vt:lpstr>Technical Proposal</vt:lpstr>
      <vt:lpstr>Examples</vt:lpstr>
      <vt:lpstr>Remember</vt:lpstr>
      <vt:lpstr>Why write a Proposal to make suggestions???</vt:lpstr>
      <vt:lpstr>What does a Proposal precisely present??</vt:lpstr>
      <vt:lpstr>How do I come up with Proposal Ideas??</vt:lpstr>
      <vt:lpstr>Types of Technical Proposals </vt:lpstr>
      <vt:lpstr>Point to be noted</vt:lpstr>
      <vt:lpstr>Qualities of a good Proposal</vt:lpstr>
      <vt:lpstr>Format and Essential Elements of a Technical Proposal</vt:lpstr>
      <vt:lpstr>Format and Essential Elements of a Technical Proposal</vt:lpstr>
      <vt:lpstr>Contd.</vt:lpstr>
      <vt:lpstr>Contd.</vt:lpstr>
      <vt:lpstr>Resources of an organization</vt:lpstr>
      <vt:lpstr>Assignment</vt:lpstr>
      <vt:lpstr>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PROPOSALS</dc:title>
  <dc:creator>Administrator</dc:creator>
  <cp:lastModifiedBy>Administrator</cp:lastModifiedBy>
  <cp:revision>1</cp:revision>
  <dcterms:created xsi:type="dcterms:W3CDTF">2024-05-14T05:49:15Z</dcterms:created>
  <dcterms:modified xsi:type="dcterms:W3CDTF">2024-05-14T05:50:20Z</dcterms:modified>
</cp:coreProperties>
</file>