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0"/>
  </p:normalViewPr>
  <p:slideViewPr>
    <p:cSldViewPr snapToGrid="0" snapToObjects="1">
      <p:cViewPr varScale="1">
        <p:scale>
          <a:sx n="85" d="100"/>
          <a:sy n="85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AB5F-8139-B74A-9E6C-1618D1204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B2C6E-C50A-3A46-90BA-5ACD2C93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A0B9-88DA-7E4B-9847-54CA7555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60AD-99E7-D849-89E3-439026FE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9E69-2422-894E-8A3F-3D61E12F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2E0D-EC35-3845-894D-47F4E2C1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489C-5A7B-F54C-8D5A-E41441CB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3E03-F316-E348-A1FE-B65181C5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A34-9E29-8A45-A449-D04316DB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1B5-BF42-BF43-8BBB-B0EF7C4E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0319F-6374-CB4E-87EA-1EEF3D57C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B7612-9369-9848-B353-CBA708C8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81B6-33C9-054A-8F49-D26EF016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15F-BBDF-2B40-9B48-022267B4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8ED8-035D-5249-BE17-3D5F0C7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DE84-BC36-2241-9A43-5467F2FE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2A72-F17C-DF49-99F5-27337B39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79DA1-155D-0044-A3D8-9528A0FC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5465-8767-054B-9378-E43D1E49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BA77-71DF-A545-843A-ED82A09D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6AD6-555C-9540-BD5C-CACCA78E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5D0B-F981-9047-997E-8F5A5898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343B-6711-8A4A-A5E2-9F529D0D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622F-9962-D241-9D79-4B83FE48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4E15-6AAF-8F42-BD30-A97B5197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EC4-E4B7-AF4D-9932-112FF7FB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976-5DDF-F34D-8E37-5A3D0C6C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479F-E338-624D-B97C-7E1CB86FF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2C50-2CA2-A74B-A2E8-193D8E7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06F5-F333-D049-86E2-72924074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2E8AF-A543-0949-9869-F0573EA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DD90-3285-0F41-BA22-864D6479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598E-4F63-7B41-A3E0-EA10411B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122CE-CFCF-A740-87B4-695262C49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4D922-005C-BE42-A272-FDA8FE96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7B0DD-9B0C-C043-AD5F-2A4AF80FB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D7435-9AA1-4D41-802A-1D053D5B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88F14-1656-1146-924B-BB522162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DFCCA-3812-DE4E-9177-EC33A3E1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9BB3-EA1A-9E43-8BC0-3B8D4F57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D154F-BF94-D84B-9E2A-7B168751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B743B-E661-E34F-8C0B-4C3BF701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E300-0718-FF4C-9BE2-E7A10ED9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535CA-69A4-4341-B1C3-CAB4C0A5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E0224-F6E8-A540-B901-F74B2343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B3CB8-C23F-1044-911C-A6AE1875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4C26-F9C5-DD4E-A6AD-4122613F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B572-51DD-B849-B4CA-4D9C304F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0C49-6C91-734D-94E0-0A2482FB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F9F7A-0204-E945-8E92-E6BA4168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30225-1C2B-6B4E-B19B-870DC27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54C53-87FD-6D45-B908-C35CFC63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F86D-F2C9-B345-BA64-522EFD41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F435A-A108-5941-AFB2-B26C6E2BC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0E502-8CD3-074F-9587-A8CFEA62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6DB37-061F-FA44-A8BB-A68541E3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24DAA-385F-3B4F-A746-BE5C5256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B22F-8C8D-0845-930C-E384185D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F9BB-462C-4448-969C-BB64370A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79BE-D332-9146-80F6-28DC790C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3197-FBAF-0F45-A80E-3728CB9F2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8BBC-D762-364B-B2CF-B681A5E80275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3FFC-8D98-5A43-A9C7-043B7C8AA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12F-CEEC-7849-B719-085830673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931B65-1381-AC43-A196-A238ED88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76813"/>
              </p:ext>
            </p:extLst>
          </p:nvPr>
        </p:nvGraphicFramePr>
        <p:xfrm>
          <a:off x="3048000" y="1397000"/>
          <a:ext cx="19885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98">
                  <a:extLst>
                    <a:ext uri="{9D8B030D-6E8A-4147-A177-3AD203B41FA5}">
                      <a16:colId xmlns:a16="http://schemas.microsoft.com/office/drawing/2014/main" val="4155311911"/>
                    </a:ext>
                  </a:extLst>
                </a:gridCol>
                <a:gridCol w="1106869">
                  <a:extLst>
                    <a:ext uri="{9D8B030D-6E8A-4147-A177-3AD203B41FA5}">
                      <a16:colId xmlns:a16="http://schemas.microsoft.com/office/drawing/2014/main" val="4204225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9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8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8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0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175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33F9D4-8EC5-9847-A221-88DF285A1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38835"/>
              </p:ext>
            </p:extLst>
          </p:nvPr>
        </p:nvGraphicFramePr>
        <p:xfrm>
          <a:off x="6214671" y="1397000"/>
          <a:ext cx="33983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98">
                  <a:extLst>
                    <a:ext uri="{9D8B030D-6E8A-4147-A177-3AD203B41FA5}">
                      <a16:colId xmlns:a16="http://schemas.microsoft.com/office/drawing/2014/main" val="4155311911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4204225126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746053498"/>
                    </a:ext>
                  </a:extLst>
                </a:gridCol>
                <a:gridCol w="671640">
                  <a:extLst>
                    <a:ext uri="{9D8B030D-6E8A-4147-A177-3AD203B41FA5}">
                      <a16:colId xmlns:a16="http://schemas.microsoft.com/office/drawing/2014/main" val="80398865"/>
                    </a:ext>
                  </a:extLst>
                </a:gridCol>
                <a:gridCol w="592455">
                  <a:extLst>
                    <a:ext uri="{9D8B030D-6E8A-4147-A177-3AD203B41FA5}">
                      <a16:colId xmlns:a16="http://schemas.microsoft.com/office/drawing/2014/main" val="556234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9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8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834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vert="vert27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0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38285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B4AC0912-CB7C-F243-AACF-AE8D5C2E516B}"/>
              </a:ext>
            </a:extLst>
          </p:cNvPr>
          <p:cNvSpPr/>
          <p:nvPr/>
        </p:nvSpPr>
        <p:spPr>
          <a:xfrm>
            <a:off x="5168419" y="2280920"/>
            <a:ext cx="9144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302EDD5-B9AA-7D41-ABF0-08C0CBC940A5}"/>
              </a:ext>
            </a:extLst>
          </p:cNvPr>
          <p:cNvSpPr/>
          <p:nvPr/>
        </p:nvSpPr>
        <p:spPr>
          <a:xfrm rot="16200000">
            <a:off x="3881566" y="2913974"/>
            <a:ext cx="321434" cy="1988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19D49D6-3749-724E-BA03-560F0E0E6533}"/>
              </a:ext>
            </a:extLst>
          </p:cNvPr>
          <p:cNvSpPr/>
          <p:nvPr/>
        </p:nvSpPr>
        <p:spPr>
          <a:xfrm rot="16200000">
            <a:off x="7753120" y="2209092"/>
            <a:ext cx="321435" cy="3398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7FA1-67E2-6741-9B74-18EA1AC1C2A0}"/>
              </a:ext>
            </a:extLst>
          </p:cNvPr>
          <p:cNvSpPr txBox="1"/>
          <p:nvPr/>
        </p:nvSpPr>
        <p:spPr>
          <a:xfrm>
            <a:off x="3047999" y="40689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1BF61-1A16-0843-AA71-6545294F42E2}"/>
              </a:ext>
            </a:extLst>
          </p:cNvPr>
          <p:cNvSpPr txBox="1"/>
          <p:nvPr/>
        </p:nvSpPr>
        <p:spPr>
          <a:xfrm>
            <a:off x="6923236" y="406897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Dummy encoded</a:t>
            </a:r>
          </a:p>
        </p:txBody>
      </p:sp>
    </p:spTree>
    <p:extLst>
      <p:ext uri="{BB962C8B-B14F-4D97-AF65-F5344CB8AC3E}">
        <p14:creationId xmlns:p14="http://schemas.microsoft.com/office/powerpoint/2010/main" val="21997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43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2018-09-21T14:28:22Z</dcterms:created>
  <dcterms:modified xsi:type="dcterms:W3CDTF">2018-11-12T17:41:33Z</dcterms:modified>
</cp:coreProperties>
</file>