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dtic.mil/docs/citations/ADA598921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package=investr" TargetMode="External" /><Relationship Id="rId3" Type="http://schemas.openxmlformats.org/officeDocument/2006/relationships/hyperlink" Target="https://cran.r-project.org/package=pdp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package=vip" TargetMode="External" /><Relationship Id="rId3" Type="http://schemas.openxmlformats.org/officeDocument/2006/relationships/hyperlink" Target="https://cran.r-project.org/package=sure" TargetMode="External" /><Relationship Id="rId4" Type="http://schemas.openxmlformats.org/officeDocument/2006/relationships/hyperlink" Target="https://cran.r-project.org/package=RBitmoji" TargetMode="External" /><Relationship Id="rId5" Type="http://schemas.openxmlformats.org/officeDocument/2006/relationships/hyperlink" Target="https://cran.r-project.org/package=roundhouse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guy?</a:t>
            </a:r>
          </a:p>
        </p:txBody>
      </p:sp>
      <p:pic>
        <p:nvPicPr>
          <p:cNvPr descr="00-who-is-this-guy_files/figure-pptx/bitmoji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B.S. in Statistics from WSU</a:t>
            </a:r>
          </a:p>
          <a:p>
            <a:pPr lvl="1"/>
            <a:r>
              <a:rPr/>
              <a:t>M.S. in Applied Statistics from WSU</a:t>
            </a:r>
          </a:p>
          <a:p>
            <a:pPr lvl="1"/>
            <a:r>
              <a:rPr/>
              <a:t>Ph.D. in Applied Mathematics from AFIT</a:t>
            </a:r>
          </a:p>
          <a:p>
            <a:pPr lvl="2"/>
            <a:r>
              <a:rPr i="1"/>
              <a:t>Topics in Statistical Calibration</a:t>
            </a:r>
            <a:r>
              <a:rPr/>
              <a:t>: </a:t>
            </a:r>
            <a:r>
              <a:rPr>
                <a:hlinkClick r:id="rId2"/>
              </a:rPr>
              <a:t>http://www.dtic.mil/docs/citations/ADA598921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interests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Statistical/machines learning</a:t>
            </a:r>
          </a:p>
          <a:p>
            <a:pPr lvl="1"/>
            <a:r>
              <a:rPr/>
              <a:t>Interpretable machine learning (e.g., quantifying and visualizing both feature importance and feature effects)</a:t>
            </a:r>
          </a:p>
          <a:p>
            <a:pPr lvl="1"/>
            <a:r>
              <a:rPr/>
              <a:t>Statistical computing (e.g., developing useful/useless R packages)</a:t>
            </a:r>
          </a:p>
          <a:p>
            <a:pPr lvl="1"/>
            <a:r>
              <a:rPr/>
              <a:t>Inverse estimation (e.g., inverse prediction—maybe in this class? 🤔)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investr</a:t>
            </a:r>
          </a:p>
          <a:p>
            <a:pPr lvl="1"/>
            <a:r>
              <a:rPr>
                <a:hlinkClick r:id="rId3"/>
              </a:rPr>
              <a:t>pdp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bgreenwell/Dropbox/devel/pdp/tools/pdp-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600200"/>
            <a:ext cx="3911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vip</a:t>
            </a:r>
          </a:p>
          <a:p>
            <a:pPr lvl="1"/>
            <a:r>
              <a:rPr>
                <a:hlinkClick r:id="rId3"/>
              </a:rPr>
              <a:t>sure</a:t>
            </a:r>
          </a:p>
          <a:p>
            <a:pPr lvl="1"/>
            <a:r>
              <a:rPr>
                <a:hlinkClick r:id="rId4"/>
              </a:rPr>
              <a:t>RBitmoji</a:t>
            </a:r>
          </a:p>
          <a:p>
            <a:pPr lvl="1"/>
            <a:r>
              <a:rPr>
                <a:hlinkClick r:id="rId5"/>
              </a:rPr>
              <a:t>roundhouse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creator/>
  <cp:keywords/>
  <dcterms:created xsi:type="dcterms:W3CDTF">2018-07-09T00:29:50Z</dcterms:created>
  <dcterms:modified xsi:type="dcterms:W3CDTF">2018-07-09T00:29:50Z</dcterms:modified>
</cp:coreProperties>
</file>