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Association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Brandon</a:t>
            </a:r>
            <a:r>
              <a:rPr/>
              <a:t> </a:t>
            </a:r>
            <a:r>
              <a:rPr/>
              <a:t>M.</a:t>
            </a:r>
            <a:r>
              <a:rPr/>
              <a:t> </a:t>
            </a:r>
            <a:r>
              <a:rPr/>
              <a:t>Greenwell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(ggplot2)  </a:t>
            </a:r>
            <a:r>
              <a:rPr sz="1800" i="1">
                <a:solidFill>
                  <a:srgbClr val="60A0B0"/>
                </a:solidFill>
                <a:latin typeface="Courier"/>
              </a:rPr>
              <a:t># for advanced plotting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(investr)  </a:t>
            </a:r>
            <a:r>
              <a:rPr sz="1800" i="1">
                <a:solidFill>
                  <a:srgbClr val="60A0B0"/>
                </a:solidFill>
                <a:latin typeface="Courier"/>
              </a:rPr>
              <a:t># for crystal and arsenic data sets</a:t>
            </a:r>
            <a:br/>
            <a:r>
              <a:rPr sz="1800">
                <a:latin typeface="Courier"/>
              </a:rPr>
              <a:t>p1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(crystal,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time,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weight))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"Time (hours)"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"Weight (grams)"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(arsenic,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actual,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measured))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"True amount of arsenic"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"Measured amount of arsenic"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gridExtra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grid.arrange</a:t>
            </a:r>
            <a:r>
              <a:rPr sz="1800">
                <a:latin typeface="Courier"/>
              </a:rPr>
              <a:t>(p1, p2, </a:t>
            </a:r>
            <a:r>
              <a:rPr sz="1800">
                <a:solidFill>
                  <a:srgbClr val="902000"/>
                </a:solidFill>
                <a:latin typeface="Courier"/>
              </a:rPr>
              <a:t>nrow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-01-extra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(HistData)  </a:t>
            </a:r>
            <a:r>
              <a:rPr sz="1800" i="1">
                <a:solidFill>
                  <a:srgbClr val="60A0B0"/>
                </a:solidFill>
                <a:latin typeface="Courier"/>
              </a:rPr>
              <a:t># for Galton's height data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(ggplot2)   </a:t>
            </a:r>
            <a:r>
              <a:rPr sz="1800" i="1">
                <a:solidFill>
                  <a:srgbClr val="60A0B0"/>
                </a:solidFill>
                <a:latin typeface="Courier"/>
              </a:rPr>
              <a:t># for advanced plotting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(Galton,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parent,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child))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alpha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0.1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geom_smooth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method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"lm"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formula =</a:t>
            </a:r>
            <a:r>
              <a:rPr sz="1800">
                <a:latin typeface="Courier"/>
              </a:rPr>
              <a:t> y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x, </a:t>
            </a:r>
            <a:r>
              <a:rPr sz="1800">
                <a:solidFill>
                  <a:srgbClr val="902000"/>
                </a:solidFill>
                <a:latin typeface="Courier"/>
              </a:rPr>
              <a:t>se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geom_abline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intercept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slope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linetype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"dashed"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"Height of child (in)"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"Height of mid-parent (in)"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-01-extra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and Simple Linear Regression</dc:title>
  <dc:creator>Brandon M. Greenwell</dc:creator>
  <cp:keywords/>
  <dcterms:created xsi:type="dcterms:W3CDTF">2018-08-21T02:07:25Z</dcterms:created>
  <dcterms:modified xsi:type="dcterms:W3CDTF">2018-08-21T02:07:25Z</dcterms:modified>
</cp:coreProperties>
</file>