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>
        <p:scale>
          <a:sx n="105" d="100"/>
          <a:sy n="105" d="100"/>
        </p:scale>
        <p:origin x="8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B391-A78B-9C40-90E5-CEA7521F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42BA2-1459-AA4E-AC7C-E26F18E2D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9CD8-5A23-0740-8B97-EBC4A348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8B37-FEE6-844F-AFF6-60CFEDCB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40F6-8EA5-B747-BB4A-08257EAC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3E5E-62D5-E945-8ABD-3BD69544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6ED74-E263-554F-AE55-71790E04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A995-7BD9-414A-9C10-6431D51F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2076-3680-CA41-B409-B0D7ECE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A39A-B488-9F47-8F2D-83D0C3BB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AA8F1-6BEE-7844-8013-6FF2D1485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229D-2DD9-D640-B5B1-FE051710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A6FF-6CC7-C541-B21A-D3980113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794F-EEBD-264E-BA64-025BDA34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7D13-AD94-D84C-89F7-688CFB90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D1F-14B1-FB40-B367-8458D958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10BB5-7888-E947-89BF-0ED13896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630F5-2B6D-DB45-86D2-0A8AED61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3C3D-775D-8745-A5F3-EF9340DF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2BF3-1125-3944-9E8D-34E4CAA9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3B2F-0CB5-7043-B481-81332744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C441F-0F82-6B41-8D01-80B8DFBF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F15E-63BA-B245-B492-211E8B32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BAB45-DC3F-2943-B9ED-DC46CA9C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58AC-1D32-5243-8CA2-7231792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5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AF47-39D3-624D-B88F-46011F6A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2961-E85E-A943-9BF8-EA92367FF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44874-2AC2-F743-A616-60A6FA36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F1F03-A83B-3842-B483-07F8E62E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52B-25C8-EE4C-93D8-47059871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D084-16BD-9C46-962C-6FA6434A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8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08D2-E28F-D049-8095-49CDB07C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6402B-5BBD-FA48-901E-460057CC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FAE6-10E4-384D-B903-A234A36D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A77C1-38F4-C24E-AD47-2FECC833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C2CE0-5AC1-8045-B216-7A7BD3342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A0690-A95C-4144-AD27-14B28085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B9D7A-B282-C94E-AF47-BFD499BE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779C5-B0F4-0D4A-B74A-39DC3D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B163-C122-8743-BC82-D5FBBFDD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ECA4-111C-044F-93FE-2AC30BB2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B53A0-6CF7-1B4F-864B-F6807E13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45A1-2FCB-6440-958B-B6079AE2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21D84-5804-E34E-8B31-F19D0732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75FF-0D57-9340-B485-FB689485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94BD-9673-2E42-8B3F-7A96CEF6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E638-25DB-714C-A2DA-E75E541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2C9A4-4C9D-8249-A0F4-10DB3E87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F5660-6270-264F-A794-1E2084D5E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E382-D973-784D-828A-0F89F416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1F06D-B2BA-1A4E-81B1-786B137D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8416A-5673-2042-9602-720B4566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D45-8200-5F45-A00E-827C862C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2AA3-A24A-904C-8FE1-F87F08E1A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C56E3-27A1-6A48-B5C6-BAAD7F2DD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27C5-923B-204D-BAE5-ACF232D1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BC8E-06FE-5340-A12B-44856319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62F76-643C-7841-AB78-ABDA8362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9B7D5-F2C0-7540-B564-807D21DA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E7B38-E510-894B-A15D-57CE48B3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41D7-12D1-0D4B-AF5A-B9F3D449F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CD2E-9963-6746-A38A-46220528DBE7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E21-C247-6446-B370-562DDA7A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6D8C-BE56-2F42-ADCF-6C9E3D2F4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943B-E07B-BE42-B9BA-2AD148A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D925-AD28-7E4C-A5D3-A34B41B96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7213-D8A1-B949-9C2D-88E302C68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Inferences in regression and correlation</a:t>
            </a:r>
          </a:p>
        </p:txBody>
      </p:sp>
    </p:spTree>
    <p:extLst>
      <p:ext uri="{BB962C8B-B14F-4D97-AF65-F5344CB8AC3E}">
        <p14:creationId xmlns:p14="http://schemas.microsoft.com/office/powerpoint/2010/main" val="348692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Sampling distribution: </a:t>
                </a:r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93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Sampling distribution: </a:t>
                </a:r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 do we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C2B93-BA66-014F-A6C1-85338A620490}"/>
              </a:ext>
            </a:extLst>
          </p:cNvPr>
          <p:cNvSpPr txBox="1"/>
          <p:nvPr/>
        </p:nvSpPr>
        <p:spPr>
          <a:xfrm>
            <a:off x="1172308" y="1843951"/>
            <a:ext cx="98473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“The analysis of variance is not a mathematical theorem, but rather a convenient method of </a:t>
            </a:r>
            <a:r>
              <a:rPr lang="en-US" sz="4000" dirty="0">
                <a:solidFill>
                  <a:srgbClr val="7030A0"/>
                </a:solidFill>
              </a:rPr>
              <a:t>arranging the arithmetic</a:t>
            </a:r>
            <a:r>
              <a:rPr lang="en-US" sz="4000" dirty="0"/>
              <a:t>.”</a:t>
            </a:r>
          </a:p>
          <a:p>
            <a:pPr algn="r"/>
            <a:endParaRPr lang="en-US" sz="4000" dirty="0"/>
          </a:p>
          <a:p>
            <a:pPr algn="r"/>
            <a:r>
              <a:rPr lang="en-US" sz="4000" dirty="0"/>
              <a:t>- Fisher</a:t>
            </a:r>
          </a:p>
        </p:txBody>
      </p:sp>
    </p:spTree>
    <p:extLst>
      <p:ext uri="{BB962C8B-B14F-4D97-AF65-F5344CB8AC3E}">
        <p14:creationId xmlns:p14="http://schemas.microsoft.com/office/powerpoint/2010/main" val="366835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Inferences concerning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9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Inferences concerning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Is there a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statistically significant linear</a:t>
                </a:r>
                <a:r>
                  <a:rPr lang="en-US" dirty="0"/>
                  <a:t>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5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Inferences concerning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Is there a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statistically significant linear</a:t>
                </a:r>
                <a:r>
                  <a:rPr lang="en-US" dirty="0"/>
                  <a:t>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How can we reformulate this as a statistical test?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8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Inferences concerning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83D2F5-7999-1F4F-96A3-0019ECB81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Is there a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Is there a </a:t>
                </a:r>
                <a:r>
                  <a:rPr lang="en-US" b="1" u="sng" dirty="0">
                    <a:solidFill>
                      <a:srgbClr val="0070C0"/>
                    </a:solidFill>
                  </a:rPr>
                  <a:t>statistically significant linear</a:t>
                </a:r>
                <a:r>
                  <a:rPr lang="en-US" dirty="0"/>
                  <a:t> relationship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How can we reformulate this as a statistical test?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5400" dirty="0"/>
              </a:p>
              <a:p>
                <a:endParaRPr lang="en-US" dirty="0"/>
              </a:p>
              <a:p>
                <a:r>
                  <a:rPr lang="en-US" dirty="0"/>
                  <a:t>Need a test statistic, sampling distribution, etc.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39A2E-DC64-694B-B07B-8E44A42A5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0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Sampling distribution: </a:t>
                </a:r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47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Sampling distribution: </a:t>
                </a:r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?,?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81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13156-3ADB-B849-9F02-978AE098D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Sampling distribution: </a:t>
                </a:r>
              </a:p>
              <a:p>
                <a:pPr lvl="1"/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𝑁𝐼𝐷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,?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C856AA-1882-124E-B35D-0DA8C694E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91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277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Lecture 02</vt:lpstr>
      <vt:lpstr>PowerPoint Presentation</vt:lpstr>
      <vt:lpstr>Inferences concerning β_1</vt:lpstr>
      <vt:lpstr>Inferences concerning β_1</vt:lpstr>
      <vt:lpstr>Inferences concerning β_1</vt:lpstr>
      <vt:lpstr>Inferences concerning β_1</vt:lpstr>
      <vt:lpstr>Sampling distribution of β ̂_1</vt:lpstr>
      <vt:lpstr>Sampling distribution of β ̂_1</vt:lpstr>
      <vt:lpstr>Sampling distribution of β ̂_1</vt:lpstr>
      <vt:lpstr>Sampling distribution of β ̂_1</vt:lpstr>
      <vt:lpstr>Sampling distribution of β ̂_1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2018-08-31T01:29:33Z</dcterms:created>
  <dcterms:modified xsi:type="dcterms:W3CDTF">2018-09-02T00:51:16Z</dcterms:modified>
</cp:coreProperties>
</file>