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B391-A78B-9C40-90E5-CEA7521F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42BA2-1459-AA4E-AC7C-E26F18E2D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9CD8-5A23-0740-8B97-EBC4A348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8B37-FEE6-844F-AFF6-60CFEDCB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40F6-8EA5-B747-BB4A-08257EAC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3E5E-62D5-E945-8ABD-3BD69544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6ED74-E263-554F-AE55-71790E047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A995-7BD9-414A-9C10-6431D51F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2076-3680-CA41-B409-B0D7ECE4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A39A-B488-9F47-8F2D-83D0C3BB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AA8F1-6BEE-7844-8013-6FF2D1485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D229D-2DD9-D640-B5B1-FE051710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5A6FF-6CC7-C541-B21A-D3980113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794F-EEBD-264E-BA64-025BDA34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7D13-AD94-D84C-89F7-688CFB90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CD1F-14B1-FB40-B367-8458D958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0BB5-7888-E947-89BF-0ED13896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30F5-2B6D-DB45-86D2-0A8AED61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3C3D-775D-8745-A5F3-EF9340DF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2BF3-1125-3944-9E8D-34E4CAA9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3B2F-0CB5-7043-B481-81332744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C441F-0F82-6B41-8D01-80B8DFBF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F15E-63BA-B245-B492-211E8B32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AB45-DC3F-2943-B9ED-DC46CA9C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258AC-1D32-5243-8CA2-72317923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5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AF47-39D3-624D-B88F-46011F6A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2961-E85E-A943-9BF8-EA92367FF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44874-2AC2-F743-A616-60A6FA36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F1F03-A83B-3842-B483-07F8E62E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C52B-25C8-EE4C-93D8-47059871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9D084-16BD-9C46-962C-6FA6434A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8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08D2-E28F-D049-8095-49CDB07C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6402B-5BBD-FA48-901E-460057CC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FAE6-10E4-384D-B903-A234A36D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A77C1-38F4-C24E-AD47-2FECC8333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C2CE0-5AC1-8045-B216-7A7BD3342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A0690-A95C-4144-AD27-14B28085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B9D7A-B282-C94E-AF47-BFD499BE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779C5-B0F4-0D4A-B74A-39DC3D6D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B163-C122-8743-BC82-D5FBBFDD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ECA4-111C-044F-93FE-2AC30BB2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B53A0-6CF7-1B4F-864B-F6807E13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45A1-2FCB-6440-958B-B6079AE2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8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21D84-5804-E34E-8B31-F19D0732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675FF-0D57-9340-B485-FB689485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894BD-9673-2E42-8B3F-7A96CEF6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5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E638-25DB-714C-A2DA-E75E5415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C9A4-4C9D-8249-A0F4-10DB3E87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F5660-6270-264F-A794-1E2084D5E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CE382-D973-784D-828A-0F89F416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1F06D-B2BA-1A4E-81B1-786B137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8416A-5673-2042-9602-720B4566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7D45-8200-5F45-A00E-827C862C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22AA3-A24A-904C-8FE1-F87F08E1A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56E3-27A1-6A48-B5C6-BAAD7F2DD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27C5-923B-204D-BAE5-ACF232D1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ABC8E-06FE-5340-A12B-44856319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62F76-643C-7841-AB78-ABDA8362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9B7D5-F2C0-7540-B564-807D21DA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E7B38-E510-894B-A15D-57CE48B3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41D7-12D1-0D4B-AF5A-B9F3D449F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CD2E-9963-6746-A38A-46220528DBE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BE21-C247-6446-B370-562DDA7A3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6D8C-BE56-2F42-ADCF-6C9E3D2F4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D925-AD28-7E4C-A5D3-A34B41B96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7213-D8A1-B949-9C2D-88E302C68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2018-08-31T01:29:33Z</dcterms:created>
  <dcterms:modified xsi:type="dcterms:W3CDTF">2018-08-31T01:29:49Z</dcterms:modified>
</cp:coreProperties>
</file>