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5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7" r:id="rId22"/>
    <p:sldId id="288" r:id="rId23"/>
    <p:sldId id="289" r:id="rId24"/>
    <p:sldId id="290" r:id="rId25"/>
    <p:sldId id="291" r:id="rId26"/>
    <p:sldId id="276" r:id="rId27"/>
    <p:sldId id="292" r:id="rId28"/>
    <p:sldId id="277" r:id="rId29"/>
    <p:sldId id="278" r:id="rId30"/>
    <p:sldId id="279" r:id="rId31"/>
    <p:sldId id="280" r:id="rId32"/>
    <p:sldId id="281" r:id="rId33"/>
    <p:sldId id="283" r:id="rId34"/>
    <p:sldId id="284" r:id="rId35"/>
    <p:sldId id="285" r:id="rId36"/>
    <p:sldId id="286"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custDataLst>
    <p:tags r:id="rId54"/>
  </p:custDataLst>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5">
          <p15:clr>
            <a:srgbClr val="A4A3A4"/>
          </p15:clr>
        </p15:guide>
        <p15:guide id="2" pos="3794">
          <p15:clr>
            <a:srgbClr val="A4A3A4"/>
          </p15:clr>
        </p15:guide>
      </p15:sldGuideLst>
    </p:ext>
    <p:ext uri="{2D200454-40CA-4A62-9FC3-DE9A4176ACB9}">
      <p15:notesGuideLst xmlns:p15="http://schemas.microsoft.com/office/powerpoint/2012/main">
        <p15:guide id="1" orient="horz" pos="2713">
          <p15:clr>
            <a:srgbClr val="A4A3A4"/>
          </p15:clr>
        </p15:guide>
        <p15:guide id="2" pos="213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Chen" initials="" lastIdx="1" clrIdx="0"/>
  <p:cmAuthor id="1" name="Yuanyuan Liou" initials="YL" lastIdx="1" clrIdx="1"/>
  <p:cmAuthor id="2" name="Chen Frank" initials="CF"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00F0F"/>
    <a:srgbClr val="0000CC"/>
    <a:srgbClr val="FC1515"/>
    <a:srgbClr val="800000"/>
    <a:srgbClr val="EDEDED"/>
    <a:srgbClr val="F1F1F1"/>
    <a:srgbClr val="A60A0A"/>
    <a:srgbClr val="FD1616"/>
    <a:srgbClr val="F9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5761" autoAdjust="0"/>
  </p:normalViewPr>
  <p:slideViewPr>
    <p:cSldViewPr snapToGrid="0">
      <p:cViewPr varScale="1">
        <p:scale>
          <a:sx n="68" d="100"/>
          <a:sy n="68" d="100"/>
        </p:scale>
        <p:origin x="498" y="60"/>
      </p:cViewPr>
      <p:guideLst>
        <p:guide orient="horz" pos="2035"/>
        <p:guide pos="3794"/>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83" d="100"/>
          <a:sy n="83" d="100"/>
        </p:scale>
        <p:origin x="3992" y="208"/>
      </p:cViewPr>
      <p:guideLst>
        <p:guide orient="horz" pos="2713"/>
        <p:guide pos="213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kumimoji="1" sz="1200">
                <a:latin typeface="Calibri" panose="020F0502020204030204" pitchFamily="34" charset="0"/>
                <a:ea typeface="MS PGothic" panose="020B0600070205080204" pitchFamily="8" charset="-128"/>
              </a:defRPr>
            </a:lvl1pPr>
          </a:lstStyle>
          <a:p>
            <a:pPr>
              <a:defRPr/>
            </a:pPr>
            <a:endParaRPr lang="ja-JP"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kumimoji="1" sz="1200">
                <a:latin typeface="Calibri" panose="020F0502020204030204" pitchFamily="34" charset="0"/>
                <a:ea typeface="MS PGothic" panose="020B0600070205080204" pitchFamily="8" charset="-128"/>
              </a:defRPr>
            </a:lvl1pPr>
          </a:lstStyle>
          <a:p>
            <a:pPr>
              <a:defRPr/>
            </a:pPr>
            <a:fld id="{C5F1BE8E-D059-4C33-BD06-D860220E4118}" type="datetimeFigureOut">
              <a:rPr lang="ja-JP" altLang="en-US"/>
              <a:t>2022/9/2</a:t>
            </a:fld>
            <a:endParaRPr lang="en-US" altLang="ja-JP"/>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kumimoji="1" sz="1200">
                <a:latin typeface="Calibri" panose="020F0502020204030204" pitchFamily="34" charset="0"/>
                <a:ea typeface="MS PGothic" panose="020B0600070205080204" pitchFamily="8" charset="-128"/>
              </a:defRPr>
            </a:lvl1pPr>
          </a:lstStyle>
          <a:p>
            <a:pPr>
              <a:defRPr/>
            </a:pPr>
            <a:endParaRPr lang="ja-JP"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kumimoji="1" sz="1200">
                <a:latin typeface="Calibri" panose="020F0502020204030204" pitchFamily="34" charset="0"/>
                <a:ea typeface="MS PGothic" panose="020B0600070205080204" pitchFamily="8" charset="-128"/>
              </a:defRPr>
            </a:lvl1pPr>
          </a:lstStyle>
          <a:p>
            <a:pPr>
              <a:defRPr/>
            </a:pPr>
            <a:fld id="{8A95545A-633B-470C-A887-C4DE541AF93C}" type="slidenum">
              <a:rPr lang="ja-JP" altLang="en-US"/>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AB0CB7E-2DCC-4E2A-A36A-77D4EE5194F1}" type="datetimeFigureOut">
              <a:rPr lang="zh-CN" altLang="en-US"/>
              <a:t>2022/9/2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2ED3EC4-C199-4CC9-8DB1-49C52A1BBF3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带十字架正文">
    <p:spTree>
      <p:nvGrpSpPr>
        <p:cNvPr id="1" name=""/>
        <p:cNvGrpSpPr/>
        <p:nvPr/>
      </p:nvGrpSpPr>
      <p:grpSpPr>
        <a:xfrm>
          <a:off x="0" y="0"/>
          <a:ext cx="0" cy="0"/>
          <a:chOff x="0" y="0"/>
          <a:chExt cx="0" cy="0"/>
        </a:xfrm>
      </p:grpSpPr>
      <p:pic>
        <p:nvPicPr>
          <p:cNvPr id="2" name="Picture 4" descr="http://pic.shenshi777.com/uploads/allimg/150707/1-150FH10Z1.jpg"/>
          <p:cNvPicPr>
            <a:picLocks noChangeAspect="1" noChangeArrowheads="1"/>
          </p:cNvPicPr>
          <p:nvPr userDrawn="1"/>
        </p:nvPicPr>
        <p:blipFill>
          <a:blip r:embed="rId2" cstate="print"/>
          <a:srcRect l="54259" r="17752" b="781"/>
          <a:stretch>
            <a:fillRect/>
          </a:stretch>
        </p:blipFill>
        <p:spPr bwMode="auto">
          <a:xfrm>
            <a:off x="8753475" y="0"/>
            <a:ext cx="3438525" cy="6858000"/>
          </a:xfrm>
          <a:prstGeom prst="rect">
            <a:avLst/>
          </a:prstGeom>
          <a:noFill/>
          <a:ln w="9525">
            <a:noFill/>
            <a:miter lim="800000"/>
            <a:headEnd/>
            <a:tailEnd/>
          </a:ln>
        </p:spPr>
      </p:pic>
      <p:grpSp>
        <p:nvGrpSpPr>
          <p:cNvPr id="3" name="组合 9"/>
          <p:cNvGrpSpPr/>
          <p:nvPr userDrawn="1"/>
        </p:nvGrpSpPr>
        <p:grpSpPr bwMode="auto">
          <a:xfrm>
            <a:off x="0" y="230188"/>
            <a:ext cx="152400" cy="400050"/>
            <a:chOff x="0" y="2891636"/>
            <a:chExt cx="152400" cy="400050"/>
          </a:xfrm>
        </p:grpSpPr>
        <p:sp>
          <p:nvSpPr>
            <p:cNvPr id="4" name="Rectangle 7"/>
            <p:cNvSpPr/>
            <p:nvPr/>
          </p:nvSpPr>
          <p:spPr>
            <a:xfrm>
              <a:off x="0" y="2891636"/>
              <a:ext cx="152400" cy="400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5"/>
            <p:cNvCxnSpPr/>
            <p:nvPr/>
          </p:nvCxnSpPr>
          <p:spPr bwMode="auto">
            <a:xfrm>
              <a:off x="0" y="3074198"/>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16"/>
            <p:cNvCxnSpPr/>
            <p:nvPr/>
          </p:nvCxnSpPr>
          <p:spPr bwMode="auto">
            <a:xfrm>
              <a:off x="0" y="3120236"/>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388691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正文">
    <p:spTree>
      <p:nvGrpSpPr>
        <p:cNvPr id="1" name=""/>
        <p:cNvGrpSpPr/>
        <p:nvPr/>
      </p:nvGrpSpPr>
      <p:grpSpPr>
        <a:xfrm>
          <a:off x="0" y="0"/>
          <a:ext cx="0" cy="0"/>
          <a:chOff x="0" y="0"/>
          <a:chExt cx="0" cy="0"/>
        </a:xfrm>
      </p:grpSpPr>
      <p:grpSp>
        <p:nvGrpSpPr>
          <p:cNvPr id="2" name="组合 9">
            <a:extLst>
              <a:ext uri="{FF2B5EF4-FFF2-40B4-BE49-F238E27FC236}">
                <a16:creationId xmlns:a16="http://schemas.microsoft.com/office/drawing/2014/main" id="{43B2DF6C-1908-F417-FE37-298124D3EF14}"/>
              </a:ext>
            </a:extLst>
          </p:cNvPr>
          <p:cNvGrpSpPr/>
          <p:nvPr userDrawn="1"/>
        </p:nvGrpSpPr>
        <p:grpSpPr bwMode="auto">
          <a:xfrm>
            <a:off x="0" y="230188"/>
            <a:ext cx="152400" cy="400050"/>
            <a:chOff x="0" y="2891636"/>
            <a:chExt cx="152400" cy="400050"/>
          </a:xfrm>
        </p:grpSpPr>
        <p:sp>
          <p:nvSpPr>
            <p:cNvPr id="3" name="Rectangle 7">
              <a:extLst>
                <a:ext uri="{FF2B5EF4-FFF2-40B4-BE49-F238E27FC236}">
                  <a16:creationId xmlns:a16="http://schemas.microsoft.com/office/drawing/2014/main" id="{1C48F0A1-AA14-CF48-A5FB-6F9889CF68E5}"/>
                </a:ext>
              </a:extLst>
            </p:cNvPr>
            <p:cNvSpPr/>
            <p:nvPr/>
          </p:nvSpPr>
          <p:spPr>
            <a:xfrm>
              <a:off x="0" y="2891636"/>
              <a:ext cx="152400" cy="400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 name="Straight Connector 15">
              <a:extLst>
                <a:ext uri="{FF2B5EF4-FFF2-40B4-BE49-F238E27FC236}">
                  <a16:creationId xmlns:a16="http://schemas.microsoft.com/office/drawing/2014/main" id="{A54A9104-EBCB-3016-97B9-FC9F04733ABA}"/>
                </a:ext>
              </a:extLst>
            </p:cNvPr>
            <p:cNvCxnSpPr/>
            <p:nvPr/>
          </p:nvCxnSpPr>
          <p:spPr bwMode="auto">
            <a:xfrm>
              <a:off x="0" y="3074198"/>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16">
              <a:extLst>
                <a:ext uri="{FF2B5EF4-FFF2-40B4-BE49-F238E27FC236}">
                  <a16:creationId xmlns:a16="http://schemas.microsoft.com/office/drawing/2014/main" id="{B9148E0D-30D2-E912-2BCC-42EF2E72432C}"/>
                </a:ext>
              </a:extLst>
            </p:cNvPr>
            <p:cNvCxnSpPr/>
            <p:nvPr/>
          </p:nvCxnSpPr>
          <p:spPr bwMode="auto">
            <a:xfrm>
              <a:off x="0" y="3120236"/>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7" r:id="rId2"/>
  </p:sldLayoutIdLst>
  <p:transition spd="med">
    <p:fade/>
  </p:transition>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FC062B9-4195-C5B8-DA9F-68B3C012B369}"/>
              </a:ext>
            </a:extLst>
          </p:cNvPr>
          <p:cNvSpPr/>
          <p:nvPr/>
        </p:nvSpPr>
        <p:spPr>
          <a:xfrm>
            <a:off x="0" y="2659559"/>
            <a:ext cx="8748000" cy="769441"/>
          </a:xfrm>
          <a:prstGeom prst="rect">
            <a:avLst/>
          </a:prstGeom>
        </p:spPr>
        <p:txBody>
          <a:bodyPr wrap="none">
            <a:noAutofit/>
          </a:bodyPr>
          <a:lstStyle/>
          <a:p>
            <a:pPr algn="ctr"/>
            <a:r>
              <a:rPr lang="zh-CN" altLang="en-US" sz="4400" b="1" spc="1000" baseline="0" dirty="0">
                <a:latin typeface="Microsoft YaHei" panose="020B0503020204020204" pitchFamily="34" charset="-122"/>
                <a:ea typeface="Microsoft YaHei" panose="020B0503020204020204" pitchFamily="34" charset="-122"/>
              </a:rPr>
              <a:t>圣约成人洗礼</a:t>
            </a:r>
          </a:p>
        </p:txBody>
      </p:sp>
    </p:spTree>
    <p:extLst>
      <p:ext uri="{BB962C8B-B14F-4D97-AF65-F5344CB8AC3E}">
        <p14:creationId xmlns:p14="http://schemas.microsoft.com/office/powerpoint/2010/main" val="190127462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73989-8F3A-9808-6E6C-DAE0B669503B}"/>
              </a:ext>
            </a:extLst>
          </p:cNvPr>
          <p:cNvSpPr txBox="1">
            <a:spLocks noChangeArrowheads="1"/>
          </p:cNvSpPr>
          <p:nvPr/>
        </p:nvSpPr>
        <p:spPr>
          <a:xfrm>
            <a:off x="0" y="1751308"/>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洗礼前祷告</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3025954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683B73B-5A5E-71B8-97D5-BDEBE8BAA4AE}"/>
              </a:ext>
            </a:extLst>
          </p:cNvPr>
          <p:cNvSpPr/>
          <p:nvPr/>
        </p:nvSpPr>
        <p:spPr>
          <a:xfrm>
            <a:off x="1372587" y="1603365"/>
            <a:ext cx="6002825" cy="1384995"/>
          </a:xfrm>
          <a:prstGeom prst="rect">
            <a:avLst/>
          </a:prstGeom>
        </p:spPr>
        <p:txBody>
          <a:bodyPr wrap="square">
            <a:spAutoFit/>
          </a:bodyPr>
          <a:lstStyle/>
          <a:p>
            <a:r>
              <a:rPr lang="zh-CN" altLang="en-US" sz="2800" baseline="0" dirty="0">
                <a:solidFill>
                  <a:schemeClr val="tx1"/>
                </a:solidFill>
                <a:latin typeface="微软雅黑" panose="020B0503020204020204" pitchFamily="34" charset="-122"/>
                <a:ea typeface="微软雅黑" panose="020B0503020204020204" pitchFamily="34" charset="-122"/>
              </a:rPr>
              <a:t>请领受</a:t>
            </a:r>
            <a:r>
              <a:rPr lang="zh-CN" altLang="en-US" sz="2800" baseline="0">
                <a:solidFill>
                  <a:schemeClr val="tx1"/>
                </a:solidFill>
                <a:latin typeface="微软雅黑" panose="020B0503020204020204" pitchFamily="34" charset="-122"/>
                <a:ea typeface="微软雅黑" panose="020B0503020204020204" pitchFamily="34" charset="-122"/>
              </a:rPr>
              <a:t>洗礼者，</a:t>
            </a:r>
            <a:endParaRPr lang="en-US" altLang="zh-CN" sz="2800" baseline="0">
              <a:solidFill>
                <a:schemeClr val="tx1"/>
              </a:solidFill>
              <a:latin typeface="微软雅黑" panose="020B0503020204020204" pitchFamily="34" charset="-122"/>
              <a:ea typeface="微软雅黑" panose="020B0503020204020204" pitchFamily="34" charset="-122"/>
            </a:endParaRPr>
          </a:p>
          <a:p>
            <a:endParaRPr lang="en-US" altLang="zh-CN" sz="2800" baseline="0" dirty="0">
              <a:solidFill>
                <a:schemeClr val="tx1"/>
              </a:solidFill>
              <a:latin typeface="微软雅黑" panose="020B0503020204020204" pitchFamily="34" charset="-122"/>
              <a:ea typeface="微软雅黑" panose="020B0503020204020204" pitchFamily="34" charset="-122"/>
            </a:endParaRPr>
          </a:p>
          <a:p>
            <a:r>
              <a:rPr lang="zh-CN" altLang="en-US" sz="2800" baseline="0">
                <a:solidFill>
                  <a:schemeClr val="tx1"/>
                </a:solidFill>
                <a:latin typeface="微软雅黑" panose="020B0503020204020204" pitchFamily="34" charset="-122"/>
                <a:ea typeface="微软雅黑" panose="020B0503020204020204" pitchFamily="34" charset="-122"/>
              </a:rPr>
              <a:t>　　</a:t>
            </a:r>
            <a:r>
              <a:rPr lang="zh-CN" altLang="en-US" sz="2800" u="sng" baseline="0">
                <a:solidFill>
                  <a:schemeClr val="tx1"/>
                </a:solidFill>
                <a:latin typeface="微软雅黑" panose="020B0503020204020204" pitchFamily="34" charset="-122"/>
                <a:ea typeface="微软雅黑" panose="020B0503020204020204" pitchFamily="34" charset="-122"/>
              </a:rPr>
              <a:t>　　　</a:t>
            </a:r>
            <a:r>
              <a:rPr lang="zh-CN" altLang="en-US" sz="2800" baseline="0">
                <a:solidFill>
                  <a:schemeClr val="tx1"/>
                </a:solidFill>
                <a:latin typeface="微软雅黑" panose="020B0503020204020204" pitchFamily="34" charset="-122"/>
                <a:ea typeface="微软雅黑" panose="020B0503020204020204" pitchFamily="34" charset="-122"/>
              </a:rPr>
              <a:t>到</a:t>
            </a:r>
            <a:r>
              <a:rPr lang="zh-CN" altLang="en-US" sz="2800" baseline="0" dirty="0">
                <a:solidFill>
                  <a:schemeClr val="tx1"/>
                </a:solidFill>
                <a:latin typeface="微软雅黑" panose="020B0503020204020204" pitchFamily="34" charset="-122"/>
                <a:ea typeface="微软雅黑" panose="020B0503020204020204" pitchFamily="34" charset="-122"/>
              </a:rPr>
              <a:t>台</a:t>
            </a:r>
            <a:r>
              <a:rPr lang="zh-CN" altLang="en-US" sz="2800" baseline="0">
                <a:solidFill>
                  <a:schemeClr val="tx1"/>
                </a:solidFill>
                <a:latin typeface="微软雅黑" panose="020B0503020204020204" pitchFamily="34" charset="-122"/>
                <a:ea typeface="微软雅黑" panose="020B0503020204020204" pitchFamily="34" charset="-122"/>
              </a:rPr>
              <a:t>前来站立。</a:t>
            </a:r>
            <a:endParaRPr lang="zh-CN" altLang="en-US" sz="2800" baseline="0" dirty="0">
              <a:solidFill>
                <a:schemeClr val="tx1"/>
              </a:solidFill>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BD7FDBA5-CA1A-FA49-230F-EB58B96EBB8B}"/>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3967151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79A60D-FF22-0AB4-C48D-C59F32E16DB0}"/>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受洗入会信仰问信</a:t>
            </a:r>
          </a:p>
        </p:txBody>
      </p:sp>
      <p:sp>
        <p:nvSpPr>
          <p:cNvPr id="5" name="Rectangle 3">
            <a:extLst>
              <a:ext uri="{FF2B5EF4-FFF2-40B4-BE49-F238E27FC236}">
                <a16:creationId xmlns:a16="http://schemas.microsoft.com/office/drawing/2014/main" id="{374608A4-DA6C-7196-607F-DB51CFA35F48}"/>
              </a:ext>
            </a:extLst>
          </p:cNvPr>
          <p:cNvSpPr txBox="1">
            <a:spLocks noChangeArrowheads="1"/>
          </p:cNvSpPr>
          <p:nvPr/>
        </p:nvSpPr>
        <p:spPr>
          <a:xfrm>
            <a:off x="493275" y="1302260"/>
            <a:ext cx="7772400" cy="26982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en-US" altLang="zh-CN" sz="3600" baseline="0">
                <a:latin typeface="微软雅黑" panose="020B0503020204020204" pitchFamily="34" charset="-122"/>
                <a:ea typeface="微软雅黑" panose="020B0503020204020204" pitchFamily="34" charset="-122"/>
              </a:rPr>
              <a:t>1</a:t>
            </a:r>
            <a:r>
              <a:rPr lang="zh-CN" altLang="en-US" sz="3600" baseline="0">
                <a:latin typeface="微软雅黑" panose="020B0503020204020204" pitchFamily="34" charset="-122"/>
                <a:ea typeface="微软雅黑" panose="020B0503020204020204" pitchFamily="34" charset="-122"/>
              </a:rPr>
              <a:t>、你是否「相信新旧约圣经都是神的话，是罪人蒙救恩得拯救的唯一且完备的真实指南，也是基督徒信仰与生活的最高准则」？</a:t>
            </a:r>
            <a:endParaRPr lang="zh-CN" altLang="en-US" sz="3600"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608062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CB25C68-BB56-D6B6-01C2-08AC6589F059}"/>
              </a:ext>
            </a:extLst>
          </p:cNvPr>
          <p:cNvSpPr txBox="1">
            <a:spLocks noChangeArrowheads="1"/>
          </p:cNvSpPr>
          <p:nvPr/>
        </p:nvSpPr>
        <p:spPr>
          <a:xfrm>
            <a:off x="493275" y="1302260"/>
            <a:ext cx="7772400" cy="26982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en-US" altLang="zh-CN" sz="3600" baseline="0">
                <a:latin typeface="微软雅黑" panose="020B0503020204020204" pitchFamily="34" charset="-122"/>
                <a:ea typeface="微软雅黑" panose="020B0503020204020204" pitchFamily="34" charset="-122"/>
              </a:rPr>
              <a:t>2</a:t>
            </a:r>
            <a:r>
              <a:rPr lang="zh-CN" altLang="en-US" sz="3600" baseline="0">
                <a:latin typeface="微软雅黑" panose="020B0503020204020204" pitchFamily="34" charset="-122"/>
                <a:ea typeface="微软雅黑" panose="020B0503020204020204" pitchFamily="34" charset="-122"/>
              </a:rPr>
              <a:t>、你是否「承认自己全然败坏的罪性与罪行，在神面前谦卑与憎恶自己，不再倚靠自己，承认自己唯独信靠主耶稣基督才能得救」？</a:t>
            </a:r>
            <a:endParaRPr lang="zh-CN" altLang="en-US" sz="3600" baseline="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6772AB83-0201-B7C3-6F37-DC15F84CC1E7}"/>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受洗入会信仰问信</a:t>
            </a:r>
          </a:p>
        </p:txBody>
      </p:sp>
    </p:spTree>
    <p:extLst>
      <p:ext uri="{BB962C8B-B14F-4D97-AF65-F5344CB8AC3E}">
        <p14:creationId xmlns:p14="http://schemas.microsoft.com/office/powerpoint/2010/main" val="44962630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94D2A8A-877D-D8F3-EA2A-8E8D27D30E6E}"/>
              </a:ext>
            </a:extLst>
          </p:cNvPr>
          <p:cNvSpPr txBox="1">
            <a:spLocks noChangeArrowheads="1"/>
          </p:cNvSpPr>
          <p:nvPr/>
        </p:nvSpPr>
        <p:spPr>
          <a:xfrm>
            <a:off x="493274" y="1302260"/>
            <a:ext cx="7953301" cy="4027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en-US" altLang="zh-CN" sz="3600" baseline="0">
                <a:latin typeface="微软雅黑" panose="020B0503020204020204" pitchFamily="34" charset="-122"/>
                <a:ea typeface="微软雅黑" panose="020B0503020204020204" pitchFamily="34" charset="-122"/>
              </a:rPr>
              <a:t>3</a:t>
            </a:r>
            <a:r>
              <a:rPr lang="zh-CN" altLang="en-US" sz="3600" baseline="0">
                <a:latin typeface="微软雅黑" panose="020B0503020204020204" pitchFamily="34" charset="-122"/>
                <a:ea typeface="微软雅黑" panose="020B0503020204020204" pitchFamily="34" charset="-122"/>
              </a:rPr>
              <a:t>、你是否「相信三位一体真神是圣经所启示的上帝，主耶稣是神与人之间唯一的中保；决志将自己全部生命主权交托给主耶稣，唯独倚靠祂的恩典，全心全意爱祂事奉祂；在每日生活中舍弃世界，治死老我，过敬虔生活」？</a:t>
            </a:r>
            <a:endParaRPr lang="zh-CN" altLang="en-US" sz="3600" baseline="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A8C0CD00-8525-5B83-74A1-38AED18E8F96}"/>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受洗入会信仰问信</a:t>
            </a:r>
          </a:p>
        </p:txBody>
      </p:sp>
    </p:spTree>
    <p:extLst>
      <p:ext uri="{BB962C8B-B14F-4D97-AF65-F5344CB8AC3E}">
        <p14:creationId xmlns:p14="http://schemas.microsoft.com/office/powerpoint/2010/main" val="42964314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6E1390-235F-427C-9DD7-DA00F8BDB2E2}"/>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受洗入会信仰告白</a:t>
            </a:r>
          </a:p>
        </p:txBody>
      </p:sp>
      <p:sp>
        <p:nvSpPr>
          <p:cNvPr id="5" name="文本框 4">
            <a:extLst>
              <a:ext uri="{FF2B5EF4-FFF2-40B4-BE49-F238E27FC236}">
                <a16:creationId xmlns:a16="http://schemas.microsoft.com/office/drawing/2014/main" id="{073342AE-458F-F7FB-DA65-C64A6764F880}"/>
              </a:ext>
            </a:extLst>
          </p:cNvPr>
          <p:cNvSpPr txBox="1"/>
          <p:nvPr/>
        </p:nvSpPr>
        <p:spPr>
          <a:xfrm>
            <a:off x="476176" y="1282482"/>
            <a:ext cx="7795648" cy="4338945"/>
          </a:xfrm>
          <a:prstGeom prst="rect">
            <a:avLst/>
          </a:prstGeom>
          <a:noFill/>
        </p:spPr>
        <p:txBody>
          <a:bodyPr wrap="square" rtlCol="0">
            <a:spAutoFit/>
          </a:bodyPr>
          <a:lstStyle/>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a:t>
            </a:r>
            <a:r>
              <a:rPr lang="zh-CN" altLang="en-US" sz="2800" u="sng" baseline="0">
                <a:latin typeface="微软雅黑" panose="020B0503020204020204" pitchFamily="34" charset="-122"/>
                <a:ea typeface="微软雅黑" panose="020B0503020204020204" pitchFamily="34" charset="-122"/>
              </a:rPr>
              <a:t>　　　</a:t>
            </a:r>
            <a:r>
              <a:rPr lang="zh-CN" altLang="en-US" sz="2800" baseline="0">
                <a:latin typeface="微软雅黑" panose="020B0503020204020204" pitchFamily="34" charset="-122"/>
                <a:ea typeface="微软雅黑" panose="020B0503020204020204" pitchFamily="34" charset="-122"/>
              </a:rPr>
              <a:t>在创造、掌管万有的神及教会众弟兄姐妹面前郑重宣告：</a:t>
            </a:r>
            <a:endParaRPr lang="en-US" altLang="zh-CN" sz="2800" baseline="0">
              <a:latin typeface="微软雅黑" panose="020B0503020204020204" pitchFamily="34" charset="-122"/>
              <a:ea typeface="微软雅黑" panose="020B0503020204020204" pitchFamily="34" charset="-122"/>
            </a:endParaRPr>
          </a:p>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承认我是个罪人，唯有靠相信为我道成肉身被钉十字架的耶稣基督的拯救，我才能免受神的刑罚不至灭亡反得永生。我接受耶稣为我生命的主宰，我愿意将生命的主权交托与他，一生单单相信他、依靠他、跟随他、服侍他、见证荣耀他，为他而活、等候盼望主的再来。</a:t>
            </a:r>
          </a:p>
        </p:txBody>
      </p:sp>
    </p:spTree>
    <p:extLst>
      <p:ext uri="{BB962C8B-B14F-4D97-AF65-F5344CB8AC3E}">
        <p14:creationId xmlns:p14="http://schemas.microsoft.com/office/powerpoint/2010/main" val="3455850890"/>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EFF2A4-F139-CDDA-784F-0314BE097165}"/>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受洗入会信仰告白</a:t>
            </a:r>
          </a:p>
        </p:txBody>
      </p:sp>
      <p:sp>
        <p:nvSpPr>
          <p:cNvPr id="5" name="文本框 4">
            <a:extLst>
              <a:ext uri="{FF2B5EF4-FFF2-40B4-BE49-F238E27FC236}">
                <a16:creationId xmlns:a16="http://schemas.microsoft.com/office/drawing/2014/main" id="{1FC96D3A-5E45-F748-8166-4E41A3EA1F75}"/>
              </a:ext>
            </a:extLst>
          </p:cNvPr>
          <p:cNvSpPr txBox="1"/>
          <p:nvPr/>
        </p:nvSpPr>
        <p:spPr>
          <a:xfrm>
            <a:off x="476176" y="1282482"/>
            <a:ext cx="7795648" cy="5009898"/>
          </a:xfrm>
          <a:prstGeom prst="rect">
            <a:avLst/>
          </a:prstGeom>
          <a:noFill/>
        </p:spPr>
        <p:txBody>
          <a:bodyPr wrap="square" rtlCol="0">
            <a:spAutoFit/>
          </a:bodyPr>
          <a:lstStyle/>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我愿意委身在神的教会，接受神借教会牧者对我的牧养、监督、管教。</a:t>
            </a:r>
            <a:endParaRPr lang="en-US" altLang="zh-CN" sz="2800" baseline="0">
              <a:latin typeface="微软雅黑" panose="020B0503020204020204" pitchFamily="34" charset="-122"/>
              <a:ea typeface="微软雅黑" panose="020B0503020204020204" pitchFamily="34" charset="-122"/>
            </a:endParaRPr>
          </a:p>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我愿意竭力追求在真理中扎根成长，并尽自己肢体的功用建立基督的身体，照神的命令尽心、尽性、尽力、尽意的爱主我的神，并效法基督舍己爱人。</a:t>
            </a:r>
            <a:endParaRPr lang="en-US" altLang="zh-CN" sz="2800" baseline="0">
              <a:latin typeface="微软雅黑" panose="020B0503020204020204" pitchFamily="34" charset="-122"/>
              <a:ea typeface="微软雅黑" panose="020B0503020204020204" pitchFamily="34" charset="-122"/>
            </a:endParaRPr>
          </a:p>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我承认并持守</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唯独圣经</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唯独恩典</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唯独因信称义</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唯独耶稣</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唯独神的荣耀</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之圣经真理！阿门！</a:t>
            </a:r>
          </a:p>
        </p:txBody>
      </p:sp>
    </p:spTree>
    <p:extLst>
      <p:ext uri="{BB962C8B-B14F-4D97-AF65-F5344CB8AC3E}">
        <p14:creationId xmlns:p14="http://schemas.microsoft.com/office/powerpoint/2010/main" val="188766285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77D879-6642-747F-97C8-E4C58FEA128B}"/>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施行洗礼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92A0113B-CEEE-76C5-2BBD-97284964E5D7}"/>
              </a:ext>
            </a:extLst>
          </p:cNvPr>
          <p:cNvSpPr txBox="1"/>
          <p:nvPr/>
        </p:nvSpPr>
        <p:spPr>
          <a:xfrm>
            <a:off x="242410" y="1751309"/>
            <a:ext cx="8263180" cy="2677656"/>
          </a:xfrm>
          <a:prstGeom prst="rect">
            <a:avLst/>
          </a:prstGeom>
          <a:noFill/>
        </p:spPr>
        <p:txBody>
          <a:bodyPr wrap="square" rtlCol="0">
            <a:spAutoFit/>
          </a:bodyPr>
          <a:lstStyle/>
          <a:p>
            <a:pPr algn="ctr"/>
            <a:r>
              <a:rPr lang="zh-CN" altLang="en-US" sz="2800" u="sng" baseline="0">
                <a:latin typeface="微软雅黑" panose="020B0503020204020204" pitchFamily="34" charset="-122"/>
                <a:ea typeface="微软雅黑" panose="020B0503020204020204" pitchFamily="34" charset="-122"/>
              </a:rPr>
              <a:t>　　　　　</a:t>
            </a:r>
            <a:r>
              <a:rPr lang="zh-CN" altLang="en-US" sz="2800" baseline="0">
                <a:latin typeface="微软雅黑" panose="020B0503020204020204" pitchFamily="34" charset="-122"/>
                <a:ea typeface="微软雅黑" panose="020B0503020204020204" pitchFamily="34" charset="-122"/>
              </a:rPr>
              <a:t>，我奉圣父</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圣子</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圣灵的名给你施洗。</a:t>
            </a:r>
          </a:p>
          <a:p>
            <a:pPr algn="ctr"/>
            <a:endParaRPr lang="zh-CN" altLang="en-US" sz="2800" baseline="0">
              <a:latin typeface="微软雅黑" panose="020B0503020204020204" pitchFamily="34" charset="-122"/>
              <a:ea typeface="微软雅黑" panose="020B0503020204020204" pitchFamily="34" charset="-122"/>
            </a:endParaRPr>
          </a:p>
          <a:p>
            <a:pPr algn="ctr"/>
            <a:endParaRPr lang="en-US" altLang="zh-CN" sz="2800" baseline="0">
              <a:latin typeface="微软雅黑" panose="020B0503020204020204" pitchFamily="34" charset="-122"/>
              <a:ea typeface="微软雅黑" panose="020B0503020204020204" pitchFamily="34" charset="-122"/>
            </a:endParaRPr>
          </a:p>
          <a:p>
            <a:pPr algn="ctr"/>
            <a:endParaRPr lang="en-US" altLang="zh-CN" sz="2800" baseline="0">
              <a:latin typeface="微软雅黑" panose="020B0503020204020204" pitchFamily="34" charset="-122"/>
              <a:ea typeface="微软雅黑" panose="020B0503020204020204" pitchFamily="34" charset="-122"/>
            </a:endParaRPr>
          </a:p>
          <a:p>
            <a:pPr algn="ctr"/>
            <a:endParaRPr lang="zh-CN" altLang="en-US" sz="2800" baseline="0">
              <a:latin typeface="微软雅黑" panose="020B0503020204020204" pitchFamily="34" charset="-122"/>
              <a:ea typeface="微软雅黑" panose="020B0503020204020204" pitchFamily="34" charset="-122"/>
            </a:endParaRPr>
          </a:p>
          <a:p>
            <a:pPr algn="ctr"/>
            <a:r>
              <a:rPr lang="zh-CN" altLang="en-US" sz="2800" baseline="0">
                <a:latin typeface="微软雅黑" panose="020B0503020204020204" pitchFamily="34" charset="-122"/>
                <a:ea typeface="微软雅黑" panose="020B0503020204020204" pitchFamily="34" charset="-122"/>
              </a:rPr>
              <a:t>祝福祷告</a:t>
            </a:r>
          </a:p>
        </p:txBody>
      </p:sp>
    </p:spTree>
    <p:extLst>
      <p:ext uri="{BB962C8B-B14F-4D97-AF65-F5344CB8AC3E}">
        <p14:creationId xmlns:p14="http://schemas.microsoft.com/office/powerpoint/2010/main" val="367037900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F5829F5-4E55-1904-6547-9D776C8E823B}"/>
              </a:ext>
            </a:extLst>
          </p:cNvPr>
          <p:cNvSpPr/>
          <p:nvPr/>
        </p:nvSpPr>
        <p:spPr>
          <a:xfrm>
            <a:off x="0" y="2659559"/>
            <a:ext cx="8748000" cy="769441"/>
          </a:xfrm>
          <a:prstGeom prst="rect">
            <a:avLst/>
          </a:prstGeom>
        </p:spPr>
        <p:txBody>
          <a:bodyPr wrap="none">
            <a:noAutofit/>
          </a:bodyPr>
          <a:lstStyle/>
          <a:p>
            <a:pPr algn="ctr"/>
            <a:r>
              <a:rPr lang="zh-CN" altLang="en-US" sz="4400" b="1" spc="1000" baseline="0">
                <a:latin typeface="Microsoft YaHei" panose="020B0503020204020204" pitchFamily="34" charset="-122"/>
                <a:ea typeface="Microsoft YaHei" panose="020B0503020204020204" pitchFamily="34" charset="-122"/>
              </a:rPr>
              <a:t>圣约家庭洗礼</a:t>
            </a:r>
            <a:endParaRPr lang="zh-CN" altLang="en-US" sz="4400"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7649956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8164C-9BA1-7B5D-BB47-B4CD0044724E}"/>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圣约家庭洗礼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2BC1F41E-5930-4136-3CD4-849BAFD983F8}"/>
              </a:ext>
            </a:extLst>
          </p:cNvPr>
          <p:cNvSpPr txBox="1"/>
          <p:nvPr/>
        </p:nvSpPr>
        <p:spPr>
          <a:xfrm>
            <a:off x="418226" y="914400"/>
            <a:ext cx="7911548" cy="4929939"/>
          </a:xfrm>
          <a:prstGeom prst="rect">
            <a:avLst/>
          </a:prstGeom>
          <a:noFill/>
        </p:spPr>
        <p:txBody>
          <a:bodyPr wrap="square" rtlCol="0">
            <a:spAutoFit/>
          </a:bodyPr>
          <a:lstStyle/>
          <a:p>
            <a:pPr>
              <a:lnSpc>
                <a:spcPct val="120000"/>
              </a:lnSpc>
            </a:pPr>
            <a:r>
              <a:rPr lang="en-US" altLang="zh-CN" sz="2400" b="1" baseline="0">
                <a:latin typeface="微软雅黑" panose="020B0503020204020204" pitchFamily="34" charset="-122"/>
                <a:ea typeface="微软雅黑" panose="020B0503020204020204" pitchFamily="34" charset="-122"/>
              </a:rPr>
              <a:t>【</a:t>
            </a:r>
            <a:r>
              <a:rPr lang="zh-CN" altLang="en-US" sz="2400" b="1" baseline="0">
                <a:latin typeface="微软雅黑" panose="020B0503020204020204" pitchFamily="34" charset="-122"/>
                <a:ea typeface="微软雅黑" panose="020B0503020204020204" pitchFamily="34" charset="-122"/>
              </a:rPr>
              <a:t>创</a:t>
            </a:r>
            <a:r>
              <a:rPr lang="en-US" altLang="zh-CN" sz="2400" b="1" baseline="0">
                <a:latin typeface="微软雅黑" panose="020B0503020204020204" pitchFamily="34" charset="-122"/>
                <a:ea typeface="微软雅黑" panose="020B0503020204020204" pitchFamily="34" charset="-122"/>
              </a:rPr>
              <a:t>17:7-13】</a:t>
            </a:r>
            <a:r>
              <a:rPr lang="en-US" altLang="zh-CN" sz="2400" baseline="0">
                <a:latin typeface="微软雅黑" panose="020B0503020204020204" pitchFamily="34" charset="-122"/>
                <a:ea typeface="微软雅黑" panose="020B0503020204020204" pitchFamily="34" charset="-122"/>
              </a:rPr>
              <a:t>7 </a:t>
            </a:r>
            <a:r>
              <a:rPr lang="zh-CN" altLang="en-US" sz="2400" baseline="0">
                <a:latin typeface="微软雅黑" panose="020B0503020204020204" pitchFamily="34" charset="-122"/>
                <a:ea typeface="微软雅黑" panose="020B0503020204020204" pitchFamily="34" charset="-122"/>
              </a:rPr>
              <a:t>我要与你并你世世代代的后裔坚立我的约，作永远的约，是要作你和你后裔的神。</a:t>
            </a:r>
            <a:r>
              <a:rPr lang="en-US" altLang="zh-CN" sz="2400" baseline="0">
                <a:latin typeface="微软雅黑" panose="020B0503020204020204" pitchFamily="34" charset="-122"/>
                <a:ea typeface="微软雅黑" panose="020B0503020204020204" pitchFamily="34" charset="-122"/>
              </a:rPr>
              <a:t>8  </a:t>
            </a:r>
            <a:r>
              <a:rPr lang="zh-CN" altLang="en-US" sz="2400" baseline="0">
                <a:latin typeface="微软雅黑" panose="020B0503020204020204" pitchFamily="34" charset="-122"/>
                <a:ea typeface="微软雅黑" panose="020B0503020204020204" pitchFamily="34" charset="-122"/>
              </a:rPr>
              <a:t>我要将你现在寄居的地，就是迦南全地，赐给你和你的后裔永远为业，我也必作他们的神。</a:t>
            </a:r>
            <a:r>
              <a:rPr lang="en-US" altLang="zh-CN" sz="2400" baseline="0">
                <a:latin typeface="微软雅黑" panose="020B0503020204020204" pitchFamily="34" charset="-122"/>
                <a:ea typeface="微软雅黑" panose="020B0503020204020204" pitchFamily="34" charset="-122"/>
              </a:rPr>
              <a:t>9  </a:t>
            </a:r>
            <a:r>
              <a:rPr lang="zh-CN" altLang="en-US" sz="2400" baseline="0">
                <a:latin typeface="微软雅黑" panose="020B0503020204020204" pitchFamily="34" charset="-122"/>
                <a:ea typeface="微软雅黑" panose="020B0503020204020204" pitchFamily="34" charset="-122"/>
              </a:rPr>
              <a:t>神又对亚伯拉罕说，你和你的后裔，必世世代代遵守我的约。</a:t>
            </a:r>
            <a:r>
              <a:rPr lang="en-US" altLang="zh-CN" sz="2400" baseline="0">
                <a:latin typeface="微软雅黑" panose="020B0503020204020204" pitchFamily="34" charset="-122"/>
                <a:ea typeface="微软雅黑" panose="020B0503020204020204" pitchFamily="34" charset="-122"/>
              </a:rPr>
              <a:t>10 </a:t>
            </a:r>
            <a:r>
              <a:rPr lang="zh-CN" altLang="en-US" sz="2400" baseline="0">
                <a:latin typeface="微软雅黑" panose="020B0503020204020204" pitchFamily="34" charset="-122"/>
                <a:ea typeface="微软雅黑" panose="020B0503020204020204" pitchFamily="34" charset="-122"/>
              </a:rPr>
              <a:t>你们所有的男子，都要受割礼。这就是我与你，并你的后裔所立的约，是你们所当遵守的。</a:t>
            </a:r>
            <a:r>
              <a:rPr lang="en-US" altLang="zh-CN" sz="2400" baseline="0">
                <a:latin typeface="微软雅黑" panose="020B0503020204020204" pitchFamily="34" charset="-122"/>
                <a:ea typeface="微软雅黑" panose="020B0503020204020204" pitchFamily="34" charset="-122"/>
              </a:rPr>
              <a:t>11 </a:t>
            </a:r>
            <a:r>
              <a:rPr lang="zh-CN" altLang="en-US" sz="2400" baseline="0">
                <a:latin typeface="微软雅黑" panose="020B0503020204020204" pitchFamily="34" charset="-122"/>
                <a:ea typeface="微软雅黑" panose="020B0503020204020204" pitchFamily="34" charset="-122"/>
              </a:rPr>
              <a:t>你们都要受割礼</a:t>
            </a:r>
            <a:r>
              <a:rPr lang="en-US" altLang="zh-CN" sz="2400" baseline="0">
                <a:latin typeface="微软雅黑" panose="020B0503020204020204" pitchFamily="34" charset="-122"/>
                <a:ea typeface="微软雅黑" panose="020B0503020204020204" pitchFamily="34" charset="-122"/>
              </a:rPr>
              <a:t>12 </a:t>
            </a:r>
            <a:r>
              <a:rPr lang="zh-CN" altLang="en-US" sz="2400" baseline="0">
                <a:latin typeface="微软雅黑" panose="020B0503020204020204" pitchFamily="34" charset="-122"/>
                <a:ea typeface="微软雅黑" panose="020B0503020204020204" pitchFamily="34" charset="-122"/>
              </a:rPr>
              <a:t>你们世世代代的男子，无论是家里生的，是在你后裔之外用银子从外人买的，生下来第八日，都要受割礼。</a:t>
            </a:r>
            <a:r>
              <a:rPr lang="en-US" altLang="zh-CN" sz="2400" baseline="0">
                <a:latin typeface="微软雅黑" panose="020B0503020204020204" pitchFamily="34" charset="-122"/>
                <a:ea typeface="微软雅黑" panose="020B0503020204020204" pitchFamily="34" charset="-122"/>
              </a:rPr>
              <a:t>13 </a:t>
            </a:r>
            <a:r>
              <a:rPr lang="zh-CN" altLang="en-US" sz="2400" baseline="0">
                <a:latin typeface="微软雅黑" panose="020B0503020204020204" pitchFamily="34" charset="-122"/>
                <a:ea typeface="微软雅黑" panose="020B0503020204020204" pitchFamily="34" charset="-122"/>
              </a:rPr>
              <a:t>你家里生的和你用银子买的，都必须受割礼。这样，我的约就立在你们肉体上作永远的约。</a:t>
            </a:r>
          </a:p>
        </p:txBody>
      </p:sp>
    </p:spTree>
    <p:extLst>
      <p:ext uri="{BB962C8B-B14F-4D97-AF65-F5344CB8AC3E}">
        <p14:creationId xmlns:p14="http://schemas.microsoft.com/office/powerpoint/2010/main" val="349335797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2A2F33A-EE77-4E67-E24A-F1DADC1AA3C1}"/>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12" name="Rectangle 3">
            <a:extLst>
              <a:ext uri="{FF2B5EF4-FFF2-40B4-BE49-F238E27FC236}">
                <a16:creationId xmlns:a16="http://schemas.microsoft.com/office/drawing/2014/main" id="{1033DAAE-3C1F-3EFB-0966-A54A4CA2B37C}"/>
              </a:ext>
            </a:extLst>
          </p:cNvPr>
          <p:cNvSpPr txBox="1">
            <a:spLocks noChangeArrowheads="1"/>
          </p:cNvSpPr>
          <p:nvPr/>
        </p:nvSpPr>
        <p:spPr>
          <a:xfrm>
            <a:off x="487800" y="914400"/>
            <a:ext cx="7772400" cy="518686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2800" b="1">
                <a:latin typeface="Microsoft YaHei" panose="020B0503020204020204" pitchFamily="34" charset="-122"/>
                <a:ea typeface="Microsoft YaHei" panose="020B0503020204020204" pitchFamily="34" charset="-122"/>
              </a:rPr>
              <a:t>【</a:t>
            </a:r>
            <a:r>
              <a:rPr lang="zh-CN" altLang="en-US" sz="2800" b="1">
                <a:latin typeface="Microsoft YaHei" panose="020B0503020204020204" pitchFamily="34" charset="-122"/>
                <a:ea typeface="Microsoft YaHei" panose="020B0503020204020204" pitchFamily="34" charset="-122"/>
              </a:rPr>
              <a:t>罗6</a:t>
            </a:r>
            <a:r>
              <a:rPr lang="en-US" altLang="zh-CN" sz="2800" b="1">
                <a:latin typeface="Microsoft YaHei" panose="020B0503020204020204" pitchFamily="34" charset="-122"/>
                <a:ea typeface="Microsoft YaHei" panose="020B0503020204020204" pitchFamily="34" charset="-122"/>
              </a:rPr>
              <a:t>:</a:t>
            </a:r>
            <a:r>
              <a:rPr lang="zh-CN" altLang="en-US" sz="2800" b="1">
                <a:latin typeface="Microsoft YaHei" panose="020B0503020204020204" pitchFamily="34" charset="-122"/>
                <a:ea typeface="Microsoft YaHei" panose="020B0503020204020204" pitchFamily="34" charset="-122"/>
              </a:rPr>
              <a:t>3</a:t>
            </a:r>
            <a:r>
              <a:rPr lang="en-US" altLang="zh-CN" sz="2800" b="1">
                <a:latin typeface="Microsoft YaHei" panose="020B0503020204020204" pitchFamily="34" charset="-122"/>
                <a:ea typeface="Microsoft YaHei" panose="020B0503020204020204" pitchFamily="34" charset="-122"/>
              </a:rPr>
              <a:t>-</a:t>
            </a:r>
            <a:r>
              <a:rPr lang="zh-CN" altLang="en-US" sz="2800" b="1">
                <a:latin typeface="Microsoft YaHei" panose="020B0503020204020204" pitchFamily="34" charset="-122"/>
                <a:ea typeface="Microsoft YaHei" panose="020B0503020204020204" pitchFamily="34" charset="-122"/>
              </a:rPr>
              <a:t>7</a:t>
            </a:r>
            <a:r>
              <a:rPr lang="en-US" altLang="zh-CN" sz="2800" b="1">
                <a:latin typeface="Microsoft YaHei" panose="020B0503020204020204" pitchFamily="34" charset="-122"/>
                <a:ea typeface="Microsoft YaHei" panose="020B0503020204020204" pitchFamily="34" charset="-122"/>
              </a:rPr>
              <a:t>】</a:t>
            </a:r>
            <a:r>
              <a:rPr lang="zh-CN" altLang="en-US" sz="2800">
                <a:latin typeface="Microsoft YaHei" panose="020B0503020204020204" pitchFamily="34" charset="-122"/>
                <a:ea typeface="Microsoft YaHei" panose="020B0503020204020204" pitchFamily="34" charset="-122"/>
              </a:rPr>
              <a:t>3 </a:t>
            </a:r>
            <a:r>
              <a:rPr lang="zh-CN" altLang="en-US" sz="2800" dirty="0">
                <a:latin typeface="Microsoft YaHei" panose="020B0503020204020204" pitchFamily="34" charset="-122"/>
                <a:ea typeface="Microsoft YaHei" panose="020B0503020204020204" pitchFamily="34" charset="-122"/>
              </a:rPr>
              <a:t>岂不知我们这受洗归入基督耶稣的人，是受洗归入他的死吗？4 所以，我们借着洗礼归入死，和他一同埋葬，原是叫我们一举一动有新生的样式，像基督借着父的荣耀从死里复活一样。5 我们若在他死的形状上与他联合，也要在他复活的形状上与他联合。6 因为知道我们的旧人和他同钉十字架，使罪身灭绝，叫我们不再作罪的奴仆。7 因为已死的人，是脱离了罪。</a:t>
            </a:r>
          </a:p>
        </p:txBody>
      </p:sp>
    </p:spTree>
    <p:extLst>
      <p:ext uri="{BB962C8B-B14F-4D97-AF65-F5344CB8AC3E}">
        <p14:creationId xmlns:p14="http://schemas.microsoft.com/office/powerpoint/2010/main" val="261441362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81ED0-C079-65E7-B5DA-89BAD620FD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圣约家庭洗礼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CEF658FF-4CF3-29D1-6861-445DEE95BFB1}"/>
              </a:ext>
            </a:extLst>
          </p:cNvPr>
          <p:cNvSpPr txBox="1"/>
          <p:nvPr/>
        </p:nvSpPr>
        <p:spPr>
          <a:xfrm>
            <a:off x="418226" y="914400"/>
            <a:ext cx="7911548" cy="2713948"/>
          </a:xfrm>
          <a:prstGeom prst="rect">
            <a:avLst/>
          </a:prstGeom>
          <a:noFill/>
        </p:spPr>
        <p:txBody>
          <a:bodyPr wrap="square" rtlCol="0">
            <a:spAutoFit/>
          </a:bodyPr>
          <a:lstStyle/>
          <a:p>
            <a:pPr>
              <a:lnSpc>
                <a:spcPct val="120000"/>
              </a:lnSpc>
            </a:pPr>
            <a:r>
              <a:rPr lang="en-US" altLang="zh-CN" sz="2400" b="1" baseline="0">
                <a:latin typeface="微软雅黑" panose="020B0503020204020204" pitchFamily="34" charset="-122"/>
                <a:ea typeface="微软雅黑" panose="020B0503020204020204" pitchFamily="34" charset="-122"/>
              </a:rPr>
              <a:t>【</a:t>
            </a:r>
            <a:r>
              <a:rPr lang="zh-CN" altLang="en-US" sz="2400" b="1" baseline="0">
                <a:latin typeface="微软雅黑" panose="020B0503020204020204" pitchFamily="34" charset="-122"/>
                <a:ea typeface="微软雅黑" panose="020B0503020204020204" pitchFamily="34" charset="-122"/>
              </a:rPr>
              <a:t>西</a:t>
            </a:r>
            <a:r>
              <a:rPr lang="en-US" altLang="zh-CN" sz="2400" b="1" baseline="0">
                <a:latin typeface="微软雅黑" panose="020B0503020204020204" pitchFamily="34" charset="-122"/>
                <a:ea typeface="微软雅黑" panose="020B0503020204020204" pitchFamily="34" charset="-122"/>
              </a:rPr>
              <a:t>2:11-12】</a:t>
            </a:r>
            <a:r>
              <a:rPr lang="zh-CN" altLang="en-US" sz="2400" b="0" baseline="0">
                <a:latin typeface="微软雅黑" panose="020B0503020204020204" pitchFamily="34" charset="-122"/>
                <a:ea typeface="微软雅黑" panose="020B0503020204020204" pitchFamily="34" charset="-122"/>
              </a:rPr>
              <a:t>你们在他里面，也受了不是人手所行的割礼，乃是基督使你们脱去肉体情欲的割礼。你们既受洗与他一同埋葬，也就在此与他一同复活。都因信那叫他从死里复活神的功用。</a:t>
            </a:r>
          </a:p>
          <a:p>
            <a:pPr>
              <a:lnSpc>
                <a:spcPct val="120000"/>
              </a:lnSpc>
            </a:pPr>
            <a:r>
              <a:rPr lang="en-US" altLang="zh-CN" sz="2400" b="1" baseline="0">
                <a:latin typeface="微软雅黑" panose="020B0503020204020204" pitchFamily="34" charset="-122"/>
                <a:ea typeface="微软雅黑" panose="020B0503020204020204" pitchFamily="34" charset="-122"/>
              </a:rPr>
              <a:t>【</a:t>
            </a:r>
            <a:r>
              <a:rPr lang="zh-CN" altLang="en-US" sz="2400" b="1" baseline="0">
                <a:latin typeface="微软雅黑" panose="020B0503020204020204" pitchFamily="34" charset="-122"/>
                <a:ea typeface="微软雅黑" panose="020B0503020204020204" pitchFamily="34" charset="-122"/>
              </a:rPr>
              <a:t>弗</a:t>
            </a:r>
            <a:r>
              <a:rPr lang="en-US" altLang="zh-CN" sz="2400" b="1" baseline="0">
                <a:latin typeface="微软雅黑" panose="020B0503020204020204" pitchFamily="34" charset="-122"/>
                <a:ea typeface="微软雅黑" panose="020B0503020204020204" pitchFamily="34" charset="-122"/>
              </a:rPr>
              <a:t>6:4】</a:t>
            </a:r>
            <a:r>
              <a:rPr lang="zh-CN" altLang="en-US" sz="2400" b="0" baseline="0">
                <a:latin typeface="微软雅黑" panose="020B0503020204020204" pitchFamily="34" charset="-122"/>
                <a:ea typeface="微软雅黑" panose="020B0503020204020204" pitchFamily="34" charset="-122"/>
              </a:rPr>
              <a:t>你们作父亲的，不要惹儿女的气，只要照着主的教训和警戒，养育他们。</a:t>
            </a:r>
          </a:p>
        </p:txBody>
      </p:sp>
    </p:spTree>
    <p:extLst>
      <p:ext uri="{BB962C8B-B14F-4D97-AF65-F5344CB8AC3E}">
        <p14:creationId xmlns:p14="http://schemas.microsoft.com/office/powerpoint/2010/main" val="265338592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9C4DED-430C-CCDF-0D06-DFD054896373}"/>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8E57EC6-F05E-E0DE-3A07-0F69F04C78C4}"/>
              </a:ext>
            </a:extLst>
          </p:cNvPr>
          <p:cNvSpPr txBox="1"/>
          <p:nvPr/>
        </p:nvSpPr>
        <p:spPr>
          <a:xfrm>
            <a:off x="464949" y="1084881"/>
            <a:ext cx="7811146"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主耶稣基督所爱的众弟兄姊妹，圣洗礼的仪文总结如下：</a:t>
            </a:r>
          </a:p>
          <a:p>
            <a:pPr>
              <a:lnSpc>
                <a:spcPct val="150000"/>
              </a:lnSpc>
            </a:pPr>
            <a:r>
              <a:rPr lang="zh-CN" altLang="en-US" sz="2400" baseline="0">
                <a:latin typeface="微软雅黑" panose="020B0503020204020204" pitchFamily="34" charset="-122"/>
                <a:ea typeface="微软雅黑" panose="020B0503020204020204" pitchFamily="34" charset="-122"/>
              </a:rPr>
              <a:t>　　第一，我们和我们的儿女在罪中成孕而生，依本性是可怒之子</a:t>
            </a:r>
            <a:r>
              <a:rPr lang="en-US" altLang="zh-CN" sz="2400" b="1" baseline="30000">
                <a:solidFill>
                  <a:srgbClr val="002060"/>
                </a:solidFill>
                <a:latin typeface="微软雅黑" panose="020B0503020204020204" pitchFamily="34" charset="-122"/>
                <a:ea typeface="微软雅黑" panose="020B0503020204020204" pitchFamily="34" charset="-122"/>
              </a:rPr>
              <a:t>1</a:t>
            </a:r>
            <a:r>
              <a:rPr lang="zh-CN" altLang="en-US" sz="2400" baseline="0">
                <a:latin typeface="微软雅黑" panose="020B0503020204020204" pitchFamily="34" charset="-122"/>
                <a:ea typeface="微软雅黑" panose="020B0503020204020204" pitchFamily="34" charset="-122"/>
              </a:rPr>
              <a:t>，如果不重生，就不能进神的国</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2</a:t>
            </a:r>
            <a:r>
              <a:rPr lang="zh-CN" altLang="en-US" sz="2400" baseline="0">
                <a:latin typeface="微软雅黑" panose="020B0503020204020204" pitchFamily="34" charset="-122"/>
                <a:ea typeface="微软雅黑" panose="020B0503020204020204" pitchFamily="34" charset="-122"/>
              </a:rPr>
              <a:t>。这是浸礼或点水礼所教导的。它表明我们灵魂不洁，使我们因此厌恶自己，向神谦卑，在己身之外寻求洁净和救赎。</a:t>
            </a:r>
          </a:p>
        </p:txBody>
      </p:sp>
      <p:sp>
        <p:nvSpPr>
          <p:cNvPr id="7" name="文本框 6">
            <a:extLst>
              <a:ext uri="{FF2B5EF4-FFF2-40B4-BE49-F238E27FC236}">
                <a16:creationId xmlns:a16="http://schemas.microsoft.com/office/drawing/2014/main" id="{8DFD6426-8FCE-8168-953F-739468D4838D}"/>
              </a:ext>
            </a:extLst>
          </p:cNvPr>
          <p:cNvSpPr txBox="1"/>
          <p:nvPr/>
        </p:nvSpPr>
        <p:spPr>
          <a:xfrm>
            <a:off x="464949" y="4435927"/>
            <a:ext cx="1555234" cy="646331"/>
          </a:xfrm>
          <a:prstGeom prst="rect">
            <a:avLst/>
          </a:prstGeom>
          <a:noFill/>
        </p:spPr>
        <p:txBody>
          <a:bodyPr wrap="none" rtlCol="0">
            <a:spAutoFit/>
          </a:bodyPr>
          <a:lstStyle/>
          <a:p>
            <a:r>
              <a:rPr lang="en-US" altLang="zh-CN" baseline="0">
                <a:latin typeface="Consolas" panose="020B0609020204030204" pitchFamily="49" charset="0"/>
                <a:ea typeface="微软雅黑" panose="020B0503020204020204" pitchFamily="34" charset="-122"/>
              </a:rPr>
              <a:t>(1) </a:t>
            </a:r>
            <a:r>
              <a:rPr lang="zh-CN" altLang="en-US" baseline="0">
                <a:latin typeface="Consolas" panose="020B0609020204030204" pitchFamily="49" charset="0"/>
                <a:ea typeface="微软雅黑" panose="020B0503020204020204" pitchFamily="34" charset="-122"/>
              </a:rPr>
              <a:t>弗</a:t>
            </a:r>
            <a:r>
              <a:rPr lang="en-US" altLang="zh-CN" baseline="0">
                <a:latin typeface="Consolas" panose="020B0609020204030204" pitchFamily="49" charset="0"/>
                <a:ea typeface="微软雅黑" panose="020B0503020204020204" pitchFamily="34" charset="-122"/>
              </a:rPr>
              <a:t>2:3</a:t>
            </a:r>
          </a:p>
          <a:p>
            <a:r>
              <a:rPr lang="en-US" altLang="zh-CN" baseline="0">
                <a:latin typeface="Consolas" panose="020B0609020204030204" pitchFamily="49" charset="0"/>
                <a:ea typeface="微软雅黑" panose="020B0503020204020204" pitchFamily="34" charset="-122"/>
              </a:rPr>
              <a:t>(2) </a:t>
            </a:r>
            <a:r>
              <a:rPr lang="zh-CN" altLang="en-US" baseline="0">
                <a:latin typeface="Consolas" panose="020B0609020204030204" pitchFamily="49" charset="0"/>
                <a:ea typeface="微软雅黑" panose="020B0503020204020204" pitchFamily="34" charset="-122"/>
              </a:rPr>
              <a:t>约</a:t>
            </a:r>
            <a:r>
              <a:rPr lang="en-US" altLang="zh-CN" baseline="0">
                <a:latin typeface="Consolas" panose="020B0609020204030204" pitchFamily="49" charset="0"/>
                <a:ea typeface="微软雅黑" panose="020B0503020204020204" pitchFamily="34" charset="-122"/>
              </a:rPr>
              <a:t>3:3,5</a:t>
            </a:r>
            <a:endParaRPr lang="zh-CN" altLang="en-US" baseline="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3025811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40243D-9F8D-1411-B1F8-13EDC7BE9C1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A31B23E-319A-81F3-FB76-88890C578358}"/>
              </a:ext>
            </a:extLst>
          </p:cNvPr>
          <p:cNvSpPr txBox="1"/>
          <p:nvPr/>
        </p:nvSpPr>
        <p:spPr>
          <a:xfrm>
            <a:off x="359939" y="914400"/>
            <a:ext cx="8028122"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第二，洗礼象征并向我们印证，我们的罪藉着耶稣基督得以洗除。因此，我们受洗归入圣父、圣子、圣灵的名</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3</a:t>
            </a:r>
            <a:r>
              <a:rPr lang="zh-CN" altLang="en-US" sz="2400" baseline="0">
                <a:latin typeface="微软雅黑" panose="020B0503020204020204" pitchFamily="34" charset="-122"/>
                <a:ea typeface="微软雅黑" panose="020B0503020204020204" pitchFamily="34" charset="-122"/>
              </a:rPr>
              <a:t>。</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当我们受洗归入圣父之名的时候，父神就向我们作见证并赐我们印记，与我们立下永恒的恩典之约。他接纳我们为儿女和后嗣，应许赐给我们各样美善，救我们脱离一切的恶，或使恶于我们有益</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4</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379DB968-B51D-A152-51D3-8FF7E48E0C85}"/>
              </a:ext>
            </a:extLst>
          </p:cNvPr>
          <p:cNvSpPr txBox="1"/>
          <p:nvPr/>
        </p:nvSpPr>
        <p:spPr>
          <a:xfrm>
            <a:off x="359939" y="4265446"/>
            <a:ext cx="1555234"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(3)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(4)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8:28</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72274574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B75A42-1165-B7E7-1145-4E05C51F814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7747CE5A-6D0D-9CAB-C36D-CD38FACD44AD}"/>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当我们受洗归入圣子之名的时候，子神应许我们，他以宝血洗除我们一切的罪，并使我们在他的死和复活中与他联合</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5</a:t>
            </a:r>
            <a:r>
              <a:rPr lang="zh-CN" altLang="en-US" sz="2400" baseline="0">
                <a:latin typeface="微软雅黑" panose="020B0503020204020204" pitchFamily="34" charset="-122"/>
                <a:ea typeface="微软雅黑" panose="020B0503020204020204" pitchFamily="34" charset="-122"/>
              </a:rPr>
              <a:t>。因此，我们从罪中得释放，并在神眼中看为义。</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当我们受洗归入圣灵之名的时候，圣灵神藉着圣礼确保，他住在我们里面，使我们作基督里活泼的肢体，赐我们基督里的份，即我们的罪被洗去，生命每日都得更新，到我们最终在永生中被毫无瑕疵地</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6</a:t>
            </a:r>
            <a:r>
              <a:rPr lang="zh-CN" altLang="en-US" sz="2400" baseline="0">
                <a:latin typeface="微软雅黑" panose="020B0503020204020204" pitchFamily="34" charset="-122"/>
                <a:ea typeface="微软雅黑" panose="020B0503020204020204" pitchFamily="34" charset="-122"/>
              </a:rPr>
              <a:t>引到神选民的会中。</a:t>
            </a:r>
          </a:p>
        </p:txBody>
      </p:sp>
      <p:sp>
        <p:nvSpPr>
          <p:cNvPr id="7" name="文本框 6">
            <a:extLst>
              <a:ext uri="{FF2B5EF4-FFF2-40B4-BE49-F238E27FC236}">
                <a16:creationId xmlns:a16="http://schemas.microsoft.com/office/drawing/2014/main" id="{DAC04D7C-A4BD-089B-A30E-7376932F60B9}"/>
              </a:ext>
            </a:extLst>
          </p:cNvPr>
          <p:cNvSpPr txBox="1"/>
          <p:nvPr/>
        </p:nvSpPr>
        <p:spPr>
          <a:xfrm>
            <a:off x="359939" y="4819443"/>
            <a:ext cx="1428596"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(5)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6:5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(6)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5:27</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14833178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55396E-ABD3-B071-DA39-172A37BA378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EBEE2DC-7C86-0076-9F1E-F5371483D632}"/>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第三，由于任何约均包括两部分</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应许和义务，因此藉着洗礼，神呼召并要求我们要有新的顺服，即要与圣父、圣子、圣灵三位一体的神联合，信靠他，尽心、尽性、尽意、尽力爱他</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7</a:t>
            </a:r>
            <a:r>
              <a:rPr lang="zh-CN" altLang="en-US" sz="2400" baseline="0">
                <a:latin typeface="微软雅黑" panose="020B0503020204020204" pitchFamily="34" charset="-122"/>
                <a:ea typeface="微软雅黑" panose="020B0503020204020204" pitchFamily="34" charset="-122"/>
              </a:rPr>
              <a:t>。我们不可贪爱世界</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8</a:t>
            </a:r>
            <a:r>
              <a:rPr lang="zh-CN" altLang="en-US" sz="2400" baseline="0">
                <a:latin typeface="微软雅黑" panose="020B0503020204020204" pitchFamily="34" charset="-122"/>
                <a:ea typeface="微软雅黑" panose="020B0503020204020204" pitchFamily="34" charset="-122"/>
              </a:rPr>
              <a:t>，而要脱去旧人</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9</a:t>
            </a:r>
            <a:r>
              <a:rPr lang="zh-CN" altLang="en-US" sz="2400" baseline="0">
                <a:latin typeface="微软雅黑" panose="020B0503020204020204" pitchFamily="34" charset="-122"/>
                <a:ea typeface="微软雅黑" panose="020B0503020204020204" pitchFamily="34" charset="-122"/>
              </a:rPr>
              <a:t>，过敬畏神的生活</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10</a:t>
            </a:r>
            <a:r>
              <a:rPr lang="zh-CN" altLang="en-US" sz="2400" baseline="0">
                <a:latin typeface="微软雅黑" panose="020B0503020204020204" pitchFamily="34" charset="-122"/>
                <a:ea typeface="微软雅黑" panose="020B0503020204020204" pitchFamily="34" charset="-122"/>
              </a:rPr>
              <a:t>。若有时因软弱犯罪，我们不可对神的慈悲丧失信心，也不可继续活在罪中，因为洗礼是我们与神立永恒恩约的印证和确据。</a:t>
            </a:r>
          </a:p>
        </p:txBody>
      </p:sp>
      <p:sp>
        <p:nvSpPr>
          <p:cNvPr id="7" name="文本框 6">
            <a:extLst>
              <a:ext uri="{FF2B5EF4-FFF2-40B4-BE49-F238E27FC236}">
                <a16:creationId xmlns:a16="http://schemas.microsoft.com/office/drawing/2014/main" id="{ABDB75AC-0913-9DA2-A952-BF916B502390}"/>
              </a:ext>
            </a:extLst>
          </p:cNvPr>
          <p:cNvSpPr txBox="1"/>
          <p:nvPr/>
        </p:nvSpPr>
        <p:spPr>
          <a:xfrm>
            <a:off x="359939" y="4819443"/>
            <a:ext cx="1659429" cy="1200329"/>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(7)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22:37</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(8) </a:t>
            </a:r>
            <a:r>
              <a:rPr lang="zh-CN" altLang="en-US" kern="1200" baseline="0">
                <a:solidFill>
                  <a:schemeClr val="tx1"/>
                </a:solidFill>
                <a:latin typeface="Consolas" panose="020B0609020204030204" pitchFamily="49" charset="0"/>
                <a:ea typeface="微软雅黑" panose="020B0503020204020204" pitchFamily="34" charset="-122"/>
                <a:cs typeface="+mn-cs"/>
              </a:rPr>
              <a:t>约壹</a:t>
            </a:r>
            <a:r>
              <a:rPr lang="en-US" altLang="zh-CN" kern="1200" baseline="0">
                <a:solidFill>
                  <a:schemeClr val="tx1"/>
                </a:solidFill>
                <a:latin typeface="Consolas" panose="020B0609020204030204" pitchFamily="49" charset="0"/>
                <a:ea typeface="微软雅黑" panose="020B0503020204020204" pitchFamily="34" charset="-122"/>
                <a:cs typeface="+mn-cs"/>
              </a:rPr>
              <a:t>2:15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(9)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4:22</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(10) </a:t>
            </a:r>
            <a:r>
              <a:rPr lang="zh-CN" altLang="en-US" kern="1200" baseline="0">
                <a:solidFill>
                  <a:schemeClr val="tx1"/>
                </a:solidFill>
                <a:latin typeface="Consolas" panose="020B0609020204030204" pitchFamily="49" charset="0"/>
                <a:ea typeface="微软雅黑" panose="020B0503020204020204" pitchFamily="34" charset="-122"/>
                <a:cs typeface="+mn-cs"/>
              </a:rPr>
              <a:t>西</a:t>
            </a:r>
            <a:r>
              <a:rPr lang="en-US" altLang="zh-CN" kern="1200" baseline="0">
                <a:solidFill>
                  <a:schemeClr val="tx1"/>
                </a:solidFill>
                <a:latin typeface="Consolas" panose="020B0609020204030204" pitchFamily="49" charset="0"/>
                <a:ea typeface="微软雅黑" panose="020B0503020204020204" pitchFamily="34" charset="-122"/>
                <a:cs typeface="+mn-cs"/>
              </a:rPr>
              <a:t>3:5</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9937081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773B8C-5E2D-3900-49EF-D478C48AFC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D304D6D-7074-F04A-42A2-C5DEA0C7F77E}"/>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虽然信主之人的儿女不明白这些事，但是他们必须因着圣约的缘故受洗。然而成人若要受洗，他们就必须先认罪悔改，并宣告自己信基督。因此，施洗约翰按照神的命令，传讲悔改的洗礼，使罪得赦</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11</a:t>
            </a:r>
            <a:r>
              <a:rPr lang="zh-CN" altLang="en-US" sz="2400" baseline="0">
                <a:latin typeface="微软雅黑" panose="020B0503020204020204" pitchFamily="34" charset="-122"/>
                <a:ea typeface="微软雅黑" panose="020B0503020204020204" pitchFamily="34" charset="-122"/>
              </a:rPr>
              <a:t>，惟有认罪悔改的人才可以受洗。我们的主耶稣基督也吩咐使徒去使万民作他的门徒，奉圣父</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圣子</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圣灵的名给他们施洗</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12</a:t>
            </a:r>
            <a:r>
              <a:rPr lang="zh-CN" altLang="en-US" sz="2400" baseline="0">
                <a:latin typeface="微软雅黑" panose="020B0503020204020204" pitchFamily="34" charset="-122"/>
                <a:ea typeface="微软雅黑" panose="020B0503020204020204" pitchFamily="34" charset="-122"/>
              </a:rPr>
              <a:t>，又应许说信而受洗的必然得救</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13</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1ADC6DA4-9AD5-2318-DE29-A172426DA66A}"/>
              </a:ext>
            </a:extLst>
          </p:cNvPr>
          <p:cNvSpPr txBox="1"/>
          <p:nvPr/>
        </p:nvSpPr>
        <p:spPr>
          <a:xfrm>
            <a:off x="359939" y="4819443"/>
            <a:ext cx="2419252" cy="923330"/>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(11)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1:4,5;</a:t>
            </a:r>
            <a:r>
              <a:rPr lang="zh-CN" altLang="en-US" kern="1200" baseline="0">
                <a:solidFill>
                  <a:schemeClr val="tx1"/>
                </a:solidFill>
                <a:latin typeface="Consolas" panose="020B0609020204030204" pitchFamily="49" charset="0"/>
                <a:ea typeface="微软雅黑" panose="020B0503020204020204" pitchFamily="34" charset="-122"/>
                <a:cs typeface="+mn-cs"/>
              </a:rPr>
              <a:t>路</a:t>
            </a:r>
            <a:r>
              <a:rPr lang="en-US" altLang="zh-CN" kern="1200" baseline="0">
                <a:solidFill>
                  <a:schemeClr val="tx1"/>
                </a:solidFill>
                <a:latin typeface="Consolas" panose="020B0609020204030204" pitchFamily="49" charset="0"/>
                <a:ea typeface="微软雅黑" panose="020B0503020204020204" pitchFamily="34" charset="-122"/>
                <a:cs typeface="+mn-cs"/>
              </a:rPr>
              <a:t>3:3</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(12)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(13)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16:16</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19493705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D375A2-3331-27BA-524F-8BBCBD558A8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97B30B0-36E1-EA0C-C55C-9245A138B30C}"/>
              </a:ext>
            </a:extLst>
          </p:cNvPr>
          <p:cNvSpPr txBox="1"/>
          <p:nvPr/>
        </p:nvSpPr>
        <p:spPr>
          <a:xfrm>
            <a:off x="359939" y="914400"/>
            <a:ext cx="8028122" cy="1135054"/>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为施行圣洗礼，使神得荣耀，使我们得安慰、教会得造就，让我们来呼求他的圣名。</a:t>
            </a:r>
          </a:p>
        </p:txBody>
      </p:sp>
    </p:spTree>
    <p:extLst>
      <p:ext uri="{BB962C8B-B14F-4D97-AF65-F5344CB8AC3E}">
        <p14:creationId xmlns:p14="http://schemas.microsoft.com/office/powerpoint/2010/main" val="29506944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73989-8F3A-9808-6E6C-DAE0B669503B}"/>
              </a:ext>
            </a:extLst>
          </p:cNvPr>
          <p:cNvSpPr txBox="1">
            <a:spLocks noChangeArrowheads="1"/>
          </p:cNvSpPr>
          <p:nvPr/>
        </p:nvSpPr>
        <p:spPr>
          <a:xfrm>
            <a:off x="0" y="1751308"/>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洗礼前祷告</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6905771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B8BD2B-882D-0DF0-B4DC-4B008E2AD494}"/>
              </a:ext>
            </a:extLst>
          </p:cNvPr>
          <p:cNvSpPr/>
          <p:nvPr/>
        </p:nvSpPr>
        <p:spPr>
          <a:xfrm>
            <a:off x="1219813" y="1758110"/>
            <a:ext cx="6308373" cy="1384995"/>
          </a:xfrm>
          <a:prstGeom prst="rect">
            <a:avLst/>
          </a:prstGeom>
        </p:spPr>
        <p:txBody>
          <a:bodyPr wrap="square">
            <a:spAutoFit/>
          </a:bodyPr>
          <a:lstStyle/>
          <a:p>
            <a:r>
              <a:rPr lang="zh-CN" altLang="en-US" sz="2800" baseline="0">
                <a:solidFill>
                  <a:schemeClr val="tx1"/>
                </a:solidFill>
                <a:latin typeface="微软雅黑" panose="020B0503020204020204" pitchFamily="34" charset="-122"/>
                <a:ea typeface="微软雅黑" panose="020B0503020204020204" pitchFamily="34" charset="-122"/>
              </a:rPr>
              <a:t>请领受</a:t>
            </a:r>
            <a:r>
              <a:rPr lang="zh-CN" altLang="en-US" sz="2800">
                <a:latin typeface="微软雅黑" panose="020B0503020204020204" pitchFamily="34" charset="-122"/>
                <a:ea typeface="微软雅黑" panose="020B0503020204020204" pitchFamily="34" charset="-122"/>
              </a:rPr>
              <a:t>孩童洗礼</a:t>
            </a:r>
            <a:r>
              <a:rPr lang="zh-CN" altLang="en-US" sz="2800" baseline="0">
                <a:solidFill>
                  <a:schemeClr val="tx1"/>
                </a:solidFill>
                <a:latin typeface="微软雅黑" panose="020B0503020204020204" pitchFamily="34" charset="-122"/>
                <a:ea typeface="微软雅黑" panose="020B0503020204020204" pitchFamily="34" charset="-122"/>
              </a:rPr>
              <a:t>，</a:t>
            </a:r>
            <a:endParaRPr lang="en-US" altLang="zh-CN" sz="2800" baseline="0">
              <a:solidFill>
                <a:schemeClr val="tx1"/>
              </a:solidFill>
              <a:latin typeface="微软雅黑" panose="020B0503020204020204" pitchFamily="34" charset="-122"/>
              <a:ea typeface="微软雅黑" panose="020B0503020204020204" pitchFamily="34" charset="-122"/>
            </a:endParaRPr>
          </a:p>
          <a:p>
            <a:endParaRPr lang="en-US" altLang="zh-CN" sz="2800" baseline="0" dirty="0">
              <a:solidFill>
                <a:schemeClr val="tx1"/>
              </a:solidFill>
              <a:latin typeface="微软雅黑" panose="020B0503020204020204" pitchFamily="34" charset="-122"/>
              <a:ea typeface="微软雅黑" panose="020B0503020204020204" pitchFamily="34" charset="-122"/>
            </a:endParaRPr>
          </a:p>
          <a:p>
            <a:r>
              <a:rPr lang="zh-CN" altLang="en-US" sz="2800" baseline="0">
                <a:solidFill>
                  <a:schemeClr val="tx1"/>
                </a:solidFill>
                <a:latin typeface="微软雅黑" panose="020B0503020204020204" pitchFamily="34" charset="-122"/>
                <a:ea typeface="微软雅黑" panose="020B0503020204020204" pitchFamily="34" charset="-122"/>
              </a:rPr>
              <a:t>　　</a:t>
            </a:r>
            <a:r>
              <a:rPr lang="zh-CN" altLang="en-US" sz="2800" u="sng" baseline="0">
                <a:solidFill>
                  <a:schemeClr val="tx1"/>
                </a:solidFill>
                <a:latin typeface="微软雅黑" panose="020B0503020204020204" pitchFamily="34" charset="-122"/>
                <a:ea typeface="微软雅黑" panose="020B0503020204020204" pitchFamily="34" charset="-122"/>
              </a:rPr>
              <a:t>　　　</a:t>
            </a:r>
            <a:r>
              <a:rPr lang="zh-CN" altLang="en-US" sz="2800" baseline="0">
                <a:solidFill>
                  <a:schemeClr val="tx1"/>
                </a:solidFill>
                <a:latin typeface="微软雅黑" panose="020B0503020204020204" pitchFamily="34" charset="-122"/>
                <a:ea typeface="微软雅黑" panose="020B0503020204020204" pitchFamily="34" charset="-122"/>
              </a:rPr>
              <a:t>和他们的父母到台前来站立。</a:t>
            </a:r>
            <a:endParaRPr lang="zh-CN" altLang="en-US" sz="2800" baseline="0" dirty="0">
              <a:solidFill>
                <a:schemeClr val="tx1"/>
              </a:solidFill>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4C39FF80-6AFB-42B9-6678-E91F9BB38968}"/>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9626800"/>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A8F8F-0939-34D8-BD46-E98B8A8A006D}"/>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圣约洗礼信仰宣告</a:t>
            </a:r>
            <a:endParaRPr lang="zh-CN" altLang="en-US" sz="34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929B27C-67F4-EB3F-BFEC-4355D6BDDBE7}"/>
              </a:ext>
            </a:extLst>
          </p:cNvPr>
          <p:cNvSpPr txBox="1"/>
          <p:nvPr/>
        </p:nvSpPr>
        <p:spPr>
          <a:xfrm>
            <a:off x="420978" y="1289953"/>
            <a:ext cx="7906043" cy="4278094"/>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在创造、掌管万有的神及教会众弟兄姐妹面前郑重宣告：</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我愿意让我的孩子</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接受圣约家庭洗礼，领受圣约记号，宣告我的孩子是在神恩约中有份的产业。</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我愿意照神的心意尽自己做父母的责任，一生殷勤教导养育神赐予我的产业，殷勤教导孩子学习圣经，使他从小就明白圣经，作讨神喜悦的守约、顺命的儿女；</a:t>
            </a:r>
          </a:p>
        </p:txBody>
      </p:sp>
    </p:spTree>
    <p:extLst>
      <p:ext uri="{BB962C8B-B14F-4D97-AF65-F5344CB8AC3E}">
        <p14:creationId xmlns:p14="http://schemas.microsoft.com/office/powerpoint/2010/main" val="28397462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80C180C-1069-B1E8-B028-38CA04F421C3}"/>
              </a:ext>
            </a:extLst>
          </p:cNvPr>
          <p:cNvSpPr txBox="1">
            <a:spLocks noChangeArrowheads="1"/>
          </p:cNvSpPr>
          <p:nvPr/>
        </p:nvSpPr>
        <p:spPr>
          <a:xfrm>
            <a:off x="487800" y="914400"/>
            <a:ext cx="7772400" cy="3901517"/>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b="1" baseline="0">
                <a:latin typeface="微软雅黑" panose="020B0503020204020204" pitchFamily="34" charset="-122"/>
                <a:ea typeface="微软雅黑" panose="020B0503020204020204" pitchFamily="34" charset="-122"/>
              </a:rPr>
              <a:t>【</a:t>
            </a:r>
            <a:r>
              <a:rPr lang="zh-CN" altLang="en-US" b="1" baseline="0">
                <a:latin typeface="微软雅黑" panose="020B0503020204020204" pitchFamily="34" charset="-122"/>
                <a:ea typeface="微软雅黑" panose="020B0503020204020204" pitchFamily="34" charset="-122"/>
              </a:rPr>
              <a:t>徒</a:t>
            </a:r>
            <a:r>
              <a:rPr lang="en-US" altLang="zh-CN" b="1" baseline="0">
                <a:latin typeface="微软雅黑" panose="020B0503020204020204" pitchFamily="34" charset="-122"/>
                <a:ea typeface="微软雅黑" panose="020B0503020204020204" pitchFamily="34" charset="-122"/>
              </a:rPr>
              <a:t>8:35-38】</a:t>
            </a:r>
            <a:r>
              <a:rPr lang="en-US" altLang="zh-CN" baseline="0">
                <a:latin typeface="微软雅黑" panose="020B0503020204020204" pitchFamily="34" charset="-122"/>
                <a:ea typeface="微软雅黑" panose="020B0503020204020204" pitchFamily="34" charset="-122"/>
              </a:rPr>
              <a:t>35 </a:t>
            </a:r>
            <a:r>
              <a:rPr lang="zh-CN" altLang="en-US" baseline="0">
                <a:latin typeface="微软雅黑" panose="020B0503020204020204" pitchFamily="34" charset="-122"/>
                <a:ea typeface="微软雅黑" panose="020B0503020204020204" pitchFamily="34" charset="-122"/>
              </a:rPr>
              <a:t>腓利就开口从这经上起，对他传讲耶稣。</a:t>
            </a:r>
            <a:r>
              <a:rPr lang="en-US" altLang="zh-CN" baseline="0">
                <a:latin typeface="微软雅黑" panose="020B0503020204020204" pitchFamily="34" charset="-122"/>
                <a:ea typeface="微软雅黑" panose="020B0503020204020204" pitchFamily="34" charset="-122"/>
              </a:rPr>
              <a:t>36 </a:t>
            </a:r>
            <a:r>
              <a:rPr lang="zh-CN" altLang="en-US" baseline="0">
                <a:latin typeface="微软雅黑" panose="020B0503020204020204" pitchFamily="34" charset="-122"/>
                <a:ea typeface="微软雅黑" panose="020B0503020204020204" pitchFamily="34" charset="-122"/>
              </a:rPr>
              <a:t>二人正往前走，到了有水的地方，太监说，看哪，这里有水，我受洗有什么妨碍呢？</a:t>
            </a:r>
            <a:r>
              <a:rPr lang="en-US" altLang="zh-CN" baseline="0">
                <a:latin typeface="微软雅黑" panose="020B0503020204020204" pitchFamily="34" charset="-122"/>
                <a:ea typeface="微软雅黑" panose="020B0503020204020204" pitchFamily="34" charset="-122"/>
              </a:rPr>
              <a:t>37 </a:t>
            </a:r>
            <a:r>
              <a:rPr lang="zh-CN" altLang="en-US" baseline="0">
                <a:latin typeface="微软雅黑" panose="020B0503020204020204" pitchFamily="34" charset="-122"/>
                <a:ea typeface="微软雅黑" panose="020B0503020204020204" pitchFamily="34" charset="-122"/>
              </a:rPr>
              <a:t>腓利说，你若是一心相信就可以，他回答说，我信耶稣基督是神的儿子。</a:t>
            </a:r>
            <a:r>
              <a:rPr lang="en-US" altLang="zh-CN" baseline="0">
                <a:latin typeface="微软雅黑" panose="020B0503020204020204" pitchFamily="34" charset="-122"/>
                <a:ea typeface="微软雅黑" panose="020B0503020204020204" pitchFamily="34" charset="-122"/>
              </a:rPr>
              <a:t>38 </a:t>
            </a:r>
            <a:r>
              <a:rPr lang="zh-CN" altLang="en-US" baseline="0">
                <a:latin typeface="微软雅黑" panose="020B0503020204020204" pitchFamily="34" charset="-122"/>
                <a:ea typeface="微软雅黑" panose="020B0503020204020204" pitchFamily="34" charset="-122"/>
              </a:rPr>
              <a:t>于是吩咐车站住，腓利和太监二人同下水里去，腓利就给他施洗。</a:t>
            </a:r>
            <a:endParaRPr lang="zh-CN" altLang="en-US" baseline="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E1425EC5-0C8A-507F-9471-EC77791C23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8372214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5E276E-30C5-E6C9-D1AD-2A67CDFD3486}"/>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圣约洗礼信仰宣告</a:t>
            </a:r>
            <a:endParaRPr lang="zh-CN" altLang="en-US" sz="34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ABEAB017-95DE-1BAF-3BE2-B30A003A90F1}"/>
              </a:ext>
            </a:extLst>
          </p:cNvPr>
          <p:cNvSpPr txBox="1"/>
          <p:nvPr/>
        </p:nvSpPr>
        <p:spPr>
          <a:xfrm>
            <a:off x="420978" y="1289953"/>
            <a:ext cx="7906043" cy="5016758"/>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我愿意照神的旨意建立神赐予我的圣约家庭，让基督在我家中掌权，得着荣耀；</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我愿意靠主恩典竭力建立圣约家庭崇拜。并积极引领我的孩子存敬畏的心参加教会的聚会；使他从小就成为敬拜神、敬畏神的人。</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我愿意在生命、品德、敬虔上以身作则来教导我的孩子为主培养敬虔的后裔！</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我愿意接受教会众牧者及弟兄姐妹对我和我家庭的牧养、监督、劝戒、管教。</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阿门！</a:t>
            </a:r>
          </a:p>
        </p:txBody>
      </p:sp>
    </p:spTree>
    <p:extLst>
      <p:ext uri="{BB962C8B-B14F-4D97-AF65-F5344CB8AC3E}">
        <p14:creationId xmlns:p14="http://schemas.microsoft.com/office/powerpoint/2010/main" val="114780141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35D6E7-A723-7276-71CE-DC81B3FEDEE7}"/>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
                <a:latin typeface="Microsoft YaHei" panose="020B0503020204020204" pitchFamily="34" charset="-122"/>
                <a:ea typeface="Microsoft YaHei" panose="020B0503020204020204" pitchFamily="34" charset="-122"/>
              </a:rPr>
              <a:t>为圣约家庭的孩子施行洗礼</a:t>
            </a:r>
            <a:endParaRPr lang="zh-CN" altLang="en-US" b="1" spc="1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76093012-880D-0506-9C72-C08702B3229C}"/>
              </a:ext>
            </a:extLst>
          </p:cNvPr>
          <p:cNvSpPr txBox="1"/>
          <p:nvPr/>
        </p:nvSpPr>
        <p:spPr>
          <a:xfrm>
            <a:off x="484283" y="1688123"/>
            <a:ext cx="7779434" cy="2677656"/>
          </a:xfrm>
          <a:prstGeom prst="rect">
            <a:avLst/>
          </a:prstGeom>
          <a:noFill/>
        </p:spPr>
        <p:txBody>
          <a:bodyPr wrap="square" rtlCol="0">
            <a:spAutoFit/>
          </a:bodyPr>
          <a:lstStyle/>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，我奉圣父、圣子、圣灵的名给你施洗。</a:t>
            </a:r>
          </a:p>
        </p:txBody>
      </p:sp>
    </p:spTree>
    <p:extLst>
      <p:ext uri="{BB962C8B-B14F-4D97-AF65-F5344CB8AC3E}">
        <p14:creationId xmlns:p14="http://schemas.microsoft.com/office/powerpoint/2010/main" val="83941935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E9EC5C-4AB6-4989-2796-B383904A991E}"/>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会友入会</a:t>
            </a:r>
            <a:endParaRPr lang="zh-CN" altLang="en-US" b="1" spc="1000" baseline="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59DDC183-ADE5-AE4B-CCB2-6FE51B8C73C4}"/>
              </a:ext>
            </a:extLst>
          </p:cNvPr>
          <p:cNvSpPr txBox="1"/>
          <p:nvPr/>
        </p:nvSpPr>
        <p:spPr>
          <a:xfrm>
            <a:off x="0" y="1702192"/>
            <a:ext cx="8748000" cy="2440148"/>
          </a:xfrm>
          <a:prstGeom prst="rect">
            <a:avLst/>
          </a:prstGeom>
          <a:noFill/>
        </p:spPr>
        <p:txBody>
          <a:bodyPr wrap="square" rtlCol="0" anchor="ctr" anchorCtr="0">
            <a:noAutofit/>
          </a:bodyPr>
          <a:lstStyle/>
          <a:p>
            <a:pPr algn="ctr"/>
            <a:r>
              <a:rPr lang="zh-CN" altLang="en-US" sz="3200">
                <a:latin typeface="微软雅黑" panose="020B0503020204020204" pitchFamily="34" charset="-122"/>
                <a:ea typeface="微软雅黑" panose="020B0503020204020204" pitchFamily="34" charset="-122"/>
              </a:rPr>
              <a:t>唱诗：</a:t>
            </a:r>
            <a:r>
              <a:rPr lang="en-US" altLang="zh-CN" sz="3200">
                <a:latin typeface="微软雅黑" panose="020B0503020204020204" pitchFamily="34" charset="-122"/>
                <a:ea typeface="微软雅黑" panose="020B0503020204020204" pitchFamily="34" charset="-122"/>
              </a:rPr>
              <a:t>《</a:t>
            </a:r>
            <a:r>
              <a:rPr lang="zh-CN" altLang="en-US" sz="3200" u="sng">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a:t>
            </a:r>
          </a:p>
          <a:p>
            <a:pPr algn="ctr"/>
            <a:endParaRPr lang="en-US" altLang="zh-CN" sz="3200">
              <a:latin typeface="微软雅黑" panose="020B0503020204020204" pitchFamily="34" charset="-122"/>
              <a:ea typeface="微软雅黑" panose="020B0503020204020204" pitchFamily="34" charset="-122"/>
            </a:endParaRPr>
          </a:p>
          <a:p>
            <a:pPr algn="ctr"/>
            <a:r>
              <a:rPr lang="zh-CN" altLang="en-US" sz="3200">
                <a:latin typeface="微软雅黑" panose="020B0503020204020204" pitchFamily="34" charset="-122"/>
                <a:ea typeface="微软雅黑" panose="020B0503020204020204" pitchFamily="34" charset="-122"/>
              </a:rPr>
              <a:t>宣读</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圣经归正教会会友须知</a:t>
            </a:r>
            <a:r>
              <a:rPr lang="en-US" altLang="zh-CN" sz="3200">
                <a:latin typeface="微软雅黑" panose="020B0503020204020204" pitchFamily="34" charset="-122"/>
                <a:ea typeface="微软雅黑" panose="020B0503020204020204" pitchFamily="34" charset="-122"/>
              </a:rPr>
              <a:t>》</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739044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079810-6079-1F0E-50BB-BFBF75C8AE11}"/>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6BDA4401-A06B-33A2-F1BD-0F5200E63BCD}"/>
              </a:ext>
            </a:extLst>
          </p:cNvPr>
          <p:cNvSpPr txBox="1"/>
          <p:nvPr/>
        </p:nvSpPr>
        <p:spPr>
          <a:xfrm>
            <a:off x="484283" y="1041009"/>
            <a:ext cx="7779434" cy="2554545"/>
          </a:xfrm>
          <a:prstGeom prst="rect">
            <a:avLst/>
          </a:prstGeom>
          <a:noFill/>
        </p:spPr>
        <p:txBody>
          <a:bodyPr wrap="square" rtlCol="0">
            <a:spAutoFit/>
          </a:bodyPr>
          <a:lstStyle/>
          <a:p>
            <a:r>
              <a:rPr lang="en-US" altLang="zh-CN" sz="3200">
                <a:ea typeface="微软雅黑" panose="020B0503020204020204" pitchFamily="34" charset="-122"/>
              </a:rPr>
              <a:t>1</a:t>
            </a:r>
            <a:r>
              <a:rPr lang="zh-CN" altLang="en-US" sz="3200">
                <a:ea typeface="微软雅黑" panose="020B0503020204020204" pitchFamily="34" charset="-122"/>
              </a:rPr>
              <a:t>、凡是悔改归信主基督，奉三一真神圣名受洗者，是属于基督身体的一份子，是恩典之约的子民。所以，必须加入当地教会，与弟兄姊妹一同在圣约中生活，委身敬拜主，培育信徒，向世人作见证。</a:t>
            </a:r>
          </a:p>
        </p:txBody>
      </p:sp>
    </p:spTree>
    <p:extLst>
      <p:ext uri="{BB962C8B-B14F-4D97-AF65-F5344CB8AC3E}">
        <p14:creationId xmlns:p14="http://schemas.microsoft.com/office/powerpoint/2010/main" val="110924282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47DA8C-2ED3-BE5D-E294-C4E19F7C630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FC6FA01E-1A23-ECC1-5A9B-BEAA9FE0231E}"/>
              </a:ext>
            </a:extLst>
          </p:cNvPr>
          <p:cNvSpPr txBox="1"/>
          <p:nvPr/>
        </p:nvSpPr>
        <p:spPr>
          <a:xfrm>
            <a:off x="484283" y="1041009"/>
            <a:ext cx="7779434" cy="4401205"/>
          </a:xfrm>
          <a:prstGeom prst="rect">
            <a:avLst/>
          </a:prstGeom>
          <a:noFill/>
        </p:spPr>
        <p:txBody>
          <a:bodyPr wrap="square" rtlCol="0">
            <a:spAutoFit/>
          </a:bodyPr>
          <a:lstStyle/>
          <a:p>
            <a:r>
              <a:rPr lang="en-US" altLang="zh-CN" sz="2800">
                <a:ea typeface="微软雅黑" panose="020B0503020204020204" pitchFamily="34" charset="-122"/>
              </a:rPr>
              <a:t>2</a:t>
            </a:r>
            <a:r>
              <a:rPr lang="zh-CN" altLang="en-US" sz="2800">
                <a:ea typeface="微软雅黑" panose="020B0503020204020204" pitchFamily="34" charset="-122"/>
              </a:rPr>
              <a:t>、从旧约到新约时代，圣约子民团体都是遵行「会友制」：旧约里有西乃山前的会众，与神立约成为「主耶和华的会」，有摩西与七十长老治理，按支派宗族家室，报名上册，并设立千夫长至十夫长治理百姓；新约教会是「在主基督里的教会」，有监督（长老）与执事治理，牧养主的群羊，教会有钥匙权，在地上释放或捆绑天上所释放或捆绑的，将人领进或逐出教会。因此，各地方堂会必须建立正式「会友制」，将正式会友登入「会友名册」，以落实圣经的管教劝诫圣工。</a:t>
            </a:r>
          </a:p>
        </p:txBody>
      </p:sp>
    </p:spTree>
    <p:extLst>
      <p:ext uri="{BB962C8B-B14F-4D97-AF65-F5344CB8AC3E}">
        <p14:creationId xmlns:p14="http://schemas.microsoft.com/office/powerpoint/2010/main" val="147931182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A55D1C-FC86-EC4A-D427-10DB1D5A808D}"/>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A3D85140-0BBF-5D34-9DDE-423ED20C3143}"/>
              </a:ext>
            </a:extLst>
          </p:cNvPr>
          <p:cNvSpPr txBox="1"/>
          <p:nvPr/>
        </p:nvSpPr>
        <p:spPr>
          <a:xfrm>
            <a:off x="484283" y="1041009"/>
            <a:ext cx="7779434" cy="3539430"/>
          </a:xfrm>
          <a:prstGeom prst="rect">
            <a:avLst/>
          </a:prstGeom>
          <a:noFill/>
        </p:spPr>
        <p:txBody>
          <a:bodyPr wrap="square" rtlCol="0">
            <a:spAutoFit/>
          </a:bodyPr>
          <a:lstStyle/>
          <a:p>
            <a:r>
              <a:rPr lang="en-US" altLang="zh-CN" sz="3200">
                <a:ea typeface="微软雅黑" panose="020B0503020204020204" pitchFamily="34" charset="-122"/>
              </a:rPr>
              <a:t>3</a:t>
            </a:r>
            <a:r>
              <a:rPr lang="zh-CN" altLang="en-US" sz="3200">
                <a:ea typeface="微软雅黑" panose="020B0503020204020204" pitchFamily="34" charset="-122"/>
              </a:rPr>
              <a:t>、凡是「圣经归正教会」（以下简称「本教会」）的正式会友，既然是主内恩典之约的子民，享受圣约中的一切恩福，享有本教会的牧养教导，保护治理，辅导劝诫；也当尽圣约中的一切义务，认真固定聚会，读经祷告，参与服事，感恩奉献，彼此相爱。</a:t>
            </a:r>
          </a:p>
        </p:txBody>
      </p:sp>
    </p:spTree>
    <p:extLst>
      <p:ext uri="{BB962C8B-B14F-4D97-AF65-F5344CB8AC3E}">
        <p14:creationId xmlns:p14="http://schemas.microsoft.com/office/powerpoint/2010/main" val="142971114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C41234-4DBB-A3A7-DAF6-14451BAACE5F}"/>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63DBD3B-D28D-F2C4-EB2B-70C52C5A17EE}"/>
              </a:ext>
            </a:extLst>
          </p:cNvPr>
          <p:cNvSpPr txBox="1"/>
          <p:nvPr/>
        </p:nvSpPr>
        <p:spPr>
          <a:xfrm>
            <a:off x="484283" y="1041009"/>
            <a:ext cx="7779434" cy="4524315"/>
          </a:xfrm>
          <a:prstGeom prst="rect">
            <a:avLst/>
          </a:prstGeom>
          <a:noFill/>
        </p:spPr>
        <p:txBody>
          <a:bodyPr wrap="square" rtlCol="0">
            <a:spAutoFit/>
          </a:bodyPr>
          <a:lstStyle/>
          <a:p>
            <a:r>
              <a:rPr lang="en-US" altLang="zh-CN" sz="3200">
                <a:ea typeface="微软雅黑" panose="020B0503020204020204" pitchFamily="34" charset="-122"/>
              </a:rPr>
              <a:t>4</a:t>
            </a:r>
            <a:r>
              <a:rPr lang="zh-CN" altLang="en-US" sz="3200">
                <a:ea typeface="微软雅黑" panose="020B0503020204020204" pitchFamily="34" charset="-122"/>
              </a:rPr>
              <a:t>、凡是本教会的正式会友，皆认同本教会根据圣经，所持守的归正信仰与体制，并且乐意在教会中学习「要理问答」，认识圣经全备真理，在真道上不断长进，带领家人灵命长进，并广传福音与人分享救恩。</a:t>
            </a:r>
          </a:p>
          <a:p>
            <a:endParaRPr lang="zh-CN" altLang="en-US" sz="3200">
              <a:ea typeface="微软雅黑" panose="020B0503020204020204" pitchFamily="34" charset="-122"/>
            </a:endParaRPr>
          </a:p>
          <a:p>
            <a:r>
              <a:rPr lang="en-US" altLang="zh-CN" sz="3200">
                <a:ea typeface="微软雅黑" panose="020B0503020204020204" pitchFamily="34" charset="-122"/>
              </a:rPr>
              <a:t>5</a:t>
            </a:r>
            <a:r>
              <a:rPr lang="zh-CN" altLang="en-US" sz="3200">
                <a:ea typeface="微软雅黑" panose="020B0503020204020204" pitchFamily="34" charset="-122"/>
              </a:rPr>
              <a:t>、凡在本教会信主，经长老团确认，公开告白信仰且受洗者，自受洗之日起，即为本教会之正式会友。</a:t>
            </a:r>
          </a:p>
        </p:txBody>
      </p:sp>
    </p:spTree>
    <p:extLst>
      <p:ext uri="{BB962C8B-B14F-4D97-AF65-F5344CB8AC3E}">
        <p14:creationId xmlns:p14="http://schemas.microsoft.com/office/powerpoint/2010/main" val="1955890431"/>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C41234-4DBB-A3A7-DAF6-14451BAACE5F}"/>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0EB4D9DF-5EBC-0E41-C1E7-20D8D4302471}"/>
              </a:ext>
            </a:extLst>
          </p:cNvPr>
          <p:cNvSpPr txBox="1"/>
          <p:nvPr/>
        </p:nvSpPr>
        <p:spPr>
          <a:xfrm>
            <a:off x="484283" y="1041009"/>
            <a:ext cx="7779434" cy="4524315"/>
          </a:xfrm>
          <a:prstGeom prst="rect">
            <a:avLst/>
          </a:prstGeom>
          <a:noFill/>
        </p:spPr>
        <p:txBody>
          <a:bodyPr wrap="square" rtlCol="0">
            <a:spAutoFit/>
          </a:bodyPr>
          <a:lstStyle/>
          <a:p>
            <a:r>
              <a:rPr lang="en-US" altLang="zh-CN" sz="3200">
                <a:ea typeface="微软雅黑" panose="020B0503020204020204" pitchFamily="34" charset="-122"/>
              </a:rPr>
              <a:t>6</a:t>
            </a:r>
            <a:r>
              <a:rPr lang="zh-CN" altLang="en-US" sz="3200">
                <a:ea typeface="微软雅黑" panose="020B0503020204020204" pitchFamily="34" charset="-122"/>
              </a:rPr>
              <a:t>、已经信主受洗，固定在本教会聚会，但从未成为正式会友者，可向长老团提出入会申请。经长老团确认，公开告白信仰后，被接纳成本教会之正式会友。</a:t>
            </a:r>
          </a:p>
          <a:p>
            <a:endParaRPr lang="zh-CN" altLang="en-US" sz="3200">
              <a:ea typeface="微软雅黑" panose="020B0503020204020204" pitchFamily="34" charset="-122"/>
            </a:endParaRPr>
          </a:p>
          <a:p>
            <a:r>
              <a:rPr lang="en-US" altLang="zh-CN" sz="3200">
                <a:ea typeface="微软雅黑" panose="020B0503020204020204" pitchFamily="34" charset="-122"/>
              </a:rPr>
              <a:t>7</a:t>
            </a:r>
            <a:r>
              <a:rPr lang="zh-CN" altLang="en-US" sz="3200">
                <a:ea typeface="微软雅黑" panose="020B0503020204020204" pitchFamily="34" charset="-122"/>
              </a:rPr>
              <a:t>、凡本教会正式会友之儿女，是属于圣约家庭的成员，因此是本教会未成年会友。他们尚未公开告白信仰之前，不能领受圣餐，也不能参加会友大会。</a:t>
            </a:r>
          </a:p>
        </p:txBody>
      </p:sp>
    </p:spTree>
    <p:extLst>
      <p:ext uri="{BB962C8B-B14F-4D97-AF65-F5344CB8AC3E}">
        <p14:creationId xmlns:p14="http://schemas.microsoft.com/office/powerpoint/2010/main" val="3403843058"/>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A5E722-DB8E-6BC7-C1CC-73C5C18628AA}"/>
              </a:ext>
            </a:extLst>
          </p:cNvPr>
          <p:cNvSpPr txBox="1"/>
          <p:nvPr/>
        </p:nvSpPr>
        <p:spPr>
          <a:xfrm>
            <a:off x="484283" y="1041009"/>
            <a:ext cx="7779434" cy="2062103"/>
          </a:xfrm>
          <a:prstGeom prst="rect">
            <a:avLst/>
          </a:prstGeom>
          <a:noFill/>
        </p:spPr>
        <p:txBody>
          <a:bodyPr wrap="square" rtlCol="0">
            <a:spAutoFit/>
          </a:bodyPr>
          <a:lstStyle/>
          <a:p>
            <a:r>
              <a:rPr lang="zh-CN" altLang="en-US" sz="3200" b="1">
                <a:ea typeface="微软雅黑" panose="020B0503020204020204" pitchFamily="34" charset="-122"/>
              </a:rPr>
              <a:t>入会名单：</a:t>
            </a:r>
            <a:endParaRPr lang="en-US" altLang="zh-CN" sz="3200" b="1">
              <a:ea typeface="微软雅黑" panose="020B0503020204020204" pitchFamily="34" charset="-122"/>
            </a:endParaRPr>
          </a:p>
          <a:p>
            <a:endParaRPr lang="en-US" altLang="zh-CN" sz="3200">
              <a:ea typeface="微软雅黑" panose="020B0503020204020204" pitchFamily="34" charset="-122"/>
            </a:endParaRPr>
          </a:p>
          <a:p>
            <a:endParaRPr lang="en-US" altLang="zh-CN" sz="3200">
              <a:ea typeface="微软雅黑" panose="020B0503020204020204" pitchFamily="34" charset="-122"/>
            </a:endParaRPr>
          </a:p>
          <a:p>
            <a:endParaRPr lang="zh-CN" altLang="en-US" sz="3200">
              <a:ea typeface="微软雅黑" panose="020B0503020204020204" pitchFamily="34" charset="-122"/>
            </a:endParaRPr>
          </a:p>
        </p:txBody>
      </p:sp>
      <p:sp>
        <p:nvSpPr>
          <p:cNvPr id="6" name="Rectangle 2">
            <a:extLst>
              <a:ext uri="{FF2B5EF4-FFF2-40B4-BE49-F238E27FC236}">
                <a16:creationId xmlns:a16="http://schemas.microsoft.com/office/drawing/2014/main" id="{B130A8D2-1914-0272-AE1B-B911B77DB75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会友入会</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6654360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33B9B7-1D5B-187E-B92A-5C97F43405E7}"/>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 会友入会聚会</a:t>
            </a:r>
            <a:endParaRPr lang="zh-CN" altLang="en-US" b="1" spc="1000" baseline="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B8E718D2-4F1A-75C9-B44D-34FE49DCDC12}"/>
              </a:ext>
            </a:extLst>
          </p:cNvPr>
          <p:cNvSpPr txBox="1"/>
          <p:nvPr/>
        </p:nvSpPr>
        <p:spPr>
          <a:xfrm>
            <a:off x="266234" y="914400"/>
            <a:ext cx="8215532" cy="5601533"/>
          </a:xfrm>
          <a:prstGeom prst="rect">
            <a:avLst/>
          </a:prstGeom>
          <a:noFill/>
        </p:spPr>
        <p:txBody>
          <a:bodyPr wrap="square" rtlCol="0">
            <a:spAutoFit/>
          </a:bodyPr>
          <a:lstStyle/>
          <a:p>
            <a:pPr>
              <a:spcAft>
                <a:spcPts val="1200"/>
              </a:spcAft>
            </a:pPr>
            <a:r>
              <a:rPr lang="zh-CN" altLang="en-US" sz="2800">
                <a:latin typeface="微软雅黑" panose="020B0503020204020204" pitchFamily="34" charset="-122"/>
                <a:ea typeface="微软雅黑" panose="020B0503020204020204" pitchFamily="34" charset="-122"/>
              </a:rPr>
              <a:t>信仰告白：</a:t>
            </a:r>
          </a:p>
          <a:p>
            <a:pPr>
              <a:spcAft>
                <a:spcPts val="1200"/>
              </a:spcAft>
            </a:pPr>
            <a:r>
              <a:rPr lang="zh-CN" altLang="en-US" sz="2800">
                <a:latin typeface="微软雅黑" panose="020B0503020204020204" pitchFamily="34" charset="-122"/>
                <a:ea typeface="微软雅黑" panose="020B0503020204020204" pitchFamily="34" charset="-122"/>
              </a:rPr>
              <a:t>「诸位弟兄姊妹，你们是在基督耶稣里蒙了神的大爱，感谢父神赐下救恩给你们，受洗归入三一真神的圣名，成为圣约子民。并且蒙主引领，加入圣经归正教会」。</a:t>
            </a:r>
          </a:p>
          <a:p>
            <a:pPr>
              <a:spcAft>
                <a:spcPts val="1200"/>
              </a:spcAft>
            </a:pPr>
            <a:r>
              <a:rPr lang="zh-CN" altLang="en-US" sz="2800">
                <a:latin typeface="微软雅黑" panose="020B0503020204020204" pitchFamily="34" charset="-122"/>
                <a:ea typeface="微软雅黑" panose="020B0503020204020204" pitchFamily="34" charset="-122"/>
              </a:rPr>
              <a:t>根据</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圣经归正教会会章</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规定凡申请入会的会友必须在教会公开宣告自己信仰告白。</a:t>
            </a:r>
          </a:p>
          <a:p>
            <a:pPr>
              <a:spcAft>
                <a:spcPts val="1200"/>
              </a:spcAft>
            </a:pPr>
            <a:r>
              <a:rPr lang="zh-CN" altLang="en-US" sz="2800">
                <a:latin typeface="微软雅黑" panose="020B0503020204020204" pitchFamily="34" charset="-122"/>
                <a:ea typeface="微软雅黑" panose="020B0503020204020204" pitchFamily="34" charset="-122"/>
              </a:rPr>
              <a:t>下面我奉主耶稣的名问你们：</a:t>
            </a:r>
          </a:p>
          <a:p>
            <a:pPr>
              <a:spcAft>
                <a:spcPts val="1200"/>
              </a:spcAft>
            </a:pPr>
            <a:r>
              <a:rPr lang="zh-CN" altLang="en-US" sz="2800">
                <a:latin typeface="微软雅黑" panose="020B0503020204020204" pitchFamily="34" charset="-122"/>
                <a:ea typeface="微软雅黑" panose="020B0503020204020204" pitchFamily="34" charset="-122"/>
              </a:rPr>
              <a:t>如果你能接受就请你们在神及教会的面前庄严宣告回答</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是</a:t>
            </a:r>
            <a:r>
              <a:rPr lang="en-US" altLang="zh-CN" sz="2800">
                <a:latin typeface="微软雅黑" panose="020B0503020204020204" pitchFamily="34" charset="-122"/>
                <a:ea typeface="微软雅黑" panose="020B0503020204020204" pitchFamily="34" charset="-122"/>
              </a:rPr>
              <a:t>】</a:t>
            </a:r>
          </a:p>
          <a:p>
            <a:pPr>
              <a:spcAft>
                <a:spcPts val="1200"/>
              </a:spcAft>
            </a:pPr>
            <a:r>
              <a:rPr lang="zh-CN" altLang="en-US" sz="2800">
                <a:latin typeface="微软雅黑" panose="020B0503020204020204" pitchFamily="34" charset="-122"/>
                <a:ea typeface="微软雅黑" panose="020B0503020204020204" pitchFamily="34" charset="-122"/>
              </a:rPr>
              <a:t>「现在请问：</a:t>
            </a:r>
          </a:p>
        </p:txBody>
      </p:sp>
    </p:spTree>
    <p:extLst>
      <p:ext uri="{BB962C8B-B14F-4D97-AF65-F5344CB8AC3E}">
        <p14:creationId xmlns:p14="http://schemas.microsoft.com/office/powerpoint/2010/main" val="293385335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9C4DED-430C-CCDF-0D06-DFD054896373}"/>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8E57EC6-F05E-E0DE-3A07-0F69F04C78C4}"/>
              </a:ext>
            </a:extLst>
          </p:cNvPr>
          <p:cNvSpPr txBox="1"/>
          <p:nvPr/>
        </p:nvSpPr>
        <p:spPr>
          <a:xfrm>
            <a:off x="464949" y="1084881"/>
            <a:ext cx="7811146"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主耶稣基督所爱的众弟兄姊妹，圣洗礼的仪文总结如下：</a:t>
            </a:r>
          </a:p>
          <a:p>
            <a:pPr>
              <a:lnSpc>
                <a:spcPct val="150000"/>
              </a:lnSpc>
            </a:pPr>
            <a:r>
              <a:rPr lang="zh-CN" altLang="en-US" sz="2400" baseline="0">
                <a:latin typeface="微软雅黑" panose="020B0503020204020204" pitchFamily="34" charset="-122"/>
                <a:ea typeface="微软雅黑" panose="020B0503020204020204" pitchFamily="34" charset="-122"/>
              </a:rPr>
              <a:t>　　第一，我们和我们的儿女在罪中成孕而生，依本性是可怒之子</a:t>
            </a:r>
            <a:r>
              <a:rPr lang="en-US" altLang="zh-CN" sz="2400" b="1" baseline="30000">
                <a:solidFill>
                  <a:srgbClr val="002060"/>
                </a:solidFill>
                <a:latin typeface="微软雅黑" panose="020B0503020204020204" pitchFamily="34" charset="-122"/>
                <a:ea typeface="微软雅黑" panose="020B0503020204020204" pitchFamily="34" charset="-122"/>
              </a:rPr>
              <a:t>1</a:t>
            </a:r>
            <a:r>
              <a:rPr lang="zh-CN" altLang="en-US" sz="2400" baseline="0">
                <a:latin typeface="微软雅黑" panose="020B0503020204020204" pitchFamily="34" charset="-122"/>
                <a:ea typeface="微软雅黑" panose="020B0503020204020204" pitchFamily="34" charset="-122"/>
              </a:rPr>
              <a:t>，如果不重生，就不能进神的国</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2</a:t>
            </a:r>
            <a:r>
              <a:rPr lang="zh-CN" altLang="en-US" sz="2400" baseline="0">
                <a:latin typeface="微软雅黑" panose="020B0503020204020204" pitchFamily="34" charset="-122"/>
                <a:ea typeface="微软雅黑" panose="020B0503020204020204" pitchFamily="34" charset="-122"/>
              </a:rPr>
              <a:t>。这是浸礼或点水礼所教导的。它表明我们灵魂不洁，使我们因此厌恶自己，向神谦卑，在己身之外寻求洁净和救赎。</a:t>
            </a:r>
          </a:p>
        </p:txBody>
      </p:sp>
      <p:sp>
        <p:nvSpPr>
          <p:cNvPr id="7" name="文本框 6">
            <a:extLst>
              <a:ext uri="{FF2B5EF4-FFF2-40B4-BE49-F238E27FC236}">
                <a16:creationId xmlns:a16="http://schemas.microsoft.com/office/drawing/2014/main" id="{8DFD6426-8FCE-8168-953F-739468D4838D}"/>
              </a:ext>
            </a:extLst>
          </p:cNvPr>
          <p:cNvSpPr txBox="1"/>
          <p:nvPr/>
        </p:nvSpPr>
        <p:spPr>
          <a:xfrm>
            <a:off x="464949" y="4435927"/>
            <a:ext cx="1555234" cy="646331"/>
          </a:xfrm>
          <a:prstGeom prst="rect">
            <a:avLst/>
          </a:prstGeom>
          <a:noFill/>
        </p:spPr>
        <p:txBody>
          <a:bodyPr wrap="none" rtlCol="0">
            <a:spAutoFit/>
          </a:bodyPr>
          <a:lstStyle/>
          <a:p>
            <a:r>
              <a:rPr lang="en-US" altLang="zh-CN" baseline="0">
                <a:latin typeface="Consolas" panose="020B0609020204030204" pitchFamily="49" charset="0"/>
                <a:ea typeface="微软雅黑" panose="020B0503020204020204" pitchFamily="34" charset="-122"/>
              </a:rPr>
              <a:t>(1) </a:t>
            </a:r>
            <a:r>
              <a:rPr lang="zh-CN" altLang="en-US" baseline="0">
                <a:latin typeface="Consolas" panose="020B0609020204030204" pitchFamily="49" charset="0"/>
                <a:ea typeface="微软雅黑" panose="020B0503020204020204" pitchFamily="34" charset="-122"/>
              </a:rPr>
              <a:t>弗</a:t>
            </a:r>
            <a:r>
              <a:rPr lang="en-US" altLang="zh-CN" baseline="0">
                <a:latin typeface="Consolas" panose="020B0609020204030204" pitchFamily="49" charset="0"/>
                <a:ea typeface="微软雅黑" panose="020B0503020204020204" pitchFamily="34" charset="-122"/>
              </a:rPr>
              <a:t>2:3</a:t>
            </a:r>
          </a:p>
          <a:p>
            <a:r>
              <a:rPr lang="en-US" altLang="zh-CN" baseline="0">
                <a:latin typeface="Consolas" panose="020B0609020204030204" pitchFamily="49" charset="0"/>
                <a:ea typeface="微软雅黑" panose="020B0503020204020204" pitchFamily="34" charset="-122"/>
              </a:rPr>
              <a:t>(2) </a:t>
            </a:r>
            <a:r>
              <a:rPr lang="zh-CN" altLang="en-US" baseline="0">
                <a:latin typeface="Consolas" panose="020B0609020204030204" pitchFamily="49" charset="0"/>
                <a:ea typeface="微软雅黑" panose="020B0503020204020204" pitchFamily="34" charset="-122"/>
              </a:rPr>
              <a:t>约</a:t>
            </a:r>
            <a:r>
              <a:rPr lang="en-US" altLang="zh-CN" baseline="0">
                <a:latin typeface="Consolas" panose="020B0609020204030204" pitchFamily="49" charset="0"/>
                <a:ea typeface="微软雅黑" panose="020B0503020204020204" pitchFamily="34" charset="-122"/>
              </a:rPr>
              <a:t>3:3,5</a:t>
            </a:r>
            <a:endParaRPr lang="zh-CN" altLang="en-US" baseline="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86597447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0002C6-FD2A-9134-FF86-2F29C60E727E}"/>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0A126F40-FB8C-51E5-136F-061B9F8617D7}"/>
              </a:ext>
            </a:extLst>
          </p:cNvPr>
          <p:cNvSpPr txBox="1"/>
          <p:nvPr/>
        </p:nvSpPr>
        <p:spPr>
          <a:xfrm>
            <a:off x="561655" y="1026942"/>
            <a:ext cx="7624690" cy="1384995"/>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rPr>
              <a:t>、你是否「相信新旧约圣经都是神的话，是罪人蒙救恩得拯救的唯一且完备的真实指南，也是基督徒信仰与生活的最高准则」？</a:t>
            </a:r>
          </a:p>
        </p:txBody>
      </p:sp>
    </p:spTree>
    <p:extLst>
      <p:ext uri="{BB962C8B-B14F-4D97-AF65-F5344CB8AC3E}">
        <p14:creationId xmlns:p14="http://schemas.microsoft.com/office/powerpoint/2010/main" val="412586037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476939-0D49-1287-4372-E0DAB63AFC5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74ABC4DD-7C34-3784-FB28-113B2B4828B0}"/>
              </a:ext>
            </a:extLst>
          </p:cNvPr>
          <p:cNvSpPr txBox="1"/>
          <p:nvPr/>
        </p:nvSpPr>
        <p:spPr>
          <a:xfrm>
            <a:off x="561655" y="1026942"/>
            <a:ext cx="7624690" cy="1384995"/>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、你是否「承认自己全然败坏的罪性与罪行，在神面前谦卑与憎恶自己，不再倚靠自己，承认自己唯独信靠主耶稣基督才能得救」？</a:t>
            </a:r>
          </a:p>
        </p:txBody>
      </p:sp>
    </p:spTree>
    <p:extLst>
      <p:ext uri="{BB962C8B-B14F-4D97-AF65-F5344CB8AC3E}">
        <p14:creationId xmlns:p14="http://schemas.microsoft.com/office/powerpoint/2010/main" val="222873414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B43285C-33EE-6A94-E54E-DA020B8870D6}"/>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CB6144FF-B2BC-A07B-D9C1-DF9D71CD145E}"/>
              </a:ext>
            </a:extLst>
          </p:cNvPr>
          <p:cNvSpPr txBox="1"/>
          <p:nvPr/>
        </p:nvSpPr>
        <p:spPr>
          <a:xfrm>
            <a:off x="561655" y="1026942"/>
            <a:ext cx="7624690" cy="2246769"/>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3</a:t>
            </a:r>
            <a:r>
              <a:rPr lang="zh-CN" altLang="en-US" sz="2800">
                <a:latin typeface="微软雅黑" panose="020B0503020204020204" pitchFamily="34" charset="-122"/>
                <a:ea typeface="微软雅黑" panose="020B0503020204020204" pitchFamily="34" charset="-122"/>
              </a:rPr>
              <a:t>、你是否「相信三位一体真神是圣经所启示的上帝，主耶稣是神与人之间唯一的中保；决志将自己全部生命主权交托给主耶稣，唯独倚靠祂的恩典，全心全意爱祂事奉祂；在每日生活中舍弃世界，治死老我，过敬虔生活」？</a:t>
            </a:r>
          </a:p>
        </p:txBody>
      </p:sp>
    </p:spTree>
    <p:extLst>
      <p:ext uri="{BB962C8B-B14F-4D97-AF65-F5344CB8AC3E}">
        <p14:creationId xmlns:p14="http://schemas.microsoft.com/office/powerpoint/2010/main" val="1367954651"/>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F2793AB-B515-0B6B-E5AF-E651C1390303}"/>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9C573A41-4617-C677-121A-477E4AD31B96}"/>
              </a:ext>
            </a:extLst>
          </p:cNvPr>
          <p:cNvSpPr txBox="1"/>
          <p:nvPr/>
        </p:nvSpPr>
        <p:spPr>
          <a:xfrm>
            <a:off x="561655" y="1026942"/>
            <a:ext cx="7624690" cy="1815882"/>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rPr>
              <a:t>、你是否「定意在主基督里，顺从本教会的牧养与治理，并且乐意按照圣经接受神家的管教；在信仰与生活上犯罪跌倒时，愿意接受教会的劝诫与责罚，悔改归正」？</a:t>
            </a:r>
          </a:p>
        </p:txBody>
      </p:sp>
    </p:spTree>
    <p:extLst>
      <p:ext uri="{BB962C8B-B14F-4D97-AF65-F5344CB8AC3E}">
        <p14:creationId xmlns:p14="http://schemas.microsoft.com/office/powerpoint/2010/main" val="222171750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7EA193C-C4C5-88C4-9E57-58B5806FE774}"/>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D50290E1-0D88-CBD7-A9AA-6C94E352485C}"/>
              </a:ext>
            </a:extLst>
          </p:cNvPr>
          <p:cNvSpPr txBox="1"/>
          <p:nvPr/>
        </p:nvSpPr>
        <p:spPr>
          <a:xfrm>
            <a:off x="567130" y="2025748"/>
            <a:ext cx="7624690" cy="523220"/>
          </a:xfrm>
          <a:prstGeom prst="rect">
            <a:avLst/>
          </a:prstGeom>
          <a:noFill/>
        </p:spPr>
        <p:txBody>
          <a:bodyPr wrap="square" rtlCol="0">
            <a:spAutoFit/>
          </a:bodyPr>
          <a:lstStyle/>
          <a:p>
            <a:r>
              <a:rPr lang="zh-CN" altLang="en-US" sz="2800">
                <a:latin typeface="微软雅黑" panose="020B0503020204020204" pitchFamily="34" charset="-122"/>
                <a:ea typeface="微软雅黑" panose="020B0503020204020204" pitchFamily="34" charset="-122"/>
              </a:rPr>
              <a:t>邀请</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到台前来。</a:t>
            </a:r>
          </a:p>
        </p:txBody>
      </p:sp>
    </p:spTree>
    <p:extLst>
      <p:ext uri="{BB962C8B-B14F-4D97-AF65-F5344CB8AC3E}">
        <p14:creationId xmlns:p14="http://schemas.microsoft.com/office/powerpoint/2010/main" val="3157032341"/>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7846CC8-1704-663C-68BC-947B451B0362}"/>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CEFABA5F-468C-0373-25AF-0665D73E63B6}"/>
              </a:ext>
            </a:extLst>
          </p:cNvPr>
          <p:cNvSpPr txBox="1"/>
          <p:nvPr/>
        </p:nvSpPr>
        <p:spPr>
          <a:xfrm>
            <a:off x="229506" y="1406769"/>
            <a:ext cx="8299938" cy="326243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感谢神的救赎恩典临到我，使我蒙恩得救，成为上帝的子民，并蒙恩加入深圳圣经归正教会成为教会正式会友，我愿意在神和众人面前公开告白我的信仰如下：</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我相信整本新旧约圣经是神启示无谬误的话语，是我们罪人蒙救恩得拯救唯一且完备的真实指南，也是我们基督徒信仰与生活的唯一和最高准则。</a:t>
            </a:r>
          </a:p>
        </p:txBody>
      </p:sp>
    </p:spTree>
    <p:extLst>
      <p:ext uri="{BB962C8B-B14F-4D97-AF65-F5344CB8AC3E}">
        <p14:creationId xmlns:p14="http://schemas.microsoft.com/office/powerpoint/2010/main" val="396213698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1B10CD4-EA53-0A18-6FD0-1DFD92F1509D}"/>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4FFD3198-CDAD-212B-D2D2-75116E4FB729}"/>
              </a:ext>
            </a:extLst>
          </p:cNvPr>
          <p:cNvSpPr txBox="1"/>
          <p:nvPr/>
        </p:nvSpPr>
        <p:spPr>
          <a:xfrm>
            <a:off x="229506" y="1406769"/>
            <a:ext cx="8299938" cy="2831544"/>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我相信三位一体的真神是圣经所启示的上帝，圣父在万古之先在基督里预定拣选神的所有选民；</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我相信主耶稣是神与人之间唯一的中保，曾降卑死在十字架，为属乎他的选民完成确定的救恩，复活升为至高，在父的右边为选民代求，将来必要再来迎接蒙恩的选民并审判万有；</a:t>
            </a:r>
          </a:p>
        </p:txBody>
      </p:sp>
    </p:spTree>
    <p:extLst>
      <p:ext uri="{BB962C8B-B14F-4D97-AF65-F5344CB8AC3E}">
        <p14:creationId xmlns:p14="http://schemas.microsoft.com/office/powerpoint/2010/main" val="794265220"/>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46D442-4C64-8D98-A581-3792B7770408}"/>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5A62BED2-535D-AD20-D1A0-740AE3F64364}"/>
              </a:ext>
            </a:extLst>
          </p:cNvPr>
          <p:cNvSpPr txBox="1"/>
          <p:nvPr/>
        </p:nvSpPr>
        <p:spPr>
          <a:xfrm>
            <a:off x="229506" y="1406769"/>
            <a:ext cx="8299938" cy="326243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我相信圣灵受圣父和子的差遣，来执行基督已经完成的救赎，实施在每一位选民的身上，并且继续同在和工作，保守选民不致失落，直到选民身体得赎，至终得荣。 </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我承认自己从亚当遗传而来的全然败坏的罪性和由此产生的各种罪行，无力行善、无力自救、完全无望，因此在神面前谦卑自己与憎恶自己；</a:t>
            </a:r>
          </a:p>
        </p:txBody>
      </p:sp>
    </p:spTree>
    <p:extLst>
      <p:ext uri="{BB962C8B-B14F-4D97-AF65-F5344CB8AC3E}">
        <p14:creationId xmlns:p14="http://schemas.microsoft.com/office/powerpoint/2010/main" val="100832808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B7FEE9-2FD9-2852-4E33-7A6431B068F0}"/>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320E1FD7-234C-F50D-D3EA-03113875056B}"/>
              </a:ext>
            </a:extLst>
          </p:cNvPr>
          <p:cNvSpPr txBox="1"/>
          <p:nvPr/>
        </p:nvSpPr>
        <p:spPr>
          <a:xfrm>
            <a:off x="229506" y="1406769"/>
            <a:ext cx="8299938" cy="369331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我承认无法依靠自己与神和好，唯独因着圣灵的重生，赐下得救的真信心，认罪悔改，唯独依靠主耶稣基督在十字架成就的完全代赎才能得救，称义，得着儿子的名分。</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我愿意将自己的全部生命主权交托给主耶稣，唯独依靠他的恩典，全心全意爱他、侍奉他；在每日生活中抵挡魔鬼，舍弃世界，治死老我，过合乎真理的敬虔生活。</a:t>
            </a:r>
          </a:p>
        </p:txBody>
      </p:sp>
    </p:spTree>
    <p:extLst>
      <p:ext uri="{BB962C8B-B14F-4D97-AF65-F5344CB8AC3E}">
        <p14:creationId xmlns:p14="http://schemas.microsoft.com/office/powerpoint/2010/main" val="4234507087"/>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835DF4-F198-C067-CC8A-72DBBAFB5B5F}"/>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B2D7C705-E69B-B688-B465-ED18F0FFC409}"/>
              </a:ext>
            </a:extLst>
          </p:cNvPr>
          <p:cNvSpPr txBox="1"/>
          <p:nvPr/>
        </p:nvSpPr>
        <p:spPr>
          <a:xfrm>
            <a:off x="229506" y="1406769"/>
            <a:ext cx="8299938" cy="470898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我愿意认真学习神藉教会牧者所教导圣经真理和大公教会历史传承合乎圣经的西敏准则的教义和法规。</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定意在主基督里委身在神所设立的深圳圣经归正教会，爱护教会和众肢体，顺从本教会众长老按着圣经真理的教导、牧养与治理权柄，乐意接受管教；在信仰和生活上犯罪跌倒时，甘心接受教会长老团的劝诫和责罚，及时悔改归正。</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以上信仰告白出于我真诚的宣告，愿靠主恩典持守到底，愿一切的荣耀全归于三一真神，阿们！</a:t>
            </a:r>
          </a:p>
        </p:txBody>
      </p:sp>
    </p:spTree>
    <p:extLst>
      <p:ext uri="{BB962C8B-B14F-4D97-AF65-F5344CB8AC3E}">
        <p14:creationId xmlns:p14="http://schemas.microsoft.com/office/powerpoint/2010/main" val="422539244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40243D-9F8D-1411-B1F8-13EDC7BE9C1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A31B23E-319A-81F3-FB76-88890C578358}"/>
              </a:ext>
            </a:extLst>
          </p:cNvPr>
          <p:cNvSpPr txBox="1"/>
          <p:nvPr/>
        </p:nvSpPr>
        <p:spPr>
          <a:xfrm>
            <a:off x="359939" y="914400"/>
            <a:ext cx="8028122"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第二，洗礼象征并向我们印证，我们的罪藉着耶稣基督得以洗除。因此，我们受洗归入圣父、圣子、圣灵的名</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3</a:t>
            </a:r>
            <a:r>
              <a:rPr lang="zh-CN" altLang="en-US" sz="2400" baseline="0">
                <a:latin typeface="微软雅黑" panose="020B0503020204020204" pitchFamily="34" charset="-122"/>
                <a:ea typeface="微软雅黑" panose="020B0503020204020204" pitchFamily="34" charset="-122"/>
              </a:rPr>
              <a:t>。</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当我们受洗归入圣父之名的时候，父神就向我们作见证并赐我们印记，与我们立下永恒的恩典之约。他接纳我们为儿女和后嗣，应许赐给我们各样美善，救我们脱离一切的恶，或使恶于我们有益</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4</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379DB968-B51D-A152-51D3-8FF7E48E0C85}"/>
              </a:ext>
            </a:extLst>
          </p:cNvPr>
          <p:cNvSpPr txBox="1"/>
          <p:nvPr/>
        </p:nvSpPr>
        <p:spPr>
          <a:xfrm>
            <a:off x="359939" y="4265446"/>
            <a:ext cx="1555234"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(3)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(4)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8:28</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272031688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1EE9B-9065-78B9-AB36-5DF2C532E4DD}"/>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会友入会聚会</a:t>
            </a:r>
            <a:endParaRPr lang="zh-CN" altLang="en-US" b="1" spc="1000" baseline="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7153B642-BAA9-426D-BCE0-0B2CA04DD68C}"/>
              </a:ext>
            </a:extLst>
          </p:cNvPr>
          <p:cNvSpPr txBox="1"/>
          <p:nvPr/>
        </p:nvSpPr>
        <p:spPr>
          <a:xfrm>
            <a:off x="343606" y="914400"/>
            <a:ext cx="8060788" cy="5724644"/>
          </a:xfrm>
          <a:prstGeom prst="rect">
            <a:avLst/>
          </a:prstGeom>
          <a:noFill/>
        </p:spPr>
        <p:txBody>
          <a:bodyPr wrap="square" rtlCol="0">
            <a:spAutoFit/>
          </a:bodyPr>
          <a:lstStyle/>
          <a:p>
            <a:pPr>
              <a:spcAft>
                <a:spcPts val="1200"/>
              </a:spcAft>
            </a:pPr>
            <a:r>
              <a:rPr lang="zh-CN" altLang="en-US" sz="2400" b="1">
                <a:latin typeface="微软雅黑" panose="020B0503020204020204" pitchFamily="34" charset="-122"/>
                <a:ea typeface="微软雅黑" panose="020B0503020204020204" pitchFamily="34" charset="-122"/>
              </a:rPr>
              <a:t>宣布成为会友：</a:t>
            </a:r>
          </a:p>
          <a:p>
            <a:pPr>
              <a:spcAft>
                <a:spcPts val="1200"/>
              </a:spcAft>
            </a:pPr>
            <a:r>
              <a:rPr lang="zh-CN" altLang="en-US" sz="2400">
                <a:latin typeface="微软雅黑" panose="020B0503020204020204" pitchFamily="34" charset="-122"/>
                <a:ea typeface="微软雅黑" panose="020B0503020204020204" pitchFamily="34" charset="-122"/>
              </a:rPr>
              <a:t>　　「亲爱的弟兄姊妹，我奉主耶稣基督的圣名，宣告</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圣经归正教会正式接纳</a:t>
            </a:r>
            <a:r>
              <a:rPr lang="zh-CN" altLang="en-US" sz="2400" u="sng">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是本教会的正式会友，即刻起应该在本教会竭力尽家人本分，与众圣徒联于元首基督各尽自己肢体的功用，同心建立基督的身体。并且在本教会享受会友的一切权益。</a:t>
            </a:r>
          </a:p>
          <a:p>
            <a:pPr>
              <a:spcAft>
                <a:spcPts val="1200"/>
              </a:spcAft>
            </a:pPr>
            <a:r>
              <a:rPr lang="zh-CN" altLang="en-US" sz="2400">
                <a:latin typeface="微软雅黑" panose="020B0503020204020204" pitchFamily="34" charset="-122"/>
                <a:ea typeface="微软雅黑" panose="020B0503020204020204" pitchFamily="34" charset="-122"/>
              </a:rPr>
              <a:t>　　我也以神的慈悲再次嘱咐我们圣经归正教会的会友：你们真诚的遵行圣道，领受圣礼，恒切祷告，谦卑倚靠神，尽忠履行以上的会友誓言，尽忠参与教会的各项服事，每时每刻为主作美好的见证。</a:t>
            </a:r>
          </a:p>
          <a:p>
            <a:pPr>
              <a:spcAft>
                <a:spcPts val="1200"/>
              </a:spcAft>
            </a:pPr>
            <a:r>
              <a:rPr lang="zh-CN" altLang="en-US" sz="2400">
                <a:latin typeface="微软雅黑" panose="020B0503020204020204" pitchFamily="34" charset="-122"/>
                <a:ea typeface="微软雅黑" panose="020B0503020204020204" pitchFamily="34" charset="-122"/>
              </a:rPr>
              <a:t>　　但愿赐平安的神，就是那凭永约之血，使群羊的大牧人我主耶稣从死里复活的神，在各样善事上成全你们，叫你们遵行祂的旨意，又藉着耶稣基督在你们心里，行祂所喜悦的事。愿荣耀归给祂直到永永远远，阿们！」</a:t>
            </a:r>
          </a:p>
        </p:txBody>
      </p:sp>
    </p:spTree>
    <p:extLst>
      <p:ext uri="{BB962C8B-B14F-4D97-AF65-F5344CB8AC3E}">
        <p14:creationId xmlns:p14="http://schemas.microsoft.com/office/powerpoint/2010/main" val="307226422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B75A42-1165-B7E7-1145-4E05C51F814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7747CE5A-6D0D-9CAB-C36D-CD38FACD44AD}"/>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当我们受洗归入圣子之名的时候，子神应许我们，他以宝血洗除我们一切的罪，并使我们在他的死和复活中与他联合</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5</a:t>
            </a:r>
            <a:r>
              <a:rPr lang="zh-CN" altLang="en-US" sz="2400" baseline="0">
                <a:latin typeface="微软雅黑" panose="020B0503020204020204" pitchFamily="34" charset="-122"/>
                <a:ea typeface="微软雅黑" panose="020B0503020204020204" pitchFamily="34" charset="-122"/>
              </a:rPr>
              <a:t>。因此，我们从罪中得释放，并在神眼中看为义。</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当我们受洗归入圣灵之名的时候，圣灵神藉着圣礼确保，他住在我们里面，使我们作基督里活泼的肢体，赐我们基督里的份，即我们的罪被洗去，生命每日都得更新，到我们最终在永生中被毫无瑕疵地</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6</a:t>
            </a:r>
            <a:r>
              <a:rPr lang="zh-CN" altLang="en-US" sz="2400" baseline="0">
                <a:latin typeface="微软雅黑" panose="020B0503020204020204" pitchFamily="34" charset="-122"/>
                <a:ea typeface="微软雅黑" panose="020B0503020204020204" pitchFamily="34" charset="-122"/>
              </a:rPr>
              <a:t>引到神选民的会中。</a:t>
            </a:r>
          </a:p>
        </p:txBody>
      </p:sp>
      <p:sp>
        <p:nvSpPr>
          <p:cNvPr id="7" name="文本框 6">
            <a:extLst>
              <a:ext uri="{FF2B5EF4-FFF2-40B4-BE49-F238E27FC236}">
                <a16:creationId xmlns:a16="http://schemas.microsoft.com/office/drawing/2014/main" id="{DAC04D7C-A4BD-089B-A30E-7376932F60B9}"/>
              </a:ext>
            </a:extLst>
          </p:cNvPr>
          <p:cNvSpPr txBox="1"/>
          <p:nvPr/>
        </p:nvSpPr>
        <p:spPr>
          <a:xfrm>
            <a:off x="359939" y="4819443"/>
            <a:ext cx="1428596"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(5)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6:5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(6)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5:27</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167405483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55396E-ABD3-B071-DA39-172A37BA378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EBEE2DC-7C86-0076-9F1E-F5371483D632}"/>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第三，由于任何约均包括两部分</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应许和义务，因此藉着洗礼，神呼召并要求我们要有新的顺服，即要与圣父、圣子、圣灵三位一体的神联合，信靠他，尽心、尽性、尽意、尽力爱他</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7</a:t>
            </a:r>
            <a:r>
              <a:rPr lang="zh-CN" altLang="en-US" sz="2400" baseline="0">
                <a:latin typeface="微软雅黑" panose="020B0503020204020204" pitchFamily="34" charset="-122"/>
                <a:ea typeface="微软雅黑" panose="020B0503020204020204" pitchFamily="34" charset="-122"/>
              </a:rPr>
              <a:t>。我们不可贪爱世界</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8</a:t>
            </a:r>
            <a:r>
              <a:rPr lang="zh-CN" altLang="en-US" sz="2400" baseline="0">
                <a:latin typeface="微软雅黑" panose="020B0503020204020204" pitchFamily="34" charset="-122"/>
                <a:ea typeface="微软雅黑" panose="020B0503020204020204" pitchFamily="34" charset="-122"/>
              </a:rPr>
              <a:t>，而要脱去旧人</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9</a:t>
            </a:r>
            <a:r>
              <a:rPr lang="zh-CN" altLang="en-US" sz="2400" baseline="0">
                <a:latin typeface="微软雅黑" panose="020B0503020204020204" pitchFamily="34" charset="-122"/>
                <a:ea typeface="微软雅黑" panose="020B0503020204020204" pitchFamily="34" charset="-122"/>
              </a:rPr>
              <a:t>，过敬畏神的生活</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10</a:t>
            </a:r>
            <a:r>
              <a:rPr lang="zh-CN" altLang="en-US" sz="2400" baseline="0">
                <a:latin typeface="微软雅黑" panose="020B0503020204020204" pitchFamily="34" charset="-122"/>
                <a:ea typeface="微软雅黑" panose="020B0503020204020204" pitchFamily="34" charset="-122"/>
              </a:rPr>
              <a:t>。若有时因软弱犯罪，我们不可对神的慈悲丧失信心，也不可继续活在罪中，因为洗礼是我们与神立永恒恩约的印证和确据。</a:t>
            </a:r>
          </a:p>
        </p:txBody>
      </p:sp>
      <p:sp>
        <p:nvSpPr>
          <p:cNvPr id="7" name="文本框 6">
            <a:extLst>
              <a:ext uri="{FF2B5EF4-FFF2-40B4-BE49-F238E27FC236}">
                <a16:creationId xmlns:a16="http://schemas.microsoft.com/office/drawing/2014/main" id="{ABDB75AC-0913-9DA2-A952-BF916B502390}"/>
              </a:ext>
            </a:extLst>
          </p:cNvPr>
          <p:cNvSpPr txBox="1"/>
          <p:nvPr/>
        </p:nvSpPr>
        <p:spPr>
          <a:xfrm>
            <a:off x="359939" y="4819443"/>
            <a:ext cx="1659429" cy="1200329"/>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(7)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22:37</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(8) </a:t>
            </a:r>
            <a:r>
              <a:rPr lang="zh-CN" altLang="en-US" kern="1200" baseline="0">
                <a:solidFill>
                  <a:schemeClr val="tx1"/>
                </a:solidFill>
                <a:latin typeface="Consolas" panose="020B0609020204030204" pitchFamily="49" charset="0"/>
                <a:ea typeface="微软雅黑" panose="020B0503020204020204" pitchFamily="34" charset="-122"/>
                <a:cs typeface="+mn-cs"/>
              </a:rPr>
              <a:t>约壹</a:t>
            </a:r>
            <a:r>
              <a:rPr lang="en-US" altLang="zh-CN" kern="1200" baseline="0">
                <a:solidFill>
                  <a:schemeClr val="tx1"/>
                </a:solidFill>
                <a:latin typeface="Consolas" panose="020B0609020204030204" pitchFamily="49" charset="0"/>
                <a:ea typeface="微软雅黑" panose="020B0503020204020204" pitchFamily="34" charset="-122"/>
                <a:cs typeface="+mn-cs"/>
              </a:rPr>
              <a:t>2:15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(9)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4:22</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(10) </a:t>
            </a:r>
            <a:r>
              <a:rPr lang="zh-CN" altLang="en-US" kern="1200" baseline="0">
                <a:solidFill>
                  <a:schemeClr val="tx1"/>
                </a:solidFill>
                <a:latin typeface="Consolas" panose="020B0609020204030204" pitchFamily="49" charset="0"/>
                <a:ea typeface="微软雅黑" panose="020B0503020204020204" pitchFamily="34" charset="-122"/>
                <a:cs typeface="+mn-cs"/>
              </a:rPr>
              <a:t>西</a:t>
            </a:r>
            <a:r>
              <a:rPr lang="en-US" altLang="zh-CN" kern="1200" baseline="0">
                <a:solidFill>
                  <a:schemeClr val="tx1"/>
                </a:solidFill>
                <a:latin typeface="Consolas" panose="020B0609020204030204" pitchFamily="49" charset="0"/>
                <a:ea typeface="微软雅黑" panose="020B0503020204020204" pitchFamily="34" charset="-122"/>
                <a:cs typeface="+mn-cs"/>
              </a:rPr>
              <a:t>3:5</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238715666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773B8C-5E2D-3900-49EF-D478C48AFC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D304D6D-7074-F04A-42A2-C5DEA0C7F77E}"/>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虽然信主之人的儿女不明白这些事，但是他们必须因着圣约的缘故受洗。然而成人若要受洗，他们就必须先认罪悔改，并宣告自己信基督。因此，施洗约翰按照神的命令，传讲悔改的洗礼，使罪得赦</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11</a:t>
            </a:r>
            <a:r>
              <a:rPr lang="zh-CN" altLang="en-US" sz="2400" baseline="0">
                <a:latin typeface="微软雅黑" panose="020B0503020204020204" pitchFamily="34" charset="-122"/>
                <a:ea typeface="微软雅黑" panose="020B0503020204020204" pitchFamily="34" charset="-122"/>
              </a:rPr>
              <a:t>，惟有认罪悔改的人才可以受洗。我们的主耶稣基督也吩咐使徒去使万民作他的门徒，奉圣父</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圣子</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圣灵的名给他们施洗</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12</a:t>
            </a:r>
            <a:r>
              <a:rPr lang="zh-CN" altLang="en-US" sz="2400" baseline="0">
                <a:latin typeface="微软雅黑" panose="020B0503020204020204" pitchFamily="34" charset="-122"/>
                <a:ea typeface="微软雅黑" panose="020B0503020204020204" pitchFamily="34" charset="-122"/>
              </a:rPr>
              <a:t>，又应许说信而受洗的必然得救</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13</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1ADC6DA4-9AD5-2318-DE29-A172426DA66A}"/>
              </a:ext>
            </a:extLst>
          </p:cNvPr>
          <p:cNvSpPr txBox="1"/>
          <p:nvPr/>
        </p:nvSpPr>
        <p:spPr>
          <a:xfrm>
            <a:off x="359939" y="4819443"/>
            <a:ext cx="2419252" cy="923330"/>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(11)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1:4,5;</a:t>
            </a:r>
            <a:r>
              <a:rPr lang="zh-CN" altLang="en-US" kern="1200" baseline="0">
                <a:solidFill>
                  <a:schemeClr val="tx1"/>
                </a:solidFill>
                <a:latin typeface="Consolas" panose="020B0609020204030204" pitchFamily="49" charset="0"/>
                <a:ea typeface="微软雅黑" panose="020B0503020204020204" pitchFamily="34" charset="-122"/>
                <a:cs typeface="+mn-cs"/>
              </a:rPr>
              <a:t>路</a:t>
            </a:r>
            <a:r>
              <a:rPr lang="en-US" altLang="zh-CN" kern="1200" baseline="0">
                <a:solidFill>
                  <a:schemeClr val="tx1"/>
                </a:solidFill>
                <a:latin typeface="Consolas" panose="020B0609020204030204" pitchFamily="49" charset="0"/>
                <a:ea typeface="微软雅黑" panose="020B0503020204020204" pitchFamily="34" charset="-122"/>
                <a:cs typeface="+mn-cs"/>
              </a:rPr>
              <a:t>3:3</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(12)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(13)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16:16</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77917319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7700E8-BFB2-2E0C-A661-4F1E8CFB492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E15C334C-D623-8B1F-4785-1B0A66C27145}"/>
              </a:ext>
            </a:extLst>
          </p:cNvPr>
          <p:cNvSpPr txBox="1"/>
          <p:nvPr/>
        </p:nvSpPr>
        <p:spPr>
          <a:xfrm>
            <a:off x="359939" y="914400"/>
            <a:ext cx="8028122"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按照这条规定，在成人中，使徒们只为认罪悔改并宣告信基督的人施行了洗礼。因此，在今天，惟有因着福音的传讲和教导而明白圣洗礼的荣耀含义，并能因此作个人信仰告白的人方能受洗</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14</a:t>
            </a:r>
            <a:r>
              <a:rPr lang="zh-CN" altLang="en-US" sz="2400" baseline="0">
                <a:latin typeface="微软雅黑" panose="020B0503020204020204" pitchFamily="34" charset="-122"/>
                <a:ea typeface="微软雅黑" panose="020B0503020204020204" pitchFamily="34" charset="-122"/>
              </a:rPr>
              <a:t>。</a:t>
            </a:r>
          </a:p>
          <a:p>
            <a:pPr>
              <a:lnSpc>
                <a:spcPct val="150000"/>
              </a:lnSpc>
            </a:pPr>
            <a:r>
              <a:rPr lang="zh-CN" altLang="en-US" sz="2400" baseline="0">
                <a:latin typeface="微软雅黑" panose="020B0503020204020204" pitchFamily="34" charset="-122"/>
                <a:ea typeface="微软雅黑" panose="020B0503020204020204" pitchFamily="34" charset="-122"/>
              </a:rPr>
              <a:t>　　为施行圣洗礼，使神得荣耀，使我们得安慰、教会得造就，让我们来呼求他的圣名。</a:t>
            </a:r>
          </a:p>
        </p:txBody>
      </p:sp>
      <p:sp>
        <p:nvSpPr>
          <p:cNvPr id="7" name="文本框 6">
            <a:extLst>
              <a:ext uri="{FF2B5EF4-FFF2-40B4-BE49-F238E27FC236}">
                <a16:creationId xmlns:a16="http://schemas.microsoft.com/office/drawing/2014/main" id="{2A74B880-9B7E-7CDD-F126-451BD8B9309E}"/>
              </a:ext>
            </a:extLst>
          </p:cNvPr>
          <p:cNvSpPr txBox="1"/>
          <p:nvPr/>
        </p:nvSpPr>
        <p:spPr>
          <a:xfrm>
            <a:off x="359939" y="4265446"/>
            <a:ext cx="5937844" cy="369332"/>
          </a:xfrm>
          <a:prstGeom prst="rect">
            <a:avLst/>
          </a:prstGeom>
          <a:noFill/>
        </p:spPr>
        <p:txBody>
          <a:bodyPr wrap="none" rtlCol="0">
            <a:spAutoFit/>
          </a:bodyPr>
          <a:lstStyle/>
          <a:p>
            <a:r>
              <a:rPr lang="en-US" altLang="zh-CN"/>
              <a:t>(</a:t>
            </a:r>
            <a:r>
              <a:rPr lang="en-US" altLang="zh-CN" kern="1200" baseline="0">
                <a:solidFill>
                  <a:schemeClr val="tx1"/>
                </a:solidFill>
                <a:latin typeface="Consolas" panose="020B0609020204030204" pitchFamily="49" charset="0"/>
                <a:ea typeface="微软雅黑" panose="020B0503020204020204" pitchFamily="34" charset="-122"/>
                <a:cs typeface="+mn-cs"/>
              </a:rPr>
              <a:t>14) </a:t>
            </a:r>
            <a:r>
              <a:rPr lang="zh-CN" altLang="en-US" kern="1200" baseline="0">
                <a:solidFill>
                  <a:schemeClr val="tx1"/>
                </a:solidFill>
                <a:latin typeface="Consolas" panose="020B0609020204030204" pitchFamily="49" charset="0"/>
                <a:ea typeface="微软雅黑" panose="020B0503020204020204" pitchFamily="34" charset="-122"/>
                <a:cs typeface="+mn-cs"/>
              </a:rPr>
              <a:t>徒</a:t>
            </a:r>
            <a:r>
              <a:rPr lang="en-US" altLang="zh-CN" kern="1200" baseline="0">
                <a:solidFill>
                  <a:schemeClr val="tx1"/>
                </a:solidFill>
                <a:latin typeface="Consolas" panose="020B0609020204030204" pitchFamily="49" charset="0"/>
                <a:ea typeface="微软雅黑" panose="020B0503020204020204" pitchFamily="34" charset="-122"/>
                <a:cs typeface="+mn-cs"/>
              </a:rPr>
              <a:t>2:38,8:36-37,10:47-48,16:14-15,16:31-33</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2696712552"/>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d50e44d3-089c-4995-af16-b26d8226b9fc}"/>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20000"/>
            <a:lumOff val="80000"/>
          </a:schemeClr>
        </a:solidFill>
        <a:ln w="28575">
          <a:solidFill>
            <a:srgbClr val="0000CC"/>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TotalTime>
  <Words>4323</Words>
  <Application>Microsoft Office PowerPoint</Application>
  <PresentationFormat>宽屏</PresentationFormat>
  <Paragraphs>175</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黑体</vt:lpstr>
      <vt:lpstr>Microsoft YaHei</vt:lpstr>
      <vt:lpstr>Microsoft YaHei</vt:lpstr>
      <vt:lpstr>Arial</vt:lpstr>
      <vt:lpstr>Calibri</vt:lpstr>
      <vt:lpstr>Calibri Light</vt:lpstr>
      <vt:lpstr>Consolas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Frank</dc:creator>
  <cp:lastModifiedBy>马克约瑟</cp:lastModifiedBy>
  <cp:revision>613</cp:revision>
  <dcterms:created xsi:type="dcterms:W3CDTF">2021-11-06T09:42:30Z</dcterms:created>
  <dcterms:modified xsi:type="dcterms:W3CDTF">2022-09-02T11:45:04Z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y fmtid="{D5CDD505-2E9C-101B-9397-08002B2CF9AE}" pid="3" name="ICV">
    <vt:lpwstr>9B2D459ED2C74C2393B34C29A69B3335</vt:lpwstr>
  </property>
</Properties>
</file>