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3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 Chen" initials="" lastIdx="1" clrIdx="0"/>
  <p:cmAuthor id="1" name="Yuanyuan Liou" initials="YL" lastIdx="1" clrIdx="1"/>
  <p:cmAuthor id="2" name="Chen Frank" initials="CF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0F0F"/>
    <a:srgbClr val="0000CC"/>
    <a:srgbClr val="FC1515"/>
    <a:srgbClr val="800000"/>
    <a:srgbClr val="EDEDED"/>
    <a:srgbClr val="F1F1F1"/>
    <a:srgbClr val="A60A0A"/>
    <a:srgbClr val="FD1616"/>
    <a:srgbClr val="F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5761" autoAdjust="0"/>
  </p:normalViewPr>
  <p:slideViewPr>
    <p:cSldViewPr snapToGrid="0">
      <p:cViewPr varScale="1">
        <p:scale>
          <a:sx n="68" d="100"/>
          <a:sy n="68" d="100"/>
        </p:scale>
        <p:origin x="498" y="54"/>
      </p:cViewPr>
      <p:guideLst>
        <p:guide orient="horz" pos="2035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208"/>
      </p:cViewPr>
      <p:guideLst>
        <p:guide orient="horz" pos="2713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C5F1BE8E-D059-4C33-BD06-D860220E4118}" type="datetimeFigureOut">
              <a:rPr lang="ja-JP" altLang="en-US"/>
              <a:t>2022/9/2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8A95545A-633B-470C-A887-C4DE541AF93C}" type="slidenum">
              <a:rPr lang="ja-JP" altLang="en-US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0CB7E-2DCC-4E2A-A36A-77D4EE5194F1}" type="datetimeFigureOut">
              <a:rPr lang="zh-CN" altLang="en-US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ED3EC4-C199-4CC9-8DB1-49C52A1BBF3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maxpixel.net/Bent-Fold-Stationery-Parchment-Kink-Old-Paper-3653357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十字架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8691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一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10F7C690-1726-9346-2E3E-226EBD4BA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9">
            <a:extLst>
              <a:ext uri="{FF2B5EF4-FFF2-40B4-BE49-F238E27FC236}">
                <a16:creationId xmlns:a16="http://schemas.microsoft.com/office/drawing/2014/main" id="{ABDCE12F-E650-E25A-1186-7756F714433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A76D6-78B6-32A2-F138-C8E2BF509A58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A3EF6601-E1FB-66FB-C998-7B9A3531804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15EE29D7-9AAC-EF89-A406-E2641B5960D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>
            <a:extLst>
              <a:ext uri="{FF2B5EF4-FFF2-40B4-BE49-F238E27FC236}">
                <a16:creationId xmlns:a16="http://schemas.microsoft.com/office/drawing/2014/main" id="{C003A00A-5555-BEF5-93CF-70965FEF3F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6361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三一颂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赞美真神  万福之根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世上万民  赞美主恩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天使天军  赞美主名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赞美圣父  圣子圣灵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9C994-8E19-1875-ECF0-271CBF4D86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05609"/>
            <a:ext cx="2465630" cy="64920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诗歌</a:t>
            </a:r>
          </a:p>
        </p:txBody>
      </p:sp>
    </p:spTree>
    <p:extLst>
      <p:ext uri="{BB962C8B-B14F-4D97-AF65-F5344CB8AC3E}">
        <p14:creationId xmlns:p14="http://schemas.microsoft.com/office/powerpoint/2010/main" val="36429441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8102F1-A375-5E5D-2E28-B433D673E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召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8ABC1F2A-FE00-29D4-D48B-443877B88C6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5718927-18C1-4AE1-4088-FFB4E949CA5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C68D37-8D9B-0395-1EBA-22B0334E97F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82FED12-9F2A-ECBE-5DD2-F48CDFF501B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6547F54B-E749-D69D-6895-CF9C28FBE5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F8F719-0DCF-40F2-697E-E99ED99FD19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6800" y="833733"/>
            <a:ext cx="11806450" cy="5841704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单击编辑宣召经文</a:t>
            </a:r>
          </a:p>
        </p:txBody>
      </p:sp>
    </p:spTree>
    <p:extLst>
      <p:ext uri="{BB962C8B-B14F-4D97-AF65-F5344CB8AC3E}">
        <p14:creationId xmlns:p14="http://schemas.microsoft.com/office/powerpoint/2010/main" val="350021388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1041618-82E0-163F-9D09-534872ADFC5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3A839F5B-41F0-C264-F0D9-1D5CE4E543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135B5586-27A3-6178-D8C8-033600D8DBB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3B4CBEF-F047-438E-C708-6724C0A84B99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3E63FC4-28F1-4049-7807-115E3DD71E6F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主领：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AE28972-3FBB-78DF-93A2-F128C28E05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FE10F0A-DC47-2427-359A-30271266B39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23984BB9-5432-AE38-BF02-2BD31ED2D2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451296"/>
            <a:ext cx="11831637" cy="492125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386251241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事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75F41A6-96E2-5268-A27E-9D183FA285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43E9515E-D48A-AA70-2B24-B6AE54E61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43EF7E2A-9A62-6A20-B176-C036C23BEBC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E94A0DE-E0A3-9081-CEEC-EF77136E767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ED39C89D-D2C6-1112-73B9-4754300B80D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82DC85BD-5E00-4D6C-D257-E6FAA212AE3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B379EF6-0688-4F25-109B-A8830A1191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4218" y="1135351"/>
            <a:ext cx="7883092" cy="3547485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24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单击编辑公祷事项</a:t>
            </a:r>
          </a:p>
        </p:txBody>
      </p:sp>
    </p:spTree>
    <p:extLst>
      <p:ext uri="{BB962C8B-B14F-4D97-AF65-F5344CB8AC3E}">
        <p14:creationId xmlns:p14="http://schemas.microsoft.com/office/powerpoint/2010/main" val="380572923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认罪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9074427-13B2-2F05-B842-FD6B9A8BE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 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84948000-205C-15EB-F839-725955150F0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CA85277-5F43-278F-4C3E-812DFB52433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79E66D07-D826-4FF9-08A5-669028619B8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454B0997-4AA9-C788-1B6D-9099AA6D8ED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B78C3C-871E-D1F2-F427-41D1A6E00A9B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会众：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6DC23E3E-F836-5893-912A-0BCD7F826C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59BF9-AEF4-524D-C788-15967865F9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381125"/>
            <a:ext cx="11831637" cy="495300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单击编辑认罪经文</a:t>
            </a:r>
          </a:p>
        </p:txBody>
      </p:sp>
    </p:spTree>
    <p:extLst>
      <p:ext uri="{BB962C8B-B14F-4D97-AF65-F5344CB8AC3E}">
        <p14:creationId xmlns:p14="http://schemas.microsoft.com/office/powerpoint/2010/main" val="177297941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默想认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3E524A6-36FE-2579-141F-C8171941A1D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D206D11-8B80-C5B2-8483-2D2964EE602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CC29B04D-F10E-3F51-52BC-1A27744CD2A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8E9FBA4-FDED-EDCB-63DB-0D578759CC0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F538EE35-A277-A50B-255E-DE3E22ED1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A9100C4-AD04-7376-0DE9-F1F2B8A0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5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默想认罪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33DF6E28-1FC4-761D-A51F-3E563C5060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541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祷   告</a:t>
            </a:r>
            <a:endParaRPr kumimoji="0" lang="en-US" altLang="zh-CN" sz="6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3181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赦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6F4457C1-5D9F-BE2F-CE3E-145D35BDAC6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C930B798-93DC-EA6B-DFCB-90C83B0E6116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FC7801EE-9CFC-C9FD-95A7-053181C352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D79C28A7-692F-0D8E-846A-D01C3B3CFB9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7CCA56-10CB-6A82-AB78-615086CE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9EEAE07-0995-2A0F-9081-6CA801CA3F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赦 罪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8BC6D5E-B42F-2D3A-A3FC-B2E833FF47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6399" y="183600"/>
            <a:ext cx="6840000" cy="55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单击编辑经文编号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38F1DED-8911-C8C1-80C1-F8C6D4B99E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00" y="820876"/>
            <a:ext cx="8353425" cy="5316538"/>
          </a:xfrm>
          <a:prstGeom prst="rect">
            <a:avLst/>
          </a:prstGeom>
        </p:spPr>
        <p:txBody>
          <a:bodyPr/>
          <a:lstStyle>
            <a:lvl1pPr marL="0" indent="0" eaLnBrk="1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D0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主领：</a:t>
            </a:r>
            <a:endParaRPr lang="en-US" altLang="zh-CN" sz="2800" b="1" kern="0" dirty="0">
              <a:solidFill>
                <a:srgbClr val="D0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会众：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感谢主赦免我们的罪！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9905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读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F3B86601-572A-1643-AC2D-2BC4F543EA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1392FE9-8E2B-4AF1-055E-9280432114B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FF354EE-8809-AF1A-40A6-BF4A941F26C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4769FE6D-E0D8-6C23-0CA2-41735616698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11776361-2F27-DA3A-C763-BEC6B92451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015" y="76200"/>
            <a:ext cx="1303489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读经</a:t>
            </a:r>
            <a:endParaRPr kumimoji="1" lang="zh-CN" altLang="ja-JP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CB160DA-4B21-EA51-B8AA-602DAFCEC8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97038" y="75388"/>
            <a:ext cx="10494962" cy="7668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/>
              <a:t>({})</a:t>
            </a:r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AA8722E-AC3C-252D-3CB1-1B5085C4A3C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7650" y="888682"/>
            <a:ext cx="11779250" cy="5760091"/>
          </a:xfrm>
          <a:prstGeom prst="rect">
            <a:avLst/>
          </a:prstGeom>
        </p:spPr>
        <p:txBody>
          <a:bodyPr/>
          <a:lstStyle>
            <a:lvl1pPr marL="0" indent="0" eaLnBrk="1" fontAlgn="t">
              <a:lnSpc>
                <a:spcPct val="150000"/>
              </a:lnSpc>
              <a:spcBef>
                <a:spcPts val="0"/>
              </a:spcBef>
              <a:buNone/>
              <a:defRPr b="1" i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51498772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097A795E-FC29-32C3-BB58-4BF0CC55531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B4C444F-6774-1F25-0767-F626FA1432E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68B1D6F5-E178-0C4E-032E-2FEB3E4640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8AD57DF0-685F-5D39-35E4-C298F589ED2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">
            <a:extLst>
              <a:ext uri="{FF2B5EF4-FFF2-40B4-BE49-F238E27FC236}">
                <a16:creationId xmlns:a16="http://schemas.microsoft.com/office/drawing/2014/main" id="{33EC7693-92F6-E1B6-6E56-A0F663283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4178" y="75614"/>
            <a:ext cx="13695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zh-CN" altLang="ja-JP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6549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B472B244-0A0F-12D3-3325-11F65BD3D03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4B135D7-47A9-F201-CE14-952CEE39FA8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3152720D-7B0A-921F-CAA2-EC5A97E1710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6F5CE548-413A-AA40-AFAC-884A8345C23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4855EBE-ED04-626C-F8E0-057805F148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625944C8-A7B9-BA9D-5C3F-A6FB8CF3E9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8404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沉静学道敬拜上帝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FC06475-03C0-92DE-706A-9BD8F55778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9050" y="12557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宣信、证道</a:t>
            </a:r>
          </a:p>
        </p:txBody>
      </p:sp>
    </p:spTree>
    <p:extLst>
      <p:ext uri="{BB962C8B-B14F-4D97-AF65-F5344CB8AC3E}">
        <p14:creationId xmlns:p14="http://schemas.microsoft.com/office/powerpoint/2010/main" val="27467027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43B2DF6C-1908-F417-FE37-298124D3EF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1C48F0A1-AA14-CF48-A5FB-6F9889CF68E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" name="Straight Connector 15">
              <a:extLst>
                <a:ext uri="{FF2B5EF4-FFF2-40B4-BE49-F238E27FC236}">
                  <a16:creationId xmlns:a16="http://schemas.microsoft.com/office/drawing/2014/main" id="{A54A9104-EBCB-3016-97B9-FC9F04733AB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B9148E0D-30D2-E912-2BCC-42EF2E72432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9AA72B2A-DC4B-22A5-A5AE-CE01CDA6189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F8DB6838-AE64-D249-6F0D-EE31F30BE39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E6D9B0F-448E-9355-FED9-28BE22E459D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E5F76E13-7258-9F51-5E57-ADE9B2CFC68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DCA2397-9B0B-0F2D-8DF7-EF4061B44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36A969E3-F874-BD27-02CE-8ACC69A3EC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5E367E3-23DE-C2A1-6BDA-8352FE5089A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105200"/>
            <a:ext cx="8748713" cy="362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《{}》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1129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EDF31C0-46D5-B405-4CA6-EC076F06DB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9">
            <a:extLst>
              <a:ext uri="{FF2B5EF4-FFF2-40B4-BE49-F238E27FC236}">
                <a16:creationId xmlns:a16="http://schemas.microsoft.com/office/drawing/2014/main" id="{08F46026-7627-BC80-0936-D9FA857CF9E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909A51A-C336-78B9-7129-DFD91597AE9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897AA4D3-E617-0C2F-23F2-D321F8FFEDD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36D78BF5-2C09-2C3B-6998-C1185EEBE21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DFDCCF6-CC5D-D14F-B779-0E994363C4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C7A45A3-5FA0-DD97-BA24-EC037CB55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8EC7A8A5-D9A8-B540-916F-09CA684E10F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499683"/>
            <a:ext cx="8748713" cy="7016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证道经文：</a:t>
            </a:r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27456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7802CCA-4E61-C273-F927-A5A83D6A68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010" y="124619"/>
            <a:ext cx="298566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上帝的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话语：</a:t>
            </a:r>
            <a:endParaRPr kumimoji="1" lang="en-US" altLang="zh-CN" sz="4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Medium" panose="020B0400000000000000" charset="-122"/>
              <a:sym typeface="+mn-ea"/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29312404-27D6-6925-B403-F519B2914AB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BE830DA-1128-6421-1C37-884E338B0B6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902B940A-E78D-5F1B-87AA-D106AE55319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A30EF57-D961-B053-C3F7-04DA46374A2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DEF9314-5160-9081-BDC5-ED886F2060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45679" y="125774"/>
            <a:ext cx="8803513" cy="7056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经文编号</a:t>
            </a:r>
          </a:p>
        </p:txBody>
      </p:sp>
    </p:spTree>
    <p:extLst>
      <p:ext uri="{BB962C8B-B14F-4D97-AF65-F5344CB8AC3E}">
        <p14:creationId xmlns:p14="http://schemas.microsoft.com/office/powerpoint/2010/main" val="1792314829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F3B9770-B653-5351-0F5F-DBDEF22832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CC1BC54-DDD6-9E3E-874E-8D62CC46AA6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F316916-91B8-590E-DF3E-FAC19B3445D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CB3CFB53-5024-7C27-BAC3-11B50CDC714D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332EB7D-4440-64C4-D2ED-F3110469514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74800C6-619F-E4F9-4388-CA5119975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8C3CBDF5-518A-71E7-3675-DE3897A83E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9855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恩奉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D88240C-7DBA-C6B7-0B4D-B8AF0EE79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7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感恩奉献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02F2570-0FD0-F3DA-CFF4-D876E60A582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513786B-C2E7-57F6-FF7A-77654C33212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0ACC984-E9B8-3F7A-3CD1-D9F58834617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0A1AB26-C9BB-66DE-70F0-0E1D6EDB5F5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06605DD6-A0CE-4D76-1190-05E27204FA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FF36864F-8F97-A98F-B151-83F79B2139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124775"/>
            <a:ext cx="62401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林后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8:9】【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12:1–2】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037809E6-8DAC-C5E8-8286-BB13131BFFF0}"/>
              </a:ext>
            </a:extLst>
          </p:cNvPr>
          <p:cNvSpPr/>
          <p:nvPr userDrawn="1"/>
        </p:nvSpPr>
        <p:spPr>
          <a:xfrm>
            <a:off x="58992" y="771227"/>
            <a:ext cx="8640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你们知道我们主耶稣基督的恩典：他本来富足，却为你们成了贫穷，叫你们因他的贫穷，可以成为富足。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（林后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弟兄们，我以神的慈悲劝你们，将身体献上，当作活祭，是圣洁的，是神所喜悦的；你们如此事奉乃是理所当然的。不要效法这个世界，只要心意更新而变化，叫你们察验何为神的善良、纯全、可喜悦的旨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0375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毕祝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9094B24-D019-C40A-4599-EC6C9A515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88BCAA08-D050-B2B7-A04D-FB70EEC0174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DE9F16D-AB5B-152C-7801-AE72C59F9A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843D6D4F-F785-0894-9BF2-592B85201D8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D3C604E-9407-B227-5097-3492EC85B074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2A062850-EA6E-40A2-EA33-F99A497CAD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075BA08-C0FD-1820-8901-22A1CC2F1C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7102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会毕祝福</a:t>
            </a:r>
          </a:p>
        </p:txBody>
      </p:sp>
    </p:spTree>
    <p:extLst>
      <p:ext uri="{BB962C8B-B14F-4D97-AF65-F5344CB8AC3E}">
        <p14:creationId xmlns:p14="http://schemas.microsoft.com/office/powerpoint/2010/main" val="112626259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祝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BB6744D-38C6-4DDB-4538-FBAAE513CD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C232D0D-1B8A-126B-9E42-8408C3F69A9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BE41051-B4EA-EE33-A980-3766F412013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2DEEFB03-44A6-C4A0-E11A-E8D0B2D559D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91C6BA3-6265-785D-FFC5-B29EB081C60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CDD6E86B-6DD2-5AFD-8FE7-192D03F583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183B6-4966-2890-CBB4-82AA7E18D1A1}"/>
              </a:ext>
            </a:extLst>
          </p:cNvPr>
          <p:cNvSpPr txBox="1"/>
          <p:nvPr userDrawn="1"/>
        </p:nvSpPr>
        <p:spPr>
          <a:xfrm>
            <a:off x="1272404" y="75600"/>
            <a:ext cx="6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民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6:24–26】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太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28:19–20】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E19B0B-EE6F-9671-AEDC-C13C6B24B4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06755"/>
            <a:ext cx="8748000" cy="5450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愿耶和华赐福给你，保护你。愿耶和华使他的脸光照你，赐恩给你。愿耶和华向你仰脸，赐你平安。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所以，你们要去，使万民作我的门徒，奉父、子、圣灵的名给他们施洗。凡我所吩咐你们的，都教训他们遵守，我就常与你们同在，直到世界的末了。（阿们！）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87966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阿们二叠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7FD63A6-8AE5-B03F-124A-0FF759033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CA3A6B-396E-664B-DFF4-65BD622DFB6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97645CB-F65B-5706-084F-D086903B568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F32A8-5277-FE5C-B008-6F79AC58132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82BF9DD-9EA8-9466-51C6-63C263FA81B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8437934-F5BC-4715-5AFD-BE2443BBA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25"/>
            <a:ext cx="8748000" cy="2749069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568EB072-EF51-A993-BAC6-4FF637C746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591006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祷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B98339D-1D38-891F-26B6-CF93875F2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0859E389-3592-E5BC-0843-975E9CEDD28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1C0FB7B-BFDC-3F29-2F9B-2C85E54C299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EF2CB-1BB0-54A3-DCEC-6C3A5025CAE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DAEC47-627C-459F-83EA-E1D27697F2A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石头墙上&#10;&#10;描述已自动生成">
            <a:extLst>
              <a:ext uri="{FF2B5EF4-FFF2-40B4-BE49-F238E27FC236}">
                <a16:creationId xmlns:a16="http://schemas.microsoft.com/office/drawing/2014/main" id="{2F54A1AA-D29D-2046-35CF-2EAC185049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8748000" cy="6858000"/>
          </a:xfrm>
          <a:prstGeom prst="rect">
            <a:avLst/>
          </a:prstGeom>
        </p:spPr>
      </p:pic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F6AB38E-6579-1B74-192D-288295EB2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53A44-6B1A-485F-BBC6-6FAE947370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37578-9FB6-E60D-B4B0-FD00DE424C9C}"/>
              </a:ext>
            </a:extLst>
          </p:cNvPr>
          <p:cNvSpPr txBox="1"/>
          <p:nvPr userDrawn="1"/>
        </p:nvSpPr>
        <p:spPr>
          <a:xfrm>
            <a:off x="0" y="180000"/>
            <a:ext cx="8748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2000" cap="none" spc="9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主祷文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5BA5BC-16DD-D878-E35A-78A5710CC2B0}"/>
              </a:ext>
            </a:extLst>
          </p:cNvPr>
          <p:cNvSpPr txBox="1"/>
          <p:nvPr userDrawn="1"/>
        </p:nvSpPr>
        <p:spPr>
          <a:xfrm>
            <a:off x="3467340" y="11422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马太福音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6:9–13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D6DE7-A205-7B9E-C0B4-81A676E90FFB}"/>
              </a:ext>
            </a:extLst>
          </p:cNvPr>
          <p:cNvSpPr txBox="1"/>
          <p:nvPr userDrawn="1"/>
        </p:nvSpPr>
        <p:spPr>
          <a:xfrm>
            <a:off x="953998" y="1652724"/>
            <a:ext cx="6840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我们在天上的父，愿人都尊你的名为圣。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愿你的国降临，愿你的旨意行在地上，如同行在天上。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我们日用的饮食，今日赐给我们。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免我们的债，如同我们免了人的债。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不叫我们遇见试探，救我们脱离凶恶。因为国度，权柄，荣耀，全是你的，直到永远。阿门！</a:t>
            </a:r>
          </a:p>
        </p:txBody>
      </p:sp>
      <p:grpSp>
        <p:nvGrpSpPr>
          <p:cNvPr id="13" name="组合 9">
            <a:extLst>
              <a:ext uri="{FF2B5EF4-FFF2-40B4-BE49-F238E27FC236}">
                <a16:creationId xmlns:a16="http://schemas.microsoft.com/office/drawing/2014/main" id="{C00C2EED-4A57-724F-2EF9-BB1AC85BE54C}"/>
              </a:ext>
            </a:extLst>
          </p:cNvPr>
          <p:cNvGrpSpPr/>
          <p:nvPr userDrawn="1"/>
        </p:nvGrpSpPr>
        <p:grpSpPr bwMode="auto">
          <a:xfrm>
            <a:off x="152400" y="382588"/>
            <a:ext cx="152400" cy="400050"/>
            <a:chOff x="0" y="2891636"/>
            <a:chExt cx="152400" cy="40005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52E8541D-6EB7-0049-BEFD-3930E731CCC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B5F25187-50FE-9AD2-DD68-99A473D53E0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5CF69272-4767-2DE5-4F98-F2701AA9D87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580372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朋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D852836-245E-F41F-DD9C-477B37A365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6245F2-4185-6803-3974-07C09D4D46E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C019357-776C-27CF-DB0F-D35E1DD3F75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14634C19-C518-B837-AB51-CA912A610EF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49C24E8C-26A7-E6D9-AC97-F3383D61CCF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58110447-1FA9-5989-7360-232535F7DB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552F074-19B9-8798-E3FE-AFA7D31115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163" y="811213"/>
            <a:ext cx="8189912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家事分享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欢迎新朋友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请简单介绍您的姓名、谁介绍的、是否已信主、现居住在哪？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2391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5"/>
          <p:cNvGrpSpPr/>
          <p:nvPr userDrawn="1"/>
        </p:nvGrpSpPr>
        <p:grpSpPr bwMode="auto">
          <a:xfrm>
            <a:off x="0" y="2892425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9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6"/>
          <p:cNvGrpSpPr/>
          <p:nvPr userDrawn="1"/>
        </p:nvGrpSpPr>
        <p:grpSpPr bwMode="auto">
          <a:xfrm>
            <a:off x="8616950" y="2892425"/>
            <a:ext cx="152400" cy="400050"/>
            <a:chOff x="8616287" y="2891636"/>
            <a:chExt cx="152400" cy="4000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8616287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/>
            <p:cNvCxnSpPr/>
            <p:nvPr/>
          </p:nvCxnSpPr>
          <p:spPr bwMode="auto">
            <a:xfrm rot="10800000">
              <a:off x="8667087" y="3109124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 bwMode="auto">
            <a:xfrm rot="10800000">
              <a:off x="8667087" y="306308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11CE8E8E-513C-38EB-593F-584122ABC6C1}"/>
              </a:ext>
            </a:extLst>
          </p:cNvPr>
          <p:cNvSpPr txBox="1"/>
          <p:nvPr userDrawn="1"/>
        </p:nvSpPr>
        <p:spPr>
          <a:xfrm>
            <a:off x="2434500" y="960438"/>
            <a:ext cx="3886200" cy="101600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主日崇拜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CA077988-B4EE-2EAC-9269-3D1FB9DA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5000" y="2086038"/>
            <a:ext cx="4885200" cy="644400"/>
          </a:xfrm>
          <a:prstGeom prst="rect">
            <a:avLst/>
          </a:prstGeom>
        </p:spPr>
        <p:txBody>
          <a:bodyPr anchor="ctr" anchorCtr="0"/>
          <a:lstStyle>
            <a:lvl1pPr marL="0" indent="0"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600" b="1" kern="1200" baseline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kumimoji="1" lang="zh-CN" altLang="en-US" dirty="0"/>
              <a:t>主后某年某月某日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0A8557C-E165-8BC5-9B24-E98003963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40000" y="2840400"/>
            <a:ext cx="5875200" cy="5220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fontAlgn="ctr">
              <a:lnSpc>
                <a:spcPct val="100000"/>
              </a:lnSpc>
              <a:buNone/>
              <a:def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单击编辑教会名称</a:t>
            </a:r>
          </a:p>
        </p:txBody>
      </p:sp>
    </p:spTree>
    <p:extLst>
      <p:ext uri="{BB962C8B-B14F-4D97-AF65-F5344CB8AC3E}">
        <p14:creationId xmlns:p14="http://schemas.microsoft.com/office/powerpoint/2010/main" val="2803353819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家事报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AC26406-7FEB-73B7-0832-42A0F43D6D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795940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 家事分享    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8847E2A-8DDB-7FCC-926C-035C93CBA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3556E217-DC6B-4A68-406A-AE68DD97A42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58CF543-C90D-FEB4-CCF8-33D5AD854F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9DA96B09-6586-E179-24E2-73B9A679FF5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D0ACDBA3-52DB-6F4C-F959-40308FDD3E1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6053B48-9BAC-7B37-85BD-07ADB4CE2A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613" y="784225"/>
            <a:ext cx="8385175" cy="5616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1.</a:t>
            </a:r>
            <a:r>
              <a:rPr lang="zh-CN" altLang="en-US"/>
              <a:t>周间聚会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36101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契学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2AD294E-DF90-53BA-1B1F-C3D4839DEC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380C615-6F08-9F95-A78D-871C951BAA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EBF583B-8032-BD60-2BB2-55C5AD57F61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18A0680-124B-7F4D-2066-F309E96E513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B4CBD7E3-5B6E-753E-D2F8-CECEFE3C02D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9A99FE83-F789-B5DA-8FCE-E5DEA0CCAE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团契学习敬拜神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ABAF586D-4288-9FB6-E8C4-B2D004133C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850900"/>
            <a:ext cx="8748000" cy="600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4:16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（新译本）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你们要让基督的道丰丰富富地住在你们的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心里，以各样的智慧，彼此教导，互相劝诫，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用诗章、圣诗、灵歌，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怀着感恩的心歌颂神。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140108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开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12F78F2-9965-08B2-F633-7A0B268C78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6A2FE58-9B53-A07A-9C16-10057F8EA07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0A30A8F-FDC8-37FB-5CEA-D34E95D5144F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0CD37D-B35A-C94F-81A1-137E88BD3AB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9750BBE7-9972-A7C1-DBD8-70AAD88B8E5A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BB56898-3BE2-7BAF-BAF8-0E89ECD55512}"/>
              </a:ext>
            </a:extLst>
          </p:cNvPr>
          <p:cNvSpPr txBox="1"/>
          <p:nvPr userDrawn="1"/>
        </p:nvSpPr>
        <p:spPr>
          <a:xfrm>
            <a:off x="1609859" y="1982450"/>
            <a:ext cx="5035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圣 餐</a:t>
            </a:r>
          </a:p>
        </p:txBody>
      </p:sp>
    </p:spTree>
    <p:extLst>
      <p:ext uri="{BB962C8B-B14F-4D97-AF65-F5344CB8AC3E}">
        <p14:creationId xmlns:p14="http://schemas.microsoft.com/office/powerpoint/2010/main" val="4244089582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提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1C8C488-4B21-70B3-B75F-0A4CCD579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55E6917-A72C-C84F-6B95-581155C104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AEE0A3-8B72-C813-80E7-405342979DC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37BA8E36-31C9-95E1-E237-3034761D5F4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008EDA0-1B3C-9737-A9C9-DAA97FD3EDA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E69D76CE-08B8-8870-2047-2775601A9F58}"/>
              </a:ext>
            </a:extLst>
          </p:cNvPr>
          <p:cNvSpPr txBox="1"/>
          <p:nvPr userDrawn="1"/>
        </p:nvSpPr>
        <p:spPr>
          <a:xfrm>
            <a:off x="2322156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领餐提醒：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96AFA3-2AFC-13F7-AFCE-F1EB4EEB4497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B407608-8444-CEDA-2484-E267C675AADF}"/>
              </a:ext>
            </a:extLst>
          </p:cNvPr>
          <p:cNvSpPr txBox="1"/>
          <p:nvPr userDrawn="1"/>
        </p:nvSpPr>
        <p:spPr>
          <a:xfrm>
            <a:off x="0" y="1285875"/>
            <a:ext cx="8748000" cy="466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、请没有领受圣约洗礼的弟兄姐妹不要领餐，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盼望参加教会学习，预备洗礼入会；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、请圣约家庭洗礼的孩童和婴儿不要领餐；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劝惩中的会员和良心因罪捆绑不安的信徒不要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领餐；（会后盼望和牧者交通）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、初次来本教会聚会的弟兄姊妹，暂时不要领餐。 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若你没有经过“新人约谈”，请你主动找接待同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工或传道人交通。</a:t>
            </a:r>
            <a:endParaRPr lang="en-US" altLang="x-none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46444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名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CA91B8A6-8946-C999-DF9B-A9F66C3506AC}"/>
              </a:ext>
            </a:extLst>
          </p:cNvPr>
          <p:cNvSpPr txBox="1"/>
          <p:nvPr userDrawn="1"/>
        </p:nvSpPr>
        <p:spPr>
          <a:xfrm>
            <a:off x="2292848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</a:rPr>
              <a:t>非会友领餐名单</a:t>
            </a: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84A311-ACEE-787D-9227-02CE04C6652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BA277A1-29DE-7AB8-6437-E496A37677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250C0D86-664E-B030-3524-E3FBBB599635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1FAB55D-765C-9C9F-5D9C-5EBF9BFB6DF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335EA871-15C8-49D8-0AB7-5FED4EBE59B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C00DE6B-3F0E-8E96-9093-3D588CDDF42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811133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小要理问答91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794C090-AFE4-B66F-CEA6-BAD7EC077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C3AFA374-C05B-4604-39C9-639B79819B1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7B4F447-213E-163F-333B-C687919097B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E9ECC01F-A2C7-E918-2EBB-76360ED0037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76EE07BC-485B-3E76-F2CB-1F8D64275A9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1">
            <a:extLst>
              <a:ext uri="{FF2B5EF4-FFF2-40B4-BE49-F238E27FC236}">
                <a16:creationId xmlns:a16="http://schemas.microsoft.com/office/drawing/2014/main" id="{B7B45496-2E15-E3CA-67E0-E22B231E23A7}"/>
              </a:ext>
            </a:extLst>
          </p:cNvPr>
          <p:cNvSpPr/>
          <p:nvPr userDrawn="1"/>
        </p:nvSpPr>
        <p:spPr>
          <a:xfrm>
            <a:off x="1206000" y="944178"/>
            <a:ext cx="6336597" cy="36677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《西敏小要理问答》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1问：圣礼怎样成为有效的救恩媒介？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答：圣礼成为有效的救恩媒介，不是因为圣礼本身有功效，也不是施行者的能力，而是唯独藉基督所赐的恩福，和祂的灵运行，在那些以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相信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领受圣礼的人心中。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009DB5-2CD9-BBE2-0BBD-35D592E0FE3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784208900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B8F6411E-0866-FA69-A8B2-2B5959FD3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FB389BC-D5CD-ACE0-238F-AE843361AC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6365639-CFEF-2756-6F7F-D4D8E72F7D4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D927D1A-BC26-4DDA-4F83-3AE964EFBA6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F0FB66A-3762-8C32-BEDF-E9B1E4461FD7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881F00B-0405-E31C-2C79-20DD72A6F79A}"/>
              </a:ext>
            </a:extLst>
          </p:cNvPr>
          <p:cNvSpPr/>
          <p:nvPr userDrawn="1"/>
        </p:nvSpPr>
        <p:spPr>
          <a:xfrm>
            <a:off x="2864299" y="66230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79EC53-7B36-B091-8B24-AFE73A44C0E3}"/>
              </a:ext>
            </a:extLst>
          </p:cNvPr>
          <p:cNvSpPr/>
          <p:nvPr userDrawn="1"/>
        </p:nvSpPr>
        <p:spPr>
          <a:xfrm>
            <a:off x="972000" y="1122680"/>
            <a:ext cx="6784975" cy="42468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　　时候到了，耶稣坐席，使徒也和他同坐。耶稣对他们说：“我很愿意在受害以先和你们吃这逾越节的筵席。我告诉你们：我不再吃这筵席，直到成就在　神的国里。”耶稣接过杯来，祝谢了，说：“你们拿这个，大家分着喝。我告诉你们：从今以后，我不再喝这葡萄汁，直等　神的国来到。”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C1E755E-40EA-2B28-0DA9-C05C9680499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41544856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3EF0767-8247-823C-5B61-0D3E4D1E70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DD3F5F5-C176-2D2E-0A75-C9CC9CFDE7D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0D083C7-985A-1893-0C88-7E73A3A438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C520F58-667F-0EF7-21E0-0380E91C48E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7815DE2-78CA-9AB7-C435-41F7A84AD89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0C08046-A844-0001-3C5E-D686EFC88502}"/>
              </a:ext>
            </a:extLst>
          </p:cNvPr>
          <p:cNvSpPr/>
          <p:nvPr userDrawn="1"/>
        </p:nvSpPr>
        <p:spPr>
          <a:xfrm>
            <a:off x="2874119" y="66259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9EE3EB-2EC7-C2D2-13A8-8CD2E0C47EEA}"/>
              </a:ext>
            </a:extLst>
          </p:cNvPr>
          <p:cNvSpPr/>
          <p:nvPr userDrawn="1"/>
        </p:nvSpPr>
        <p:spPr>
          <a:xfrm>
            <a:off x="849600" y="1121745"/>
            <a:ext cx="7049415" cy="48723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　　又拿起饼来，祝谢了，就擘开，递给他们，说：“这是我的身体，为你们舍的，你们也应当如此行，为的是记念我。”饭后也照样拿起杯来，说：“这杯是用我血所立的新约，是为你们流出来的。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看哪，那卖我之人的手与我一同在桌子上。人子固然要照所预定的去世，但卖人子的人有祸了！”他们就彼此对问，是哪一个要作这事？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9E11266-8D65-FDAE-3BF4-44C9C4271C16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566041076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9E2E47C-E894-BED3-66D8-D561FBF81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A622DC6-0814-6A78-B6D2-C5F7A73DB65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C8A9760-B7C2-957D-E257-438679ECD897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1B06723-BEFB-F138-CFD2-E4E16046967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82E7541-E5D5-0241-783B-85045385A6E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120B7270-74CC-6D26-08BE-4FB05E23D874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E7C8D8A-238B-DA45-0459-3B02ECD80C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065600"/>
            <a:ext cx="8748000" cy="217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109855" indent="0">
              <a:buNone/>
              <a:defRPr lang="zh-CN" altLang="en-US" sz="3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65125" indent="-255270" algn="ctr" eaLnBrk="0" hangingPunct="0">
              <a:spcBef>
                <a:spcPct val="20000"/>
              </a:spcBef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圣餐诗歌</a:t>
            </a:r>
          </a:p>
          <a:p>
            <a:pPr algn="ctr">
              <a:spcBef>
                <a:spcPts val="600"/>
              </a:spcBef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{}</a:t>
            </a:r>
            <a:endParaRPr lang="en-US" altLang="zh-CN" sz="3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652180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1742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圣餐诗歌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0816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06ABABA2-079C-3EFB-CC62-EB01C14581E2}"/>
              </a:ext>
            </a:extLst>
          </p:cNvPr>
          <p:cNvSpPr txBox="1"/>
          <p:nvPr userDrawn="1"/>
        </p:nvSpPr>
        <p:spPr bwMode="auto">
          <a:xfrm>
            <a:off x="0" y="0"/>
            <a:ext cx="8748000" cy="9421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400" tIns="34290" rIns="68580" bIns="34290" numCol="1" rtlCol="0" anchor="ctr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以诗歌颂扬敬拜神</a:t>
            </a:r>
          </a:p>
        </p:txBody>
      </p:sp>
    </p:spTree>
    <p:extLst>
      <p:ext uri="{BB962C8B-B14F-4D97-AF65-F5344CB8AC3E}">
        <p14:creationId xmlns:p14="http://schemas.microsoft.com/office/powerpoint/2010/main" val="1370861625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举饼祝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A58339D-2FE8-CEC6-FB9D-048074762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2A62AB68-D412-93DF-CA42-30860700D0D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DAB67B8-7577-2846-E952-39A51E23DE5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D0571E74-6A9B-A271-2718-B9DF954535C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FFC2B52-7FB8-8713-0CCC-46060AB2677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4DAF05-0E08-30D9-B75F-0D096C238932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举饼祝谢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分领等待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52D8FD-EFBA-371A-9FD8-CB38E7EE726C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1908672957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自我省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8103-03EF-5BB5-BE94-275BD8662979}"/>
              </a:ext>
            </a:extLst>
          </p:cNvPr>
          <p:cNvSpPr txBox="1">
            <a:spLocks/>
          </p:cNvSpPr>
          <p:nvPr userDrawn="1"/>
        </p:nvSpPr>
        <p:spPr>
          <a:xfrm>
            <a:off x="132533" y="874671"/>
            <a:ext cx="8484529" cy="43327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自我省察：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如果分领圣餐是为坚固我们的信心，我们就当首先自我省察。让我们每个人都省察自己的罪和当受的咒诅，以使我们在神面前谦卑。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其次，让我们每个人都省察自己是否相信神可靠的应许，即惟因耶稣基督的受苦和受死，自己一切的罪都得了赦免，基督纯全的义白白地赐给了我们。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最后，让我们每个人都决定自己是否愿用全部的生命，心怀感恩地事奉神，是否愿意以真诚的爱与邻舍和平相处。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祷告：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12F1B2-4D66-66B1-1F08-258E7D0D8FF9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37DEF36-4AC2-CB8F-2521-C63E54253E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0C345530-109F-7C99-963E-FD3D8435AF2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2EEA67D-C5CF-7C1E-26B6-54B4359F5F2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C082D477-84F4-5A2F-439B-1D8E045187F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27A5A34-100C-C737-8698-2FA74F2C079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677582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同领饼和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A177E60-7F98-3438-1B1D-41CF722692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DABE146-87F7-6848-D31C-F9BC82F75E6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1BEF018-807E-7DF6-4935-5B059CA2630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6BC97D9-EB80-4F0E-7E2E-41F2BB58A39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2683B96-5759-1F58-42C1-D58F5C7DA06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FA4CD36-76D7-C927-009B-AD0BE507B8BF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16ED82-0DBD-DDE6-CEDF-409EF3DCD9FB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同领饼和杯</a:t>
            </a:r>
          </a:p>
        </p:txBody>
      </p:sp>
    </p:spTree>
    <p:extLst>
      <p:ext uri="{BB962C8B-B14F-4D97-AF65-F5344CB8AC3E}">
        <p14:creationId xmlns:p14="http://schemas.microsoft.com/office/powerpoint/2010/main" val="2875530047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祷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85FF260-1DC5-F6C1-A41B-9B2513EF67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87C35BF-37CA-A675-E171-E5C62725863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8F2949F-4DEB-1A7C-1BDE-38274365D5E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971628B-207E-4A8D-A69A-C4ABC19509C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F0C3EF2-F5C0-91F9-D412-F189E7A885E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0F8E929-7290-2646-F890-EB6231D56663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F0189-7570-5EB6-2B0A-3AE2B80F3A34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祷告</a:t>
            </a:r>
          </a:p>
        </p:txBody>
      </p:sp>
    </p:spTree>
    <p:extLst>
      <p:ext uri="{BB962C8B-B14F-4D97-AF65-F5344CB8AC3E}">
        <p14:creationId xmlns:p14="http://schemas.microsoft.com/office/powerpoint/2010/main" val="1685105192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入会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5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入会诗歌</a:t>
            </a:r>
            <a:endParaRPr kumimoji="1"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8058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2D47EDE-39A0-5E7D-4DEA-9ADFF4655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0191B41-6842-79FA-B60E-E4FF895CFA4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7AD2C6B-92BE-80B3-A70B-1463DE72294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3E92085-9165-AA75-B4C1-E781393825B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AC925C-94BE-8480-3E45-7DC54804C17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561273B7-D129-0BFC-81C0-BA41EBECBC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8748000" cy="943200"/>
          </a:xfrm>
          <a:prstGeom prst="rect">
            <a:avLst/>
          </a:prstGeom>
        </p:spPr>
        <p:txBody>
          <a:bodyPr lIns="180000" anchor="ctr" anchorCtr="0"/>
          <a:lstStyle>
            <a:lvl1pPr marL="108000" indent="0">
              <a:lnSpc>
                <a:spcPct val="100000"/>
              </a:lnSpc>
              <a:spcBef>
                <a:spcPts val="0"/>
              </a:spcBef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98B3597-8469-6987-F09E-BF4769E867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168166"/>
            <a:ext cx="8748713" cy="867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baseline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单击编辑诗歌标题</a:t>
            </a:r>
          </a:p>
        </p:txBody>
      </p:sp>
    </p:spTree>
    <p:extLst>
      <p:ext uri="{BB962C8B-B14F-4D97-AF65-F5344CB8AC3E}">
        <p14:creationId xmlns:p14="http://schemas.microsoft.com/office/powerpoint/2010/main" val="108752927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2953916-8148-41DD-38A1-A0012EB70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9">
            <a:extLst>
              <a:ext uri="{FF2B5EF4-FFF2-40B4-BE49-F238E27FC236}">
                <a16:creationId xmlns:a16="http://schemas.microsoft.com/office/drawing/2014/main" id="{0D75EC49-7006-DC10-5EF2-1A3A252962A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11D814C-167E-1B99-4C6F-D718A802F86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0CEA3D63-1C64-B5AC-D0B8-609EAC26B4F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A16E4D09-F210-4D49-AA9A-D987C08B330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3">
            <a:extLst>
              <a:ext uri="{FF2B5EF4-FFF2-40B4-BE49-F238E27FC236}">
                <a16:creationId xmlns:a16="http://schemas.microsoft.com/office/drawing/2014/main" id="{823B6473-C76F-883B-BBC5-9AF2860F790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544038"/>
            <a:ext cx="8748000" cy="30010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m/n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2868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提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D11A8727-7E09-67A8-7D71-F2A26899F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FC74C14-4E2B-F9FC-2329-B8676A20B9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7355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503050405090304" pitchFamily="18" charset="0"/>
                <a:ea typeface="汉仪中黑简" panose="02010609000101010101" charset="-122"/>
                <a:cs typeface="+mn-cs"/>
                <a:sym typeface="+mn-ea"/>
              </a:rPr>
              <a:t>温馨提示：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503050405090304" pitchFamily="18" charset="0"/>
              <a:ea typeface="汉仪中黑简" panose="02010609000101010101" charset="-122"/>
              <a:cs typeface="+mn-cs"/>
              <a:sym typeface="+mn-ea"/>
            </a:endParaRPr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BCDB401B-8B11-C281-D2A1-1BDD9D529CD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DFB57D9C-1FDA-BB1E-B58B-1B92DF20E2A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5">
              <a:extLst>
                <a:ext uri="{FF2B5EF4-FFF2-40B4-BE49-F238E27FC236}">
                  <a16:creationId xmlns:a16="http://schemas.microsoft.com/office/drawing/2014/main" id="{66DBA9EB-D31E-678D-0F4E-81212968789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7B849A73-A159-4F8B-402E-6CCD09C57BF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副标题 2">
            <a:extLst>
              <a:ext uri="{FF2B5EF4-FFF2-40B4-BE49-F238E27FC236}">
                <a16:creationId xmlns:a16="http://schemas.microsoft.com/office/drawing/2014/main" id="{6F7BB6FA-603E-C293-3573-10DC99A712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30" y="880745"/>
            <a:ext cx="8282940" cy="5904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、请把手机关机或调整为飞行模式；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、崇拜过程中请勿随意走动；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、请父母照看好自己的小孩，孩子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　  安静地坐在自己身边。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9220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静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96D5BD6-935A-1FDC-0A9B-D0992CD84A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9">
            <a:extLst>
              <a:ext uri="{FF2B5EF4-FFF2-40B4-BE49-F238E27FC236}">
                <a16:creationId xmlns:a16="http://schemas.microsoft.com/office/drawing/2014/main" id="{97CA5684-69B1-6793-CE51-7D5F194127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AD82FC3-AF64-9567-D622-E070148AD7D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B8B5DF99-9864-F1BE-CF6E-ED59C7B1AC9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C4F72BFB-F99E-3E1E-B1C2-BA0E9C6F946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A444CDD5-4FAF-4A73-C298-54CF13352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428835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虔诚静默敬拜上帝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CA69FF8C-D7D2-ED07-D2D0-4C3F971775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018309"/>
            <a:ext cx="8769350" cy="22652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惟耶和华在他的圣殿中；</a:t>
            </a: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全地的人，都当在他面前肃敬静默。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哈巴谷书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2:20)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BF054406-7CD4-B8C6-1064-0330E1E894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3097213"/>
            <a:ext cx="8763000" cy="3303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请安静默祷等待聚会的开始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请关闭或静音手机</a:t>
            </a:r>
          </a:p>
        </p:txBody>
      </p:sp>
    </p:spTree>
    <p:extLst>
      <p:ext uri="{BB962C8B-B14F-4D97-AF65-F5344CB8AC3E}">
        <p14:creationId xmlns:p14="http://schemas.microsoft.com/office/powerpoint/2010/main" val="5135888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宣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BCAE19-D55A-D14D-9050-98A21DED9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9">
            <a:extLst>
              <a:ext uri="{FF2B5EF4-FFF2-40B4-BE49-F238E27FC236}">
                <a16:creationId xmlns:a16="http://schemas.microsoft.com/office/drawing/2014/main" id="{C602358D-79D5-3EE5-F8CF-BB009316A7A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01F69CA-2135-1889-B9A6-918AF8522BD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42A8EA8C-C913-4428-6DF7-C17E8C8D4B2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9D86DFA8-8322-CAAF-05D3-A1697453E8E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">
            <a:extLst>
              <a:ext uri="{FF2B5EF4-FFF2-40B4-BE49-F238E27FC236}">
                <a16:creationId xmlns:a16="http://schemas.microsoft.com/office/drawing/2014/main" id="{68FF56F7-16B8-7CAA-7C0E-37A881C57B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告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5A63B64-E7F9-8237-7434-98A3DBFF51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416050"/>
            <a:ext cx="8769350" cy="2071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奉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主耶稣基督的圣名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宣告：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崇拜聚会开始，请全体起立！</a:t>
            </a:r>
          </a:p>
        </p:txBody>
      </p:sp>
    </p:spTree>
    <p:extLst>
      <p:ext uri="{BB962C8B-B14F-4D97-AF65-F5344CB8AC3E}">
        <p14:creationId xmlns:p14="http://schemas.microsoft.com/office/powerpoint/2010/main" val="2778899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726" r:id="rId44"/>
  </p:sldLayoutIdLst>
  <p:transition spd="med">
    <p:fade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50e44d3-089c-4995-af16-b26d8226b9fc}"/>
</p:tagLst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28575">
          <a:solidFill>
            <a:srgbClr val="0000CC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黑体</vt:lpstr>
      <vt:lpstr>华文楷体</vt:lpstr>
      <vt:lpstr>华文新魏</vt:lpstr>
      <vt:lpstr>华文中宋</vt:lpstr>
      <vt:lpstr>楷体</vt:lpstr>
      <vt:lpstr>隶书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第一PPT：www.1ppt.com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Frank</dc:creator>
  <cp:lastModifiedBy>马克约瑟</cp:lastModifiedBy>
  <cp:revision>602</cp:revision>
  <dcterms:created xsi:type="dcterms:W3CDTF">2021-11-06T09:42:30Z</dcterms:created>
  <dcterms:modified xsi:type="dcterms:W3CDTF">2022-09-02T13:33:48Z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9B2D459ED2C74C2393B34C29A69B3335</vt:lpwstr>
  </property>
</Properties>
</file>