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68" d="100"/>
          <a:sy n="68" d="100"/>
        </p:scale>
        <p:origin x="498" y="54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2022/8/30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">
            <a:extLst>
              <a:ext uri="{FF2B5EF4-FFF2-40B4-BE49-F238E27FC236}">
                <a16:creationId xmlns:a16="http://schemas.microsoft.com/office/drawing/2014/main" id="{CAC3DCC0-B76F-552E-5D2D-47EC71282D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宣召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诗歌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</p:spTree>
    <p:extLst>
      <p:ext uri="{BB962C8B-B14F-4D97-AF65-F5344CB8AC3E}">
        <p14:creationId xmlns:p14="http://schemas.microsoft.com/office/powerpoint/2010/main" val="314915710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255643190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88422256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40105711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310444096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默想认罪</a:t>
            </a:r>
            <a:endParaRPr kumimoji="1" lang="ja-JP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祷   告</a:t>
            </a:r>
            <a:endParaRPr lang="en-US" altLang="zh-CN" sz="6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31447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42862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384325451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 信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46172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 道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1001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117957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上帝的话语：</a:t>
            </a:r>
            <a:r>
              <a:rPr kumimoji="1"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kumimoji="1" lang="en-US" altLang="zh-CN" sz="4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40624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 道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16211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7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感恩奉献</a:t>
            </a:r>
            <a:endParaRPr kumimoji="1" lang="ja-JP" altLang="en-US" sz="4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0" lang="zh-CN" alt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林后 </a:t>
            </a:r>
            <a:r>
              <a:rPr kumimoji="0" lang="en-US" altLang="zh-CN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8:9】【</a:t>
            </a:r>
            <a:r>
              <a:rPr kumimoji="0" lang="zh-CN" alt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罗 </a:t>
            </a:r>
            <a:r>
              <a:rPr kumimoji="0" lang="en-US" altLang="zh-CN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:1–2】 </a:t>
            </a:r>
            <a:endParaRPr kumimoji="0" lang="en-US" altLang="zh-CN" sz="36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（林后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:9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12:1–2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9892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239195561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愿耶和华赐福给你，保护你。愿耶和华使他的脸光照你，赐恩给你。愿耶和华向你仰脸，赐你平安。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所以，你们要去，使万民作我的门徒，奉父、子、圣灵的名给他们施洗。凡我所吩咐你们的，都教训他们遵守，我就常与你们同在，直到世界的末了。（阿们！）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55658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00510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728145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团契相交敬拜神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家事分享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欢迎新朋友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请简单介绍您的姓名、谁介绍的、是否已信主、现居住在哪？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24458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团契相交敬拜神 家事分享    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单击编辑家事报告</a:t>
            </a:r>
            <a:endParaRPr lang="en-US" altLang="zh-CN" dirty="0"/>
          </a:p>
          <a:p>
            <a:pPr lvl="0"/>
            <a:r>
              <a:rPr lang="en-US" altLang="zh-CN" dirty="0"/>
              <a:t>1.</a:t>
            </a:r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8018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团契学习敬拜神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西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4:16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（新译本）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你们要让基督的道丰丰富富地住在你们的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心里，以各样的智慧，彼此教导，互相劝诫，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用诗章、圣诗、灵歌，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怀着感恩的心歌颂神。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35058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以诗歌颂扬敬拜神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48004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0315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Times New Roman" panose="02020503050405090304" pitchFamily="18" charset="0"/>
                <a:ea typeface="汉仪中黑简" panose="02010609000101010101" charset="-122"/>
                <a:sym typeface="+mn-ea"/>
              </a:rPr>
              <a:t>温馨提示：</a:t>
            </a:r>
            <a:endParaRPr kumimoji="1" lang="zh-CN" altLang="en-US" sz="4000" b="1" dirty="0">
              <a:solidFill>
                <a:srgbClr val="0000FF"/>
              </a:solidFill>
              <a:latin typeface="Times New Roman" panose="02020503050405090304" pitchFamily="18" charset="0"/>
              <a:ea typeface="汉仪中黑简" panose="02010609000101010101" charset="-122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、请把手机关机或调整为飞行模式；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、崇拜过程中请勿随意走动；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、请父母照看好自己的小孩，孩子</a:t>
            </a:r>
            <a:endParaRPr lang="en-US" altLang="zh-CN" sz="4000" b="1" dirty="0">
              <a:solidFill>
                <a:srgbClr val="0000FF"/>
              </a:solidFill>
              <a:sym typeface="+mn-ea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　  安静地坐在自己身边。</a:t>
            </a:r>
          </a:p>
          <a:p>
            <a:pPr>
              <a:defRPr/>
            </a:pPr>
            <a:endParaRPr lang="zh-CN" altLang="en-US" sz="4000" b="1" dirty="0">
              <a:solidFill>
                <a:srgbClr val="0000FF"/>
              </a:solidFill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92624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虔诚静默敬拜上帝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惟耶和华在他的圣殿中；</a:t>
            </a: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全地的人，都当在他面前肃敬静默。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哈巴谷书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2:20)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 eaLnBrk="0" hangingPunct="0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请安静默祷等待聚会的开始</a:t>
            </a:r>
          </a:p>
          <a:p>
            <a:pPr algn="ctr" eaLnBrk="0" hangingPunct="0"/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361944750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固定模板-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宣 告</a:t>
            </a:r>
            <a:endParaRPr kumimoji="1" lang="ja-JP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奉</a:t>
            </a:r>
            <a:r>
              <a:rPr lang="zh-CN" altLang="en-US" sz="4000" b="1" dirty="0">
                <a:solidFill>
                  <a:srgbClr val="FC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主耶稣基督的圣名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宣告：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94068719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49" r:id="rId3"/>
    <p:sldLayoutId id="2147483650" r:id="rId4"/>
    <p:sldLayoutId id="2147483677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5" r:id="rId13"/>
    <p:sldLayoutId id="2147483667" r:id="rId14"/>
    <p:sldLayoutId id="2147483668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76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</p:sldLayoutIdLst>
  <p:transition spd="med"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596</cp:revision>
  <dcterms:created xsi:type="dcterms:W3CDTF">2021-11-06T09:42:30Z</dcterms:created>
  <dcterms:modified xsi:type="dcterms:W3CDTF">2022-08-30T01:43:05Z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