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9814-0DF7-F2AF-F81E-376F0D47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253EC-9D2B-EE04-3EAE-1EED3F9E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8575-C7CE-A62D-3BEB-9099DBC7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15A1-A461-55A5-45A3-D0DF5CB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6809-2137-2882-47AD-E77B06F1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F714-4CE6-A000-E60B-DDF7FAD1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1D33C-6FBC-3EB0-1DFE-EA5F2E4C9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A88D-59AA-CACF-7079-645D908D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1E19-4C68-2073-C3CD-A8D6AFD4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7300-6BAF-E628-3528-2133A7D0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ECC90-B490-D570-2FD5-BB47146F5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7D96B-3066-2830-7CFE-0F2FF0E9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4C90-58B7-2709-1706-6DA19AD1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B37-B28D-C92B-B6DC-BEA8A47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13D9-8544-9308-A2CC-C68A9A9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640E-BE41-F922-0661-52047E0B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0191-4278-8779-28B4-E8E69951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8F52-C2EE-65FE-A65E-7BD0CD13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E8FF-C3F5-27A1-1E18-7E3F3D7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FA64-28BD-47C2-FD00-5FCFD59D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2685-6B34-EBCC-EA85-9159E7D0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D9AE-A471-0028-F65A-97E8192E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B25F-0E26-7245-3FEF-C97B806E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43F6-D1FB-1969-122D-90CCFE2C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ADF4-8A1A-677B-6D8A-29794667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A89D-B9B4-4C21-DB57-AED7D826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BE45-D4C2-65BB-355D-A06FC989B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8D43-3D49-53AC-FAE9-E58B61A0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B3BC-B7A9-E237-9268-1D406695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B318-B880-D4C2-A88E-E368441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DA68-BFEE-77FB-0001-3CD0E3E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72D1-B94F-8BCF-A531-558A5F04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9714B-9213-2E80-ECC3-382E377B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4EA91-1613-148E-C444-2D1BD0E3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0D5E-5B05-396E-0878-CBE31CDD7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FA5DD-2ADA-9B5C-AE7E-D0B10E6A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2F3BE-5725-6A46-4348-142DF5A9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0B603-E199-6CA5-0BA8-B1E39247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DBFA-A58E-CCDA-651A-BD221F61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7BF4-A57E-34B9-D7C5-828C37DA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D5C1-3008-85C4-5464-C5D37328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7636-061F-E4EA-991E-DD4EF5E2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6441D-AF46-467A-2814-E3E8AFCF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E1D36-CD06-98A8-945E-AA32032D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78790-DE92-75D3-C98C-6043A35E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57CF-134B-8A1A-7F5C-D274103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D6A4-0020-CF67-BC4F-236AB458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7C85-D979-1914-17F4-8B9A8D8B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92EE-FE3F-6611-F9A0-DCC399CD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6FDA-DC78-A6A0-1D8F-E96C2E76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2C74-022C-F916-315B-6818A1E5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B4D6-F0BA-74BA-DE92-D0F2B97B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C21-F953-6678-C44A-11CC9B4F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787D4-721F-B7DD-213C-179B6B5E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D1323-81B4-4637-F6B2-F0D7B0FBA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4634-2023-B59D-A839-FA18AC2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2D57B-E472-E510-CB08-DFE89EC8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3BDE-0DD4-7E42-B195-C89BDA6A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6AC4A-B428-866F-DDBB-2542914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25FA-34AE-561A-1F7D-CF8A2E8D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D3F2-EDFB-C90E-F9BF-B6B6654C6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195CA-0971-46E5-B494-A8D56AD9FEC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7171-9B04-49AB-2E03-42B019BDE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F5F8-DE91-641D-E6FE-AA1DDB440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E1AA8-2B58-4A0D-BA60-D0DF79E5A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ction-bike-biker-chrome-296735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torcycle parked on a road&#10;&#10;Description automatically generated">
            <a:extLst>
              <a:ext uri="{FF2B5EF4-FFF2-40B4-BE49-F238E27FC236}">
                <a16:creationId xmlns:a16="http://schemas.microsoft.com/office/drawing/2014/main" id="{59B31ECE-A27C-1509-8E2C-10E7155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 Hughes</dc:creator>
  <cp:lastModifiedBy>Clay Hughes</cp:lastModifiedBy>
  <cp:revision>1</cp:revision>
  <dcterms:created xsi:type="dcterms:W3CDTF">2024-06-29T15:34:40Z</dcterms:created>
  <dcterms:modified xsi:type="dcterms:W3CDTF">2024-06-29T15:48:17Z</dcterms:modified>
</cp:coreProperties>
</file>