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5"/>
  </p:notesMasterIdLst>
  <p:handoutMasterIdLst>
    <p:handoutMasterId r:id="rId16"/>
  </p:handoutMasterIdLst>
  <p:sldIdLst>
    <p:sldId id="2549" r:id="rId2"/>
    <p:sldId id="2554" r:id="rId3"/>
    <p:sldId id="2552" r:id="rId4"/>
    <p:sldId id="2548" r:id="rId5"/>
    <p:sldId id="2558" r:id="rId6"/>
    <p:sldId id="2537" r:id="rId7"/>
    <p:sldId id="2555" r:id="rId8"/>
    <p:sldId id="2563" r:id="rId9"/>
    <p:sldId id="2562" r:id="rId10"/>
    <p:sldId id="2551" r:id="rId11"/>
    <p:sldId id="2556" r:id="rId12"/>
    <p:sldId id="2547" r:id="rId13"/>
    <p:sldId id="25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3" autoAdjust="0"/>
    <p:restoredTop sz="80387" autoAdjust="0"/>
  </p:normalViewPr>
  <p:slideViewPr>
    <p:cSldViewPr snapToGrid="0">
      <p:cViewPr varScale="1">
        <p:scale>
          <a:sx n="89" d="100"/>
          <a:sy n="89" d="100"/>
        </p:scale>
        <p:origin x="1326" y="7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458EF9-D183-4145-9D49-5F2D86648824}"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510982EE-C812-4456-A97C-353C07DBD3A1}">
      <dgm:prSet phldrT="[Text]"/>
      <dgm:spPr/>
      <dgm:t>
        <a:bodyPr/>
        <a:lstStyle/>
        <a:p>
          <a:r>
            <a:rPr lang="en-US" dirty="0"/>
            <a:t>Models</a:t>
          </a:r>
        </a:p>
      </dgm:t>
    </dgm:pt>
    <dgm:pt modelId="{73FDE9D2-9A56-4DBC-831A-A7F0412CA765}" type="parTrans" cxnId="{07B1CAF4-556C-4645-B73C-524D0BC43164}">
      <dgm:prSet/>
      <dgm:spPr/>
      <dgm:t>
        <a:bodyPr/>
        <a:lstStyle/>
        <a:p>
          <a:endParaRPr lang="en-US"/>
        </a:p>
      </dgm:t>
    </dgm:pt>
    <dgm:pt modelId="{F3EE7BBE-33AD-4C3B-8B76-B5FE8A2446B0}" type="sibTrans" cxnId="{07B1CAF4-556C-4645-B73C-524D0BC43164}">
      <dgm:prSet/>
      <dgm:spPr/>
      <dgm:t>
        <a:bodyPr/>
        <a:lstStyle/>
        <a:p>
          <a:endParaRPr lang="en-US"/>
        </a:p>
      </dgm:t>
    </dgm:pt>
    <dgm:pt modelId="{D3B8EBA5-B59F-4023-9511-E9139041F28B}">
      <dgm:prSet phldrT="[Text]"/>
      <dgm:spPr/>
      <dgm:t>
        <a:bodyPr/>
        <a:lstStyle/>
        <a:p>
          <a:r>
            <a:rPr lang="en-US" dirty="0"/>
            <a:t>Fielding</a:t>
          </a:r>
        </a:p>
      </dgm:t>
    </dgm:pt>
    <dgm:pt modelId="{A59C1687-9259-4C93-A109-95FDC31E1CC2}" type="parTrans" cxnId="{10899073-DFA1-4D3E-AC2F-1EA49DF14B20}">
      <dgm:prSet/>
      <dgm:spPr/>
      <dgm:t>
        <a:bodyPr/>
        <a:lstStyle/>
        <a:p>
          <a:endParaRPr lang="en-US"/>
        </a:p>
      </dgm:t>
    </dgm:pt>
    <dgm:pt modelId="{3825B49A-9A88-4DF3-B441-9D28D7A4AA6E}" type="sibTrans" cxnId="{10899073-DFA1-4D3E-AC2F-1EA49DF14B20}">
      <dgm:prSet/>
      <dgm:spPr/>
      <dgm:t>
        <a:bodyPr/>
        <a:lstStyle/>
        <a:p>
          <a:endParaRPr lang="en-US"/>
        </a:p>
      </dgm:t>
    </dgm:pt>
    <dgm:pt modelId="{EDF1D8C7-FAFE-4C69-B53A-2D41166C5FC1}">
      <dgm:prSet phldrT="[Text]"/>
      <dgm:spPr/>
      <dgm:t>
        <a:bodyPr/>
        <a:lstStyle/>
        <a:p>
          <a:r>
            <a:rPr lang="en-US" dirty="0"/>
            <a:t>Batting</a:t>
          </a:r>
        </a:p>
      </dgm:t>
    </dgm:pt>
    <dgm:pt modelId="{859BF7AC-2433-4D6A-8ED0-915C1411F4EF}" type="parTrans" cxnId="{AA8E9FC0-3DE4-4F6D-ADCE-A3F9D438C856}">
      <dgm:prSet/>
      <dgm:spPr/>
      <dgm:t>
        <a:bodyPr/>
        <a:lstStyle/>
        <a:p>
          <a:endParaRPr lang="en-US"/>
        </a:p>
      </dgm:t>
    </dgm:pt>
    <dgm:pt modelId="{3A950BD4-B8FE-494A-B44E-57222C60FE38}" type="sibTrans" cxnId="{AA8E9FC0-3DE4-4F6D-ADCE-A3F9D438C856}">
      <dgm:prSet/>
      <dgm:spPr/>
      <dgm:t>
        <a:bodyPr/>
        <a:lstStyle/>
        <a:p>
          <a:endParaRPr lang="en-US"/>
        </a:p>
      </dgm:t>
    </dgm:pt>
    <dgm:pt modelId="{9A7E44C4-F3A2-47B0-B4FF-949FCFF01866}">
      <dgm:prSet phldrT="[Text]"/>
      <dgm:spPr/>
      <dgm:t>
        <a:bodyPr/>
        <a:lstStyle/>
        <a:p>
          <a:r>
            <a:rPr lang="en-US" dirty="0"/>
            <a:t>Pitching</a:t>
          </a:r>
        </a:p>
      </dgm:t>
    </dgm:pt>
    <dgm:pt modelId="{85002E59-E274-47CE-9B56-A0AC7F56AE01}" type="parTrans" cxnId="{4AD0E47E-8577-4FD1-B58C-E7136ADF4C23}">
      <dgm:prSet/>
      <dgm:spPr/>
      <dgm:t>
        <a:bodyPr/>
        <a:lstStyle/>
        <a:p>
          <a:endParaRPr lang="en-US"/>
        </a:p>
      </dgm:t>
    </dgm:pt>
    <dgm:pt modelId="{27492ABE-1D4F-42FF-81D3-90E2196A0B00}" type="sibTrans" cxnId="{4AD0E47E-8577-4FD1-B58C-E7136ADF4C23}">
      <dgm:prSet/>
      <dgm:spPr/>
      <dgm:t>
        <a:bodyPr/>
        <a:lstStyle/>
        <a:p>
          <a:endParaRPr lang="en-US"/>
        </a:p>
      </dgm:t>
    </dgm:pt>
    <dgm:pt modelId="{4780171A-47EA-4186-BA2F-0A0973EA5001}">
      <dgm:prSet phldrT="[Text]"/>
      <dgm:spPr/>
      <dgm:t>
        <a:bodyPr/>
        <a:lstStyle/>
        <a:p>
          <a:r>
            <a:rPr lang="en-US" dirty="0"/>
            <a:t>Salary</a:t>
          </a:r>
        </a:p>
      </dgm:t>
    </dgm:pt>
    <dgm:pt modelId="{166BFF0C-44E6-4D28-B43A-5A3F12031803}" type="parTrans" cxnId="{8D6D3698-C0AD-4B79-B2F6-90890A290376}">
      <dgm:prSet/>
      <dgm:spPr/>
      <dgm:t>
        <a:bodyPr/>
        <a:lstStyle/>
        <a:p>
          <a:endParaRPr lang="en-US"/>
        </a:p>
      </dgm:t>
    </dgm:pt>
    <dgm:pt modelId="{997F1FD2-41C6-4621-AF12-99FBC9A42D11}" type="sibTrans" cxnId="{8D6D3698-C0AD-4B79-B2F6-90890A290376}">
      <dgm:prSet/>
      <dgm:spPr/>
      <dgm:t>
        <a:bodyPr/>
        <a:lstStyle/>
        <a:p>
          <a:endParaRPr lang="en-US"/>
        </a:p>
      </dgm:t>
    </dgm:pt>
    <dgm:pt modelId="{878BC89E-6B14-4119-9DAD-9226707F46A5}" type="pres">
      <dgm:prSet presAssocID="{EB458EF9-D183-4145-9D49-5F2D86648824}" presName="diagram" presStyleCnt="0">
        <dgm:presLayoutVars>
          <dgm:chMax val="1"/>
          <dgm:dir/>
          <dgm:animLvl val="ctr"/>
          <dgm:resizeHandles val="exact"/>
        </dgm:presLayoutVars>
      </dgm:prSet>
      <dgm:spPr/>
    </dgm:pt>
    <dgm:pt modelId="{6AFD7A6C-1BC7-4736-8714-AF08558F91CE}" type="pres">
      <dgm:prSet presAssocID="{EB458EF9-D183-4145-9D49-5F2D86648824}" presName="matrix" presStyleCnt="0"/>
      <dgm:spPr/>
    </dgm:pt>
    <dgm:pt modelId="{0727898A-24BF-48A8-9A4C-A78991B3D10D}" type="pres">
      <dgm:prSet presAssocID="{EB458EF9-D183-4145-9D49-5F2D86648824}" presName="tile1" presStyleLbl="node1" presStyleIdx="0" presStyleCnt="4"/>
      <dgm:spPr/>
    </dgm:pt>
    <dgm:pt modelId="{FDFCE8D0-1B98-4555-B3F6-33B7DCC30CF9}" type="pres">
      <dgm:prSet presAssocID="{EB458EF9-D183-4145-9D49-5F2D86648824}" presName="tile1text" presStyleLbl="node1" presStyleIdx="0" presStyleCnt="4">
        <dgm:presLayoutVars>
          <dgm:chMax val="0"/>
          <dgm:chPref val="0"/>
          <dgm:bulletEnabled val="1"/>
        </dgm:presLayoutVars>
      </dgm:prSet>
      <dgm:spPr/>
    </dgm:pt>
    <dgm:pt modelId="{9617E14C-8D07-4FEA-91CA-5CB9BBAB2B6E}" type="pres">
      <dgm:prSet presAssocID="{EB458EF9-D183-4145-9D49-5F2D86648824}" presName="tile2" presStyleLbl="node1" presStyleIdx="1" presStyleCnt="4" custLinFactNeighborX="-314"/>
      <dgm:spPr/>
    </dgm:pt>
    <dgm:pt modelId="{50483245-8129-4500-959F-3372DCBB2BC3}" type="pres">
      <dgm:prSet presAssocID="{EB458EF9-D183-4145-9D49-5F2D86648824}" presName="tile2text" presStyleLbl="node1" presStyleIdx="1" presStyleCnt="4">
        <dgm:presLayoutVars>
          <dgm:chMax val="0"/>
          <dgm:chPref val="0"/>
          <dgm:bulletEnabled val="1"/>
        </dgm:presLayoutVars>
      </dgm:prSet>
      <dgm:spPr/>
    </dgm:pt>
    <dgm:pt modelId="{A8175A36-9FC3-4D69-A922-2B81314D37D5}" type="pres">
      <dgm:prSet presAssocID="{EB458EF9-D183-4145-9D49-5F2D86648824}" presName="tile3" presStyleLbl="node1" presStyleIdx="2" presStyleCnt="4"/>
      <dgm:spPr/>
    </dgm:pt>
    <dgm:pt modelId="{85756DA1-ED41-4942-89D6-AEAF92B4DCB3}" type="pres">
      <dgm:prSet presAssocID="{EB458EF9-D183-4145-9D49-5F2D86648824}" presName="tile3text" presStyleLbl="node1" presStyleIdx="2" presStyleCnt="4">
        <dgm:presLayoutVars>
          <dgm:chMax val="0"/>
          <dgm:chPref val="0"/>
          <dgm:bulletEnabled val="1"/>
        </dgm:presLayoutVars>
      </dgm:prSet>
      <dgm:spPr/>
    </dgm:pt>
    <dgm:pt modelId="{A9750E65-9D6D-4F46-B121-E61DCC9EC09E}" type="pres">
      <dgm:prSet presAssocID="{EB458EF9-D183-4145-9D49-5F2D86648824}" presName="tile4" presStyleLbl="node1" presStyleIdx="3" presStyleCnt="4"/>
      <dgm:spPr/>
    </dgm:pt>
    <dgm:pt modelId="{42443DF4-8AFC-4A81-84ED-0FE77455BEC6}" type="pres">
      <dgm:prSet presAssocID="{EB458EF9-D183-4145-9D49-5F2D86648824}" presName="tile4text" presStyleLbl="node1" presStyleIdx="3" presStyleCnt="4">
        <dgm:presLayoutVars>
          <dgm:chMax val="0"/>
          <dgm:chPref val="0"/>
          <dgm:bulletEnabled val="1"/>
        </dgm:presLayoutVars>
      </dgm:prSet>
      <dgm:spPr/>
    </dgm:pt>
    <dgm:pt modelId="{6983C801-9B0E-4404-B612-C9A35883866A}" type="pres">
      <dgm:prSet presAssocID="{EB458EF9-D183-4145-9D49-5F2D86648824}" presName="centerTile" presStyleLbl="fgShp" presStyleIdx="0" presStyleCnt="1">
        <dgm:presLayoutVars>
          <dgm:chMax val="0"/>
          <dgm:chPref val="0"/>
        </dgm:presLayoutVars>
      </dgm:prSet>
      <dgm:spPr/>
    </dgm:pt>
  </dgm:ptLst>
  <dgm:cxnLst>
    <dgm:cxn modelId="{E0AD3217-B43C-4976-A300-D455E4D00306}" type="presOf" srcId="{9A7E44C4-F3A2-47B0-B4FF-949FCFF01866}" destId="{A8175A36-9FC3-4D69-A922-2B81314D37D5}" srcOrd="0" destOrd="0" presId="urn:microsoft.com/office/officeart/2005/8/layout/matrix1"/>
    <dgm:cxn modelId="{4BCDFA18-2F1D-4BC0-91E3-028603BA4B98}" type="presOf" srcId="{9A7E44C4-F3A2-47B0-B4FF-949FCFF01866}" destId="{85756DA1-ED41-4942-89D6-AEAF92B4DCB3}" srcOrd="1" destOrd="0" presId="urn:microsoft.com/office/officeart/2005/8/layout/matrix1"/>
    <dgm:cxn modelId="{6A14D92D-69F1-40E7-9A06-78EE66C578BE}" type="presOf" srcId="{510982EE-C812-4456-A97C-353C07DBD3A1}" destId="{6983C801-9B0E-4404-B612-C9A35883866A}" srcOrd="0" destOrd="0" presId="urn:microsoft.com/office/officeart/2005/8/layout/matrix1"/>
    <dgm:cxn modelId="{10899073-DFA1-4D3E-AC2F-1EA49DF14B20}" srcId="{510982EE-C812-4456-A97C-353C07DBD3A1}" destId="{D3B8EBA5-B59F-4023-9511-E9139041F28B}" srcOrd="0" destOrd="0" parTransId="{A59C1687-9259-4C93-A109-95FDC31E1CC2}" sibTransId="{3825B49A-9A88-4DF3-B441-9D28D7A4AA6E}"/>
    <dgm:cxn modelId="{1047F778-72CC-4EDB-B837-DF60430340DA}" type="presOf" srcId="{EDF1D8C7-FAFE-4C69-B53A-2D41166C5FC1}" destId="{50483245-8129-4500-959F-3372DCBB2BC3}" srcOrd="1" destOrd="0" presId="urn:microsoft.com/office/officeart/2005/8/layout/matrix1"/>
    <dgm:cxn modelId="{4AD0E47E-8577-4FD1-B58C-E7136ADF4C23}" srcId="{510982EE-C812-4456-A97C-353C07DBD3A1}" destId="{9A7E44C4-F3A2-47B0-B4FF-949FCFF01866}" srcOrd="2" destOrd="0" parTransId="{85002E59-E274-47CE-9B56-A0AC7F56AE01}" sibTransId="{27492ABE-1D4F-42FF-81D3-90E2196A0B00}"/>
    <dgm:cxn modelId="{505DF192-1FD3-42A9-A547-A2F07C51B5DF}" type="presOf" srcId="{EDF1D8C7-FAFE-4C69-B53A-2D41166C5FC1}" destId="{9617E14C-8D07-4FEA-91CA-5CB9BBAB2B6E}" srcOrd="0" destOrd="0" presId="urn:microsoft.com/office/officeart/2005/8/layout/matrix1"/>
    <dgm:cxn modelId="{E4B46E97-E4F7-4C03-9D49-EF00AC37B3B1}" type="presOf" srcId="{EB458EF9-D183-4145-9D49-5F2D86648824}" destId="{878BC89E-6B14-4119-9DAD-9226707F46A5}" srcOrd="0" destOrd="0" presId="urn:microsoft.com/office/officeart/2005/8/layout/matrix1"/>
    <dgm:cxn modelId="{8D6D3698-C0AD-4B79-B2F6-90890A290376}" srcId="{510982EE-C812-4456-A97C-353C07DBD3A1}" destId="{4780171A-47EA-4186-BA2F-0A0973EA5001}" srcOrd="3" destOrd="0" parTransId="{166BFF0C-44E6-4D28-B43A-5A3F12031803}" sibTransId="{997F1FD2-41C6-4621-AF12-99FBC9A42D11}"/>
    <dgm:cxn modelId="{6E60C198-A01C-44DA-88D2-74BA813A6297}" type="presOf" srcId="{D3B8EBA5-B59F-4023-9511-E9139041F28B}" destId="{FDFCE8D0-1B98-4555-B3F6-33B7DCC30CF9}" srcOrd="1" destOrd="0" presId="urn:microsoft.com/office/officeart/2005/8/layout/matrix1"/>
    <dgm:cxn modelId="{19D7A4A1-28A3-4C88-BAB8-D335F9051B43}" type="presOf" srcId="{D3B8EBA5-B59F-4023-9511-E9139041F28B}" destId="{0727898A-24BF-48A8-9A4C-A78991B3D10D}" srcOrd="0" destOrd="0" presId="urn:microsoft.com/office/officeart/2005/8/layout/matrix1"/>
    <dgm:cxn modelId="{46A969BC-75E8-4678-89F0-30C7C499680E}" type="presOf" srcId="{4780171A-47EA-4186-BA2F-0A0973EA5001}" destId="{A9750E65-9D6D-4F46-B121-E61DCC9EC09E}" srcOrd="0" destOrd="0" presId="urn:microsoft.com/office/officeart/2005/8/layout/matrix1"/>
    <dgm:cxn modelId="{AA8E9FC0-3DE4-4F6D-ADCE-A3F9D438C856}" srcId="{510982EE-C812-4456-A97C-353C07DBD3A1}" destId="{EDF1D8C7-FAFE-4C69-B53A-2D41166C5FC1}" srcOrd="1" destOrd="0" parTransId="{859BF7AC-2433-4D6A-8ED0-915C1411F4EF}" sibTransId="{3A950BD4-B8FE-494A-B44E-57222C60FE38}"/>
    <dgm:cxn modelId="{E286D3F3-BCCA-43D7-BEF9-17DAFADA389E}" type="presOf" srcId="{4780171A-47EA-4186-BA2F-0A0973EA5001}" destId="{42443DF4-8AFC-4A81-84ED-0FE77455BEC6}" srcOrd="1" destOrd="0" presId="urn:microsoft.com/office/officeart/2005/8/layout/matrix1"/>
    <dgm:cxn modelId="{07B1CAF4-556C-4645-B73C-524D0BC43164}" srcId="{EB458EF9-D183-4145-9D49-5F2D86648824}" destId="{510982EE-C812-4456-A97C-353C07DBD3A1}" srcOrd="0" destOrd="0" parTransId="{73FDE9D2-9A56-4DBC-831A-A7F0412CA765}" sibTransId="{F3EE7BBE-33AD-4C3B-8B76-B5FE8A2446B0}"/>
    <dgm:cxn modelId="{927AC8BE-2B56-4040-88AA-32483A66D57E}" type="presParOf" srcId="{878BC89E-6B14-4119-9DAD-9226707F46A5}" destId="{6AFD7A6C-1BC7-4736-8714-AF08558F91CE}" srcOrd="0" destOrd="0" presId="urn:microsoft.com/office/officeart/2005/8/layout/matrix1"/>
    <dgm:cxn modelId="{7553D8FE-EAAD-43A8-9536-05D7A83900BA}" type="presParOf" srcId="{6AFD7A6C-1BC7-4736-8714-AF08558F91CE}" destId="{0727898A-24BF-48A8-9A4C-A78991B3D10D}" srcOrd="0" destOrd="0" presId="urn:microsoft.com/office/officeart/2005/8/layout/matrix1"/>
    <dgm:cxn modelId="{D1964A01-29BE-46C2-9037-312B74F78CA0}" type="presParOf" srcId="{6AFD7A6C-1BC7-4736-8714-AF08558F91CE}" destId="{FDFCE8D0-1B98-4555-B3F6-33B7DCC30CF9}" srcOrd="1" destOrd="0" presId="urn:microsoft.com/office/officeart/2005/8/layout/matrix1"/>
    <dgm:cxn modelId="{CF6C2465-07D5-4FC0-BD0D-F6B0DA0EFCC0}" type="presParOf" srcId="{6AFD7A6C-1BC7-4736-8714-AF08558F91CE}" destId="{9617E14C-8D07-4FEA-91CA-5CB9BBAB2B6E}" srcOrd="2" destOrd="0" presId="urn:microsoft.com/office/officeart/2005/8/layout/matrix1"/>
    <dgm:cxn modelId="{D983DE22-4595-45FF-80F1-A67C20D4BFE3}" type="presParOf" srcId="{6AFD7A6C-1BC7-4736-8714-AF08558F91CE}" destId="{50483245-8129-4500-959F-3372DCBB2BC3}" srcOrd="3" destOrd="0" presId="urn:microsoft.com/office/officeart/2005/8/layout/matrix1"/>
    <dgm:cxn modelId="{348A29DD-17FE-4C9B-96AA-5C0B2DDD00A5}" type="presParOf" srcId="{6AFD7A6C-1BC7-4736-8714-AF08558F91CE}" destId="{A8175A36-9FC3-4D69-A922-2B81314D37D5}" srcOrd="4" destOrd="0" presId="urn:microsoft.com/office/officeart/2005/8/layout/matrix1"/>
    <dgm:cxn modelId="{2F372275-8939-4A36-98B9-8B85BCCC08E7}" type="presParOf" srcId="{6AFD7A6C-1BC7-4736-8714-AF08558F91CE}" destId="{85756DA1-ED41-4942-89D6-AEAF92B4DCB3}" srcOrd="5" destOrd="0" presId="urn:microsoft.com/office/officeart/2005/8/layout/matrix1"/>
    <dgm:cxn modelId="{3C612AB2-57B4-448D-823D-6A90157F4E0A}" type="presParOf" srcId="{6AFD7A6C-1BC7-4736-8714-AF08558F91CE}" destId="{A9750E65-9D6D-4F46-B121-E61DCC9EC09E}" srcOrd="6" destOrd="0" presId="urn:microsoft.com/office/officeart/2005/8/layout/matrix1"/>
    <dgm:cxn modelId="{49ED030C-586A-4A5D-86C1-8040A11194DE}" type="presParOf" srcId="{6AFD7A6C-1BC7-4736-8714-AF08558F91CE}" destId="{42443DF4-8AFC-4A81-84ED-0FE77455BEC6}" srcOrd="7" destOrd="0" presId="urn:microsoft.com/office/officeart/2005/8/layout/matrix1"/>
    <dgm:cxn modelId="{43A180D0-1403-4C50-AD8C-A43DEF2B2A17}" type="presParOf" srcId="{878BC89E-6B14-4119-9DAD-9226707F46A5}" destId="{6983C801-9B0E-4404-B612-C9A35883866A}"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C9AB1F-35E0-4661-8CF0-197BAE1D6E5B}"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CBDD45E2-6B01-4E0B-B792-9B11B4C7890A}">
      <dgm:prSet phldrT="[Text]"/>
      <dgm:spPr/>
      <dgm:t>
        <a:bodyPr/>
        <a:lstStyle/>
        <a:p>
          <a:r>
            <a:rPr lang="en-US" dirty="0"/>
            <a:t>Model </a:t>
          </a:r>
        </a:p>
      </dgm:t>
    </dgm:pt>
    <dgm:pt modelId="{2A7BFA90-24FC-4973-A548-4CF36B5A4886}" type="parTrans" cxnId="{C37BF298-7845-49B7-857F-4FD189153B71}">
      <dgm:prSet/>
      <dgm:spPr/>
      <dgm:t>
        <a:bodyPr/>
        <a:lstStyle/>
        <a:p>
          <a:endParaRPr lang="en-US"/>
        </a:p>
      </dgm:t>
    </dgm:pt>
    <dgm:pt modelId="{15D503B9-404D-4052-8F25-A5BA774DF242}" type="sibTrans" cxnId="{C37BF298-7845-49B7-857F-4FD189153B71}">
      <dgm:prSet/>
      <dgm:spPr/>
      <dgm:t>
        <a:bodyPr/>
        <a:lstStyle/>
        <a:p>
          <a:endParaRPr lang="en-US"/>
        </a:p>
      </dgm:t>
    </dgm:pt>
    <dgm:pt modelId="{EE78A504-9BD4-4B56-A0F2-2AEF780AC145}">
      <dgm:prSet phldrT="[Text]"/>
      <dgm:spPr/>
      <dgm:t>
        <a:bodyPr/>
        <a:lstStyle/>
        <a:p>
          <a:r>
            <a:rPr lang="en-US" dirty="0"/>
            <a:t>Batting:</a:t>
          </a:r>
        </a:p>
        <a:p>
          <a:r>
            <a:rPr lang="en-US" dirty="0"/>
            <a:t>1. Runs</a:t>
          </a:r>
        </a:p>
        <a:p>
          <a:r>
            <a:rPr lang="en-US" dirty="0"/>
            <a:t>2. Hits</a:t>
          </a:r>
        </a:p>
        <a:p>
          <a:r>
            <a:rPr lang="en-US" dirty="0"/>
            <a:t> 3. Batting Average</a:t>
          </a:r>
        </a:p>
        <a:p>
          <a:r>
            <a:rPr lang="en-US" dirty="0"/>
            <a:t>4. Total Bases</a:t>
          </a:r>
        </a:p>
      </dgm:t>
    </dgm:pt>
    <dgm:pt modelId="{7A4852C7-125B-47FA-929A-368E75BB1C89}" type="parTrans" cxnId="{338B7BB6-C772-433F-B8D5-AD81C53CF1B8}">
      <dgm:prSet/>
      <dgm:spPr/>
      <dgm:t>
        <a:bodyPr/>
        <a:lstStyle/>
        <a:p>
          <a:endParaRPr lang="en-US"/>
        </a:p>
      </dgm:t>
    </dgm:pt>
    <dgm:pt modelId="{30A5C73E-839C-45E4-BB4E-7FA5408264AE}" type="sibTrans" cxnId="{338B7BB6-C772-433F-B8D5-AD81C53CF1B8}">
      <dgm:prSet/>
      <dgm:spPr/>
      <dgm:t>
        <a:bodyPr/>
        <a:lstStyle/>
        <a:p>
          <a:endParaRPr lang="en-US"/>
        </a:p>
      </dgm:t>
    </dgm:pt>
    <dgm:pt modelId="{75A38930-31AA-4B15-8E51-2EBF47A40207}">
      <dgm:prSet phldrT="[Text]"/>
      <dgm:spPr/>
      <dgm:t>
        <a:bodyPr/>
        <a:lstStyle/>
        <a:p>
          <a:pPr algn="ctr">
            <a:buNone/>
          </a:pPr>
          <a:r>
            <a:rPr lang="en-US" dirty="0"/>
            <a:t>Pitching:</a:t>
          </a:r>
        </a:p>
        <a:p>
          <a:pPr algn="ctr">
            <a:buFont typeface="Arial" panose="020B0604020202020204" pitchFamily="34" charset="0"/>
            <a:buChar char="•"/>
          </a:pPr>
          <a:r>
            <a:rPr lang="en-US" dirty="0"/>
            <a:t> 1. Quality Starts</a:t>
          </a:r>
        </a:p>
        <a:p>
          <a:pPr algn="ctr">
            <a:buFont typeface="Arial" panose="020B0604020202020204" pitchFamily="34" charset="0"/>
            <a:buNone/>
          </a:pPr>
          <a:r>
            <a:rPr lang="en-US" dirty="0"/>
            <a:t>2.  Walks </a:t>
          </a:r>
        </a:p>
        <a:p>
          <a:pPr algn="ctr">
            <a:buFont typeface="Arial" panose="020B0604020202020204" pitchFamily="34" charset="0"/>
            <a:buNone/>
          </a:pPr>
          <a:r>
            <a:rPr lang="en-US" dirty="0"/>
            <a:t>3. Strike Outs</a:t>
          </a:r>
        </a:p>
        <a:p>
          <a:pPr algn="ctr">
            <a:buFont typeface="Arial" panose="020B0604020202020204" pitchFamily="34" charset="0"/>
            <a:buNone/>
          </a:pPr>
          <a:r>
            <a:rPr lang="en-US" dirty="0"/>
            <a:t>4. Batters Faced</a:t>
          </a:r>
        </a:p>
      </dgm:t>
    </dgm:pt>
    <dgm:pt modelId="{5605FD1C-BFFA-4873-904B-72F392CE0E63}" type="parTrans" cxnId="{882DBC88-4036-4D85-BE3F-3947E95A0F2F}">
      <dgm:prSet/>
      <dgm:spPr/>
      <dgm:t>
        <a:bodyPr/>
        <a:lstStyle/>
        <a:p>
          <a:endParaRPr lang="en-US"/>
        </a:p>
      </dgm:t>
    </dgm:pt>
    <dgm:pt modelId="{157FE020-9B91-4B78-8454-B3F343D3B23F}" type="sibTrans" cxnId="{882DBC88-4036-4D85-BE3F-3947E95A0F2F}">
      <dgm:prSet/>
      <dgm:spPr/>
      <dgm:t>
        <a:bodyPr/>
        <a:lstStyle/>
        <a:p>
          <a:endParaRPr lang="en-US"/>
        </a:p>
      </dgm:t>
    </dgm:pt>
    <dgm:pt modelId="{5388A65D-6172-43FE-99AD-49478A8868F4}">
      <dgm:prSet/>
      <dgm:spPr/>
      <dgm:t>
        <a:bodyPr/>
        <a:lstStyle/>
        <a:p>
          <a:r>
            <a:rPr lang="en-US" dirty="0"/>
            <a:t>Fielding:</a:t>
          </a:r>
        </a:p>
        <a:p>
          <a:r>
            <a:rPr lang="en-US" dirty="0"/>
            <a:t>1. Fielding Percentage</a:t>
          </a:r>
        </a:p>
        <a:p>
          <a:r>
            <a:rPr lang="en-US" dirty="0"/>
            <a:t>2. Runs Against</a:t>
          </a:r>
        </a:p>
      </dgm:t>
    </dgm:pt>
    <dgm:pt modelId="{AD1EC93C-68EC-4E0F-B1E4-A961DA9DF247}" type="parTrans" cxnId="{FA16DBBB-FB1F-4504-A451-9ACCA53EF6AB}">
      <dgm:prSet/>
      <dgm:spPr/>
      <dgm:t>
        <a:bodyPr/>
        <a:lstStyle/>
        <a:p>
          <a:endParaRPr lang="en-US"/>
        </a:p>
      </dgm:t>
    </dgm:pt>
    <dgm:pt modelId="{E2FDFAD0-EE4A-4BCB-A610-F8FF86287325}" type="sibTrans" cxnId="{FA16DBBB-FB1F-4504-A451-9ACCA53EF6AB}">
      <dgm:prSet/>
      <dgm:spPr/>
      <dgm:t>
        <a:bodyPr/>
        <a:lstStyle/>
        <a:p>
          <a:endParaRPr lang="en-US"/>
        </a:p>
      </dgm:t>
    </dgm:pt>
    <dgm:pt modelId="{0335BD10-F486-4ADE-8484-71668D149459}" type="pres">
      <dgm:prSet presAssocID="{E7C9AB1F-35E0-4661-8CF0-197BAE1D6E5B}" presName="cycle" presStyleCnt="0">
        <dgm:presLayoutVars>
          <dgm:chMax val="1"/>
          <dgm:dir/>
          <dgm:animLvl val="ctr"/>
          <dgm:resizeHandles val="exact"/>
        </dgm:presLayoutVars>
      </dgm:prSet>
      <dgm:spPr/>
    </dgm:pt>
    <dgm:pt modelId="{CE82BCB4-86B5-480C-94D8-7F565FE8AC1C}" type="pres">
      <dgm:prSet presAssocID="{CBDD45E2-6B01-4E0B-B792-9B11B4C7890A}" presName="centerShape" presStyleLbl="node0" presStyleIdx="0" presStyleCnt="1" custLinFactNeighborX="6688" custLinFactNeighborY="-2391"/>
      <dgm:spPr/>
    </dgm:pt>
    <dgm:pt modelId="{E486A08A-031F-4B35-A36B-E3A1BA49B3DF}" type="pres">
      <dgm:prSet presAssocID="{7A4852C7-125B-47FA-929A-368E75BB1C89}" presName="parTrans" presStyleLbl="bgSibTrans2D1" presStyleIdx="0" presStyleCnt="3"/>
      <dgm:spPr/>
    </dgm:pt>
    <dgm:pt modelId="{BB425BFE-739C-4D7A-89A5-24DA298F40F2}" type="pres">
      <dgm:prSet presAssocID="{EE78A504-9BD4-4B56-A0F2-2AEF780AC145}" presName="node" presStyleLbl="node1" presStyleIdx="0" presStyleCnt="3" custScaleX="127877" custScaleY="102209" custRadScaleRad="120057" custRadScaleInc="-18843">
        <dgm:presLayoutVars>
          <dgm:bulletEnabled val="1"/>
        </dgm:presLayoutVars>
      </dgm:prSet>
      <dgm:spPr/>
    </dgm:pt>
    <dgm:pt modelId="{DD8A56F0-290B-4891-A030-5A5193D4BD91}" type="pres">
      <dgm:prSet presAssocID="{5605FD1C-BFFA-4873-904B-72F392CE0E63}" presName="parTrans" presStyleLbl="bgSibTrans2D1" presStyleIdx="1" presStyleCnt="3"/>
      <dgm:spPr/>
    </dgm:pt>
    <dgm:pt modelId="{74D9AA55-58EF-4E3B-9026-76AC759D1CA8}" type="pres">
      <dgm:prSet presAssocID="{75A38930-31AA-4B15-8E51-2EBF47A40207}" presName="node" presStyleLbl="node1" presStyleIdx="1" presStyleCnt="3" custScaleX="148501" custScaleY="94040" custRadScaleRad="95459" custRadScaleInc="10559">
        <dgm:presLayoutVars>
          <dgm:bulletEnabled val="1"/>
        </dgm:presLayoutVars>
      </dgm:prSet>
      <dgm:spPr/>
    </dgm:pt>
    <dgm:pt modelId="{99EFE2C6-FEF5-4314-A878-6A152E2696CE}" type="pres">
      <dgm:prSet presAssocID="{AD1EC93C-68EC-4E0F-B1E4-A961DA9DF247}" presName="parTrans" presStyleLbl="bgSibTrans2D1" presStyleIdx="2" presStyleCnt="3"/>
      <dgm:spPr/>
    </dgm:pt>
    <dgm:pt modelId="{7AB369FC-3614-4298-A77E-6AA2FCAC2B6A}" type="pres">
      <dgm:prSet presAssocID="{5388A65D-6172-43FE-99AD-49478A8868F4}" presName="node" presStyleLbl="node1" presStyleIdx="2" presStyleCnt="3" custScaleX="117945" custScaleY="78034" custRadScaleRad="123452" custRadScaleInc="21045">
        <dgm:presLayoutVars>
          <dgm:bulletEnabled val="1"/>
        </dgm:presLayoutVars>
      </dgm:prSet>
      <dgm:spPr/>
    </dgm:pt>
  </dgm:ptLst>
  <dgm:cxnLst>
    <dgm:cxn modelId="{E8575D2D-9489-424C-BC03-E816EFA500F1}" type="presOf" srcId="{75A38930-31AA-4B15-8E51-2EBF47A40207}" destId="{74D9AA55-58EF-4E3B-9026-76AC759D1CA8}" srcOrd="0" destOrd="0" presId="urn:microsoft.com/office/officeart/2005/8/layout/radial4"/>
    <dgm:cxn modelId="{DF388064-F064-44C7-B255-F235B5AFD26E}" type="presOf" srcId="{7A4852C7-125B-47FA-929A-368E75BB1C89}" destId="{E486A08A-031F-4B35-A36B-E3A1BA49B3DF}" srcOrd="0" destOrd="0" presId="urn:microsoft.com/office/officeart/2005/8/layout/radial4"/>
    <dgm:cxn modelId="{3BA6ED45-3E6B-43E9-9710-11439442098E}" type="presOf" srcId="{5388A65D-6172-43FE-99AD-49478A8868F4}" destId="{7AB369FC-3614-4298-A77E-6AA2FCAC2B6A}" srcOrd="0" destOrd="0" presId="urn:microsoft.com/office/officeart/2005/8/layout/radial4"/>
    <dgm:cxn modelId="{E617AA6A-D2D5-4985-BD49-AA16EC94347D}" type="presOf" srcId="{E7C9AB1F-35E0-4661-8CF0-197BAE1D6E5B}" destId="{0335BD10-F486-4ADE-8484-71668D149459}" srcOrd="0" destOrd="0" presId="urn:microsoft.com/office/officeart/2005/8/layout/radial4"/>
    <dgm:cxn modelId="{6E2DBB4B-F10A-4437-BBC1-14DBD249AB49}" type="presOf" srcId="{CBDD45E2-6B01-4E0B-B792-9B11B4C7890A}" destId="{CE82BCB4-86B5-480C-94D8-7F565FE8AC1C}" srcOrd="0" destOrd="0" presId="urn:microsoft.com/office/officeart/2005/8/layout/radial4"/>
    <dgm:cxn modelId="{722BC557-38FC-4AFA-88D6-D87A95E83661}" type="presOf" srcId="{5605FD1C-BFFA-4873-904B-72F392CE0E63}" destId="{DD8A56F0-290B-4891-A030-5A5193D4BD91}" srcOrd="0" destOrd="0" presId="urn:microsoft.com/office/officeart/2005/8/layout/radial4"/>
    <dgm:cxn modelId="{4882227F-C982-46C9-8244-8EBC1ACF0D54}" type="presOf" srcId="{EE78A504-9BD4-4B56-A0F2-2AEF780AC145}" destId="{BB425BFE-739C-4D7A-89A5-24DA298F40F2}" srcOrd="0" destOrd="0" presId="urn:microsoft.com/office/officeart/2005/8/layout/radial4"/>
    <dgm:cxn modelId="{882DBC88-4036-4D85-BE3F-3947E95A0F2F}" srcId="{CBDD45E2-6B01-4E0B-B792-9B11B4C7890A}" destId="{75A38930-31AA-4B15-8E51-2EBF47A40207}" srcOrd="1" destOrd="0" parTransId="{5605FD1C-BFFA-4873-904B-72F392CE0E63}" sibTransId="{157FE020-9B91-4B78-8454-B3F343D3B23F}"/>
    <dgm:cxn modelId="{C37BF298-7845-49B7-857F-4FD189153B71}" srcId="{E7C9AB1F-35E0-4661-8CF0-197BAE1D6E5B}" destId="{CBDD45E2-6B01-4E0B-B792-9B11B4C7890A}" srcOrd="0" destOrd="0" parTransId="{2A7BFA90-24FC-4973-A548-4CF36B5A4886}" sibTransId="{15D503B9-404D-4052-8F25-A5BA774DF242}"/>
    <dgm:cxn modelId="{338B7BB6-C772-433F-B8D5-AD81C53CF1B8}" srcId="{CBDD45E2-6B01-4E0B-B792-9B11B4C7890A}" destId="{EE78A504-9BD4-4B56-A0F2-2AEF780AC145}" srcOrd="0" destOrd="0" parTransId="{7A4852C7-125B-47FA-929A-368E75BB1C89}" sibTransId="{30A5C73E-839C-45E4-BB4E-7FA5408264AE}"/>
    <dgm:cxn modelId="{FA16DBBB-FB1F-4504-A451-9ACCA53EF6AB}" srcId="{CBDD45E2-6B01-4E0B-B792-9B11B4C7890A}" destId="{5388A65D-6172-43FE-99AD-49478A8868F4}" srcOrd="2" destOrd="0" parTransId="{AD1EC93C-68EC-4E0F-B1E4-A961DA9DF247}" sibTransId="{E2FDFAD0-EE4A-4BCB-A610-F8FF86287325}"/>
    <dgm:cxn modelId="{4E9BCEC8-EE35-4293-AD91-0877CD4DBDC4}" type="presOf" srcId="{AD1EC93C-68EC-4E0F-B1E4-A961DA9DF247}" destId="{99EFE2C6-FEF5-4314-A878-6A152E2696CE}" srcOrd="0" destOrd="0" presId="urn:microsoft.com/office/officeart/2005/8/layout/radial4"/>
    <dgm:cxn modelId="{1564CC6F-749B-452D-B469-6051C488E300}" type="presParOf" srcId="{0335BD10-F486-4ADE-8484-71668D149459}" destId="{CE82BCB4-86B5-480C-94D8-7F565FE8AC1C}" srcOrd="0" destOrd="0" presId="urn:microsoft.com/office/officeart/2005/8/layout/radial4"/>
    <dgm:cxn modelId="{C58B7620-0512-44DB-B68F-F58544ED24FF}" type="presParOf" srcId="{0335BD10-F486-4ADE-8484-71668D149459}" destId="{E486A08A-031F-4B35-A36B-E3A1BA49B3DF}" srcOrd="1" destOrd="0" presId="urn:microsoft.com/office/officeart/2005/8/layout/radial4"/>
    <dgm:cxn modelId="{EE5A5C8A-8469-4731-A983-B98DF353DCC5}" type="presParOf" srcId="{0335BD10-F486-4ADE-8484-71668D149459}" destId="{BB425BFE-739C-4D7A-89A5-24DA298F40F2}" srcOrd="2" destOrd="0" presId="urn:microsoft.com/office/officeart/2005/8/layout/radial4"/>
    <dgm:cxn modelId="{9656A6F5-F713-4956-BEAB-EA12E77FD17A}" type="presParOf" srcId="{0335BD10-F486-4ADE-8484-71668D149459}" destId="{DD8A56F0-290B-4891-A030-5A5193D4BD91}" srcOrd="3" destOrd="0" presId="urn:microsoft.com/office/officeart/2005/8/layout/radial4"/>
    <dgm:cxn modelId="{57281B00-65BD-4E6F-B5B5-1376CECBFA6D}" type="presParOf" srcId="{0335BD10-F486-4ADE-8484-71668D149459}" destId="{74D9AA55-58EF-4E3B-9026-76AC759D1CA8}" srcOrd="4" destOrd="0" presId="urn:microsoft.com/office/officeart/2005/8/layout/radial4"/>
    <dgm:cxn modelId="{1AF64DEA-B466-4413-B0A6-6DEAE114A1BF}" type="presParOf" srcId="{0335BD10-F486-4ADE-8484-71668D149459}" destId="{99EFE2C6-FEF5-4314-A878-6A152E2696CE}" srcOrd="5" destOrd="0" presId="urn:microsoft.com/office/officeart/2005/8/layout/radial4"/>
    <dgm:cxn modelId="{EAE7E887-174B-4FF7-94B9-A3CF2D5529C1}" type="presParOf" srcId="{0335BD10-F486-4ADE-8484-71668D149459}" destId="{7AB369FC-3614-4298-A77E-6AA2FCAC2B6A}"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C9AB1F-35E0-4661-8CF0-197BAE1D6E5B}"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CBDD45E2-6B01-4E0B-B792-9B11B4C7890A}">
      <dgm:prSet phldrT="[Text]"/>
      <dgm:spPr/>
      <dgm:t>
        <a:bodyPr/>
        <a:lstStyle/>
        <a:p>
          <a:r>
            <a:rPr lang="en-US" dirty="0"/>
            <a:t>Model </a:t>
          </a:r>
        </a:p>
      </dgm:t>
    </dgm:pt>
    <dgm:pt modelId="{2A7BFA90-24FC-4973-A548-4CF36B5A4886}" type="parTrans" cxnId="{C37BF298-7845-49B7-857F-4FD189153B71}">
      <dgm:prSet/>
      <dgm:spPr/>
      <dgm:t>
        <a:bodyPr/>
        <a:lstStyle/>
        <a:p>
          <a:endParaRPr lang="en-US"/>
        </a:p>
      </dgm:t>
    </dgm:pt>
    <dgm:pt modelId="{15D503B9-404D-4052-8F25-A5BA774DF242}" type="sibTrans" cxnId="{C37BF298-7845-49B7-857F-4FD189153B71}">
      <dgm:prSet/>
      <dgm:spPr/>
      <dgm:t>
        <a:bodyPr/>
        <a:lstStyle/>
        <a:p>
          <a:endParaRPr lang="en-US"/>
        </a:p>
      </dgm:t>
    </dgm:pt>
    <dgm:pt modelId="{75A38930-31AA-4B15-8E51-2EBF47A40207}">
      <dgm:prSet phldrT="[Text]"/>
      <dgm:spPr/>
      <dgm:t>
        <a:bodyPr/>
        <a:lstStyle/>
        <a:p>
          <a:pPr algn="ctr">
            <a:buNone/>
          </a:pPr>
          <a:r>
            <a:rPr lang="en-US" dirty="0"/>
            <a:t>Last Year Payroll</a:t>
          </a:r>
        </a:p>
      </dgm:t>
    </dgm:pt>
    <dgm:pt modelId="{5605FD1C-BFFA-4873-904B-72F392CE0E63}" type="parTrans" cxnId="{882DBC88-4036-4D85-BE3F-3947E95A0F2F}">
      <dgm:prSet/>
      <dgm:spPr/>
      <dgm:t>
        <a:bodyPr/>
        <a:lstStyle/>
        <a:p>
          <a:endParaRPr lang="en-US"/>
        </a:p>
      </dgm:t>
    </dgm:pt>
    <dgm:pt modelId="{157FE020-9B91-4B78-8454-B3F343D3B23F}" type="sibTrans" cxnId="{882DBC88-4036-4D85-BE3F-3947E95A0F2F}">
      <dgm:prSet/>
      <dgm:spPr/>
      <dgm:t>
        <a:bodyPr/>
        <a:lstStyle/>
        <a:p>
          <a:endParaRPr lang="en-US"/>
        </a:p>
      </dgm:t>
    </dgm:pt>
    <dgm:pt modelId="{5388A65D-6172-43FE-99AD-49478A8868F4}">
      <dgm:prSet/>
      <dgm:spPr/>
      <dgm:t>
        <a:bodyPr/>
        <a:lstStyle/>
        <a:p>
          <a:r>
            <a:rPr lang="en-US" dirty="0"/>
            <a:t>Pitcher &amp; Batter Age</a:t>
          </a:r>
        </a:p>
      </dgm:t>
    </dgm:pt>
    <dgm:pt modelId="{AD1EC93C-68EC-4E0F-B1E4-A961DA9DF247}" type="parTrans" cxnId="{FA16DBBB-FB1F-4504-A451-9ACCA53EF6AB}">
      <dgm:prSet/>
      <dgm:spPr/>
      <dgm:t>
        <a:bodyPr/>
        <a:lstStyle/>
        <a:p>
          <a:endParaRPr lang="en-US"/>
        </a:p>
      </dgm:t>
    </dgm:pt>
    <dgm:pt modelId="{E2FDFAD0-EE4A-4BCB-A610-F8FF86287325}" type="sibTrans" cxnId="{FA16DBBB-FB1F-4504-A451-9ACCA53EF6AB}">
      <dgm:prSet/>
      <dgm:spPr/>
      <dgm:t>
        <a:bodyPr/>
        <a:lstStyle/>
        <a:p>
          <a:endParaRPr lang="en-US"/>
        </a:p>
      </dgm:t>
    </dgm:pt>
    <dgm:pt modelId="{D7503144-5E32-4507-8041-010E772E7B9C}">
      <dgm:prSet/>
      <dgm:spPr/>
      <dgm:t>
        <a:bodyPr/>
        <a:lstStyle/>
        <a:p>
          <a:r>
            <a:rPr lang="en-US" dirty="0"/>
            <a:t>Simple Rating System (SRS) </a:t>
          </a:r>
        </a:p>
      </dgm:t>
    </dgm:pt>
    <dgm:pt modelId="{25F9ED90-399F-43B6-9532-352704D42BFA}" type="parTrans" cxnId="{60E0CED3-D812-4A28-8571-5779F0676878}">
      <dgm:prSet/>
      <dgm:spPr/>
      <dgm:t>
        <a:bodyPr/>
        <a:lstStyle/>
        <a:p>
          <a:endParaRPr lang="en-US"/>
        </a:p>
      </dgm:t>
    </dgm:pt>
    <dgm:pt modelId="{0D2DE6DB-182D-4038-99C9-25FFB761532B}" type="sibTrans" cxnId="{60E0CED3-D812-4A28-8571-5779F0676878}">
      <dgm:prSet/>
      <dgm:spPr/>
      <dgm:t>
        <a:bodyPr/>
        <a:lstStyle/>
        <a:p>
          <a:endParaRPr lang="en-US"/>
        </a:p>
      </dgm:t>
    </dgm:pt>
    <dgm:pt modelId="{0335BD10-F486-4ADE-8484-71668D149459}" type="pres">
      <dgm:prSet presAssocID="{E7C9AB1F-35E0-4661-8CF0-197BAE1D6E5B}" presName="cycle" presStyleCnt="0">
        <dgm:presLayoutVars>
          <dgm:chMax val="1"/>
          <dgm:dir/>
          <dgm:animLvl val="ctr"/>
          <dgm:resizeHandles val="exact"/>
        </dgm:presLayoutVars>
      </dgm:prSet>
      <dgm:spPr/>
    </dgm:pt>
    <dgm:pt modelId="{CE82BCB4-86B5-480C-94D8-7F565FE8AC1C}" type="pres">
      <dgm:prSet presAssocID="{CBDD45E2-6B01-4E0B-B792-9B11B4C7890A}" presName="centerShape" presStyleLbl="node0" presStyleIdx="0" presStyleCnt="1" custScaleX="102073" custScaleY="105329" custLinFactNeighborX="22974" custLinFactNeighborY="-2784"/>
      <dgm:spPr/>
    </dgm:pt>
    <dgm:pt modelId="{DD8A56F0-290B-4891-A030-5A5193D4BD91}" type="pres">
      <dgm:prSet presAssocID="{5605FD1C-BFFA-4873-904B-72F392CE0E63}" presName="parTrans" presStyleLbl="bgSibTrans2D1" presStyleIdx="0" presStyleCnt="3"/>
      <dgm:spPr/>
    </dgm:pt>
    <dgm:pt modelId="{74D9AA55-58EF-4E3B-9026-76AC759D1CA8}" type="pres">
      <dgm:prSet presAssocID="{75A38930-31AA-4B15-8E51-2EBF47A40207}" presName="node" presStyleLbl="node1" presStyleIdx="0" presStyleCnt="3" custScaleX="102429" custScaleY="63682" custRadScaleRad="72390" custRadScaleInc="-62226">
        <dgm:presLayoutVars>
          <dgm:bulletEnabled val="1"/>
        </dgm:presLayoutVars>
      </dgm:prSet>
      <dgm:spPr/>
    </dgm:pt>
    <dgm:pt modelId="{99EFE2C6-FEF5-4314-A878-6A152E2696CE}" type="pres">
      <dgm:prSet presAssocID="{AD1EC93C-68EC-4E0F-B1E4-A961DA9DF247}" presName="parTrans" presStyleLbl="bgSibTrans2D1" presStyleIdx="1" presStyleCnt="3"/>
      <dgm:spPr/>
    </dgm:pt>
    <dgm:pt modelId="{7AB369FC-3614-4298-A77E-6AA2FCAC2B6A}" type="pres">
      <dgm:prSet presAssocID="{5388A65D-6172-43FE-99AD-49478A8868F4}" presName="node" presStyleLbl="node1" presStyleIdx="1" presStyleCnt="3" custScaleX="121500" custScaleY="61493" custRadScaleRad="95596" custRadScaleInc="-54843">
        <dgm:presLayoutVars>
          <dgm:bulletEnabled val="1"/>
        </dgm:presLayoutVars>
      </dgm:prSet>
      <dgm:spPr/>
    </dgm:pt>
    <dgm:pt modelId="{2ECB1E24-C852-4534-9506-ACD0687355CD}" type="pres">
      <dgm:prSet presAssocID="{25F9ED90-399F-43B6-9532-352704D42BFA}" presName="parTrans" presStyleLbl="bgSibTrans2D1" presStyleIdx="2" presStyleCnt="3"/>
      <dgm:spPr/>
    </dgm:pt>
    <dgm:pt modelId="{46C6FF79-DE89-4831-9E46-2082A9E44E4D}" type="pres">
      <dgm:prSet presAssocID="{D7503144-5E32-4507-8041-010E772E7B9C}" presName="node" presStyleLbl="node1" presStyleIdx="2" presStyleCnt="3" custScaleX="128805" custScaleY="72405" custRadScaleRad="109531" custRadScaleInc="-36442">
        <dgm:presLayoutVars>
          <dgm:bulletEnabled val="1"/>
        </dgm:presLayoutVars>
      </dgm:prSet>
      <dgm:spPr/>
    </dgm:pt>
  </dgm:ptLst>
  <dgm:cxnLst>
    <dgm:cxn modelId="{BF773D2B-49F5-4A9F-A707-4CCC31BBE123}" type="presOf" srcId="{25F9ED90-399F-43B6-9532-352704D42BFA}" destId="{2ECB1E24-C852-4534-9506-ACD0687355CD}" srcOrd="0" destOrd="0" presId="urn:microsoft.com/office/officeart/2005/8/layout/radial4"/>
    <dgm:cxn modelId="{E8575D2D-9489-424C-BC03-E816EFA500F1}" type="presOf" srcId="{75A38930-31AA-4B15-8E51-2EBF47A40207}" destId="{74D9AA55-58EF-4E3B-9026-76AC759D1CA8}" srcOrd="0" destOrd="0" presId="urn:microsoft.com/office/officeart/2005/8/layout/radial4"/>
    <dgm:cxn modelId="{3BA6ED45-3E6B-43E9-9710-11439442098E}" type="presOf" srcId="{5388A65D-6172-43FE-99AD-49478A8868F4}" destId="{7AB369FC-3614-4298-A77E-6AA2FCAC2B6A}" srcOrd="0" destOrd="0" presId="urn:microsoft.com/office/officeart/2005/8/layout/radial4"/>
    <dgm:cxn modelId="{E617AA6A-D2D5-4985-BD49-AA16EC94347D}" type="presOf" srcId="{E7C9AB1F-35E0-4661-8CF0-197BAE1D6E5B}" destId="{0335BD10-F486-4ADE-8484-71668D149459}" srcOrd="0" destOrd="0" presId="urn:microsoft.com/office/officeart/2005/8/layout/radial4"/>
    <dgm:cxn modelId="{6E2DBB4B-F10A-4437-BBC1-14DBD249AB49}" type="presOf" srcId="{CBDD45E2-6B01-4E0B-B792-9B11B4C7890A}" destId="{CE82BCB4-86B5-480C-94D8-7F565FE8AC1C}" srcOrd="0" destOrd="0" presId="urn:microsoft.com/office/officeart/2005/8/layout/radial4"/>
    <dgm:cxn modelId="{457C706F-D752-4E59-9DB2-CA85EE4EE7D8}" type="presOf" srcId="{D7503144-5E32-4507-8041-010E772E7B9C}" destId="{46C6FF79-DE89-4831-9E46-2082A9E44E4D}" srcOrd="0" destOrd="0" presId="urn:microsoft.com/office/officeart/2005/8/layout/radial4"/>
    <dgm:cxn modelId="{722BC557-38FC-4AFA-88D6-D87A95E83661}" type="presOf" srcId="{5605FD1C-BFFA-4873-904B-72F392CE0E63}" destId="{DD8A56F0-290B-4891-A030-5A5193D4BD91}" srcOrd="0" destOrd="0" presId="urn:microsoft.com/office/officeart/2005/8/layout/radial4"/>
    <dgm:cxn modelId="{882DBC88-4036-4D85-BE3F-3947E95A0F2F}" srcId="{CBDD45E2-6B01-4E0B-B792-9B11B4C7890A}" destId="{75A38930-31AA-4B15-8E51-2EBF47A40207}" srcOrd="0" destOrd="0" parTransId="{5605FD1C-BFFA-4873-904B-72F392CE0E63}" sibTransId="{157FE020-9B91-4B78-8454-B3F343D3B23F}"/>
    <dgm:cxn modelId="{C37BF298-7845-49B7-857F-4FD189153B71}" srcId="{E7C9AB1F-35E0-4661-8CF0-197BAE1D6E5B}" destId="{CBDD45E2-6B01-4E0B-B792-9B11B4C7890A}" srcOrd="0" destOrd="0" parTransId="{2A7BFA90-24FC-4973-A548-4CF36B5A4886}" sibTransId="{15D503B9-404D-4052-8F25-A5BA774DF242}"/>
    <dgm:cxn modelId="{FA16DBBB-FB1F-4504-A451-9ACCA53EF6AB}" srcId="{CBDD45E2-6B01-4E0B-B792-9B11B4C7890A}" destId="{5388A65D-6172-43FE-99AD-49478A8868F4}" srcOrd="1" destOrd="0" parTransId="{AD1EC93C-68EC-4E0F-B1E4-A961DA9DF247}" sibTransId="{E2FDFAD0-EE4A-4BCB-A610-F8FF86287325}"/>
    <dgm:cxn modelId="{4E9BCEC8-EE35-4293-AD91-0877CD4DBDC4}" type="presOf" srcId="{AD1EC93C-68EC-4E0F-B1E4-A961DA9DF247}" destId="{99EFE2C6-FEF5-4314-A878-6A152E2696CE}" srcOrd="0" destOrd="0" presId="urn:microsoft.com/office/officeart/2005/8/layout/radial4"/>
    <dgm:cxn modelId="{60E0CED3-D812-4A28-8571-5779F0676878}" srcId="{CBDD45E2-6B01-4E0B-B792-9B11B4C7890A}" destId="{D7503144-5E32-4507-8041-010E772E7B9C}" srcOrd="2" destOrd="0" parTransId="{25F9ED90-399F-43B6-9532-352704D42BFA}" sibTransId="{0D2DE6DB-182D-4038-99C9-25FFB761532B}"/>
    <dgm:cxn modelId="{1564CC6F-749B-452D-B469-6051C488E300}" type="presParOf" srcId="{0335BD10-F486-4ADE-8484-71668D149459}" destId="{CE82BCB4-86B5-480C-94D8-7F565FE8AC1C}" srcOrd="0" destOrd="0" presId="urn:microsoft.com/office/officeart/2005/8/layout/radial4"/>
    <dgm:cxn modelId="{9656A6F5-F713-4956-BEAB-EA12E77FD17A}" type="presParOf" srcId="{0335BD10-F486-4ADE-8484-71668D149459}" destId="{DD8A56F0-290B-4891-A030-5A5193D4BD91}" srcOrd="1" destOrd="0" presId="urn:microsoft.com/office/officeart/2005/8/layout/radial4"/>
    <dgm:cxn modelId="{57281B00-65BD-4E6F-B5B5-1376CECBFA6D}" type="presParOf" srcId="{0335BD10-F486-4ADE-8484-71668D149459}" destId="{74D9AA55-58EF-4E3B-9026-76AC759D1CA8}" srcOrd="2" destOrd="0" presId="urn:microsoft.com/office/officeart/2005/8/layout/radial4"/>
    <dgm:cxn modelId="{1AF64DEA-B466-4413-B0A6-6DEAE114A1BF}" type="presParOf" srcId="{0335BD10-F486-4ADE-8484-71668D149459}" destId="{99EFE2C6-FEF5-4314-A878-6A152E2696CE}" srcOrd="3" destOrd="0" presId="urn:microsoft.com/office/officeart/2005/8/layout/radial4"/>
    <dgm:cxn modelId="{EAE7E887-174B-4FF7-94B9-A3CF2D5529C1}" type="presParOf" srcId="{0335BD10-F486-4ADE-8484-71668D149459}" destId="{7AB369FC-3614-4298-A77E-6AA2FCAC2B6A}" srcOrd="4" destOrd="0" presId="urn:microsoft.com/office/officeart/2005/8/layout/radial4"/>
    <dgm:cxn modelId="{F664CF68-1F5E-43B6-A7C7-89C47AAABB3F}" type="presParOf" srcId="{0335BD10-F486-4ADE-8484-71668D149459}" destId="{2ECB1E24-C852-4534-9506-ACD0687355CD}" srcOrd="5" destOrd="0" presId="urn:microsoft.com/office/officeart/2005/8/layout/radial4"/>
    <dgm:cxn modelId="{92962659-DC45-4E0F-99A3-9715DDFEB68C}" type="presParOf" srcId="{0335BD10-F486-4ADE-8484-71668D149459}" destId="{46C6FF79-DE89-4831-9E46-2082A9E44E4D}"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C9AB1F-35E0-4661-8CF0-197BAE1D6E5B}"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CBDD45E2-6B01-4E0B-B792-9B11B4C7890A}">
      <dgm:prSet phldrT="[Text]"/>
      <dgm:spPr/>
      <dgm:t>
        <a:bodyPr/>
        <a:lstStyle/>
        <a:p>
          <a:r>
            <a:rPr lang="en-US" dirty="0"/>
            <a:t>Model </a:t>
          </a:r>
        </a:p>
      </dgm:t>
    </dgm:pt>
    <dgm:pt modelId="{2A7BFA90-24FC-4973-A548-4CF36B5A4886}" type="parTrans" cxnId="{C37BF298-7845-49B7-857F-4FD189153B71}">
      <dgm:prSet/>
      <dgm:spPr/>
      <dgm:t>
        <a:bodyPr/>
        <a:lstStyle/>
        <a:p>
          <a:endParaRPr lang="en-US"/>
        </a:p>
      </dgm:t>
    </dgm:pt>
    <dgm:pt modelId="{15D503B9-404D-4052-8F25-A5BA774DF242}" type="sibTrans" cxnId="{C37BF298-7845-49B7-857F-4FD189153B71}">
      <dgm:prSet/>
      <dgm:spPr/>
      <dgm:t>
        <a:bodyPr/>
        <a:lstStyle/>
        <a:p>
          <a:endParaRPr lang="en-US"/>
        </a:p>
      </dgm:t>
    </dgm:pt>
    <dgm:pt modelId="{EE78A504-9BD4-4B56-A0F2-2AEF780AC145}">
      <dgm:prSet phldrT="[Text]"/>
      <dgm:spPr/>
      <dgm:t>
        <a:bodyPr/>
        <a:lstStyle/>
        <a:p>
          <a:r>
            <a:rPr lang="en-US" dirty="0"/>
            <a:t>Batting:</a:t>
          </a:r>
        </a:p>
        <a:p>
          <a:pPr>
            <a:buNone/>
          </a:pPr>
          <a:r>
            <a:rPr lang="en-US" dirty="0"/>
            <a:t>1. Total Bases</a:t>
          </a:r>
        </a:p>
        <a:p>
          <a:pPr>
            <a:buNone/>
          </a:pPr>
          <a:r>
            <a:rPr lang="en-US" dirty="0"/>
            <a:t>2. Runs</a:t>
          </a:r>
        </a:p>
      </dgm:t>
    </dgm:pt>
    <dgm:pt modelId="{7A4852C7-125B-47FA-929A-368E75BB1C89}" type="parTrans" cxnId="{338B7BB6-C772-433F-B8D5-AD81C53CF1B8}">
      <dgm:prSet/>
      <dgm:spPr/>
      <dgm:t>
        <a:bodyPr/>
        <a:lstStyle/>
        <a:p>
          <a:endParaRPr lang="en-US"/>
        </a:p>
      </dgm:t>
    </dgm:pt>
    <dgm:pt modelId="{30A5C73E-839C-45E4-BB4E-7FA5408264AE}" type="sibTrans" cxnId="{338B7BB6-C772-433F-B8D5-AD81C53CF1B8}">
      <dgm:prSet/>
      <dgm:spPr/>
      <dgm:t>
        <a:bodyPr/>
        <a:lstStyle/>
        <a:p>
          <a:endParaRPr lang="en-US"/>
        </a:p>
      </dgm:t>
    </dgm:pt>
    <dgm:pt modelId="{75A38930-31AA-4B15-8E51-2EBF47A40207}">
      <dgm:prSet phldrT="[Text]"/>
      <dgm:spPr/>
      <dgm:t>
        <a:bodyPr/>
        <a:lstStyle/>
        <a:p>
          <a:pPr algn="ctr">
            <a:buNone/>
          </a:pPr>
          <a:r>
            <a:rPr lang="en-US" dirty="0"/>
            <a:t>Pitching:</a:t>
          </a:r>
        </a:p>
        <a:p>
          <a:pPr algn="ctr">
            <a:buNone/>
          </a:pPr>
          <a:r>
            <a:rPr lang="en-US" dirty="0"/>
            <a:t>1. Games Started</a:t>
          </a:r>
        </a:p>
        <a:p>
          <a:pPr algn="ctr">
            <a:buNone/>
          </a:pPr>
          <a:r>
            <a:rPr lang="en-US" dirty="0"/>
            <a:t>2. Earned Runs Average</a:t>
          </a:r>
        </a:p>
      </dgm:t>
    </dgm:pt>
    <dgm:pt modelId="{5605FD1C-BFFA-4873-904B-72F392CE0E63}" type="parTrans" cxnId="{882DBC88-4036-4D85-BE3F-3947E95A0F2F}">
      <dgm:prSet/>
      <dgm:spPr/>
      <dgm:t>
        <a:bodyPr/>
        <a:lstStyle/>
        <a:p>
          <a:endParaRPr lang="en-US"/>
        </a:p>
      </dgm:t>
    </dgm:pt>
    <dgm:pt modelId="{157FE020-9B91-4B78-8454-B3F343D3B23F}" type="sibTrans" cxnId="{882DBC88-4036-4D85-BE3F-3947E95A0F2F}">
      <dgm:prSet/>
      <dgm:spPr/>
      <dgm:t>
        <a:bodyPr/>
        <a:lstStyle/>
        <a:p>
          <a:endParaRPr lang="en-US"/>
        </a:p>
      </dgm:t>
    </dgm:pt>
    <dgm:pt modelId="{5388A65D-6172-43FE-99AD-49478A8868F4}">
      <dgm:prSet/>
      <dgm:spPr/>
      <dgm:t>
        <a:bodyPr/>
        <a:lstStyle/>
        <a:p>
          <a:r>
            <a:rPr lang="en-US" dirty="0"/>
            <a:t>Fielding:</a:t>
          </a:r>
        </a:p>
        <a:p>
          <a:r>
            <a:rPr lang="en-US" dirty="0"/>
            <a:t>1. Runs Against</a:t>
          </a:r>
        </a:p>
        <a:p>
          <a:endParaRPr lang="en-US" dirty="0"/>
        </a:p>
      </dgm:t>
    </dgm:pt>
    <dgm:pt modelId="{AD1EC93C-68EC-4E0F-B1E4-A961DA9DF247}" type="parTrans" cxnId="{FA16DBBB-FB1F-4504-A451-9ACCA53EF6AB}">
      <dgm:prSet/>
      <dgm:spPr/>
      <dgm:t>
        <a:bodyPr/>
        <a:lstStyle/>
        <a:p>
          <a:endParaRPr lang="en-US"/>
        </a:p>
      </dgm:t>
    </dgm:pt>
    <dgm:pt modelId="{E2FDFAD0-EE4A-4BCB-A610-F8FF86287325}" type="sibTrans" cxnId="{FA16DBBB-FB1F-4504-A451-9ACCA53EF6AB}">
      <dgm:prSet/>
      <dgm:spPr/>
      <dgm:t>
        <a:bodyPr/>
        <a:lstStyle/>
        <a:p>
          <a:endParaRPr lang="en-US"/>
        </a:p>
      </dgm:t>
    </dgm:pt>
    <dgm:pt modelId="{0335BD10-F486-4ADE-8484-71668D149459}" type="pres">
      <dgm:prSet presAssocID="{E7C9AB1F-35E0-4661-8CF0-197BAE1D6E5B}" presName="cycle" presStyleCnt="0">
        <dgm:presLayoutVars>
          <dgm:chMax val="1"/>
          <dgm:dir/>
          <dgm:animLvl val="ctr"/>
          <dgm:resizeHandles val="exact"/>
        </dgm:presLayoutVars>
      </dgm:prSet>
      <dgm:spPr/>
    </dgm:pt>
    <dgm:pt modelId="{CE82BCB4-86B5-480C-94D8-7F565FE8AC1C}" type="pres">
      <dgm:prSet presAssocID="{CBDD45E2-6B01-4E0B-B792-9B11B4C7890A}" presName="centerShape" presStyleLbl="node0" presStyleIdx="0" presStyleCnt="1" custScaleX="99389" custScaleY="98589" custLinFactNeighborX="-32037" custLinFactNeighborY="-4916"/>
      <dgm:spPr/>
    </dgm:pt>
    <dgm:pt modelId="{E486A08A-031F-4B35-A36B-E3A1BA49B3DF}" type="pres">
      <dgm:prSet presAssocID="{7A4852C7-125B-47FA-929A-368E75BB1C89}" presName="parTrans" presStyleLbl="bgSibTrans2D1" presStyleIdx="0" presStyleCnt="3"/>
      <dgm:spPr/>
    </dgm:pt>
    <dgm:pt modelId="{BB425BFE-739C-4D7A-89A5-24DA298F40F2}" type="pres">
      <dgm:prSet presAssocID="{EE78A504-9BD4-4B56-A0F2-2AEF780AC145}" presName="node" presStyleLbl="node1" presStyleIdx="0" presStyleCnt="3" custScaleX="144200" custScaleY="69500" custRadScaleRad="118997" custRadScaleInc="35758">
        <dgm:presLayoutVars>
          <dgm:bulletEnabled val="1"/>
        </dgm:presLayoutVars>
      </dgm:prSet>
      <dgm:spPr/>
    </dgm:pt>
    <dgm:pt modelId="{DD8A56F0-290B-4891-A030-5A5193D4BD91}" type="pres">
      <dgm:prSet presAssocID="{5605FD1C-BFFA-4873-904B-72F392CE0E63}" presName="parTrans" presStyleLbl="bgSibTrans2D1" presStyleIdx="1" presStyleCnt="3"/>
      <dgm:spPr/>
    </dgm:pt>
    <dgm:pt modelId="{74D9AA55-58EF-4E3B-9026-76AC759D1CA8}" type="pres">
      <dgm:prSet presAssocID="{75A38930-31AA-4B15-8E51-2EBF47A40207}" presName="node" presStyleLbl="node1" presStyleIdx="1" presStyleCnt="3" custScaleX="136843" custScaleY="75586" custRadScaleRad="101822" custRadScaleInc="44324">
        <dgm:presLayoutVars>
          <dgm:bulletEnabled val="1"/>
        </dgm:presLayoutVars>
      </dgm:prSet>
      <dgm:spPr/>
    </dgm:pt>
    <dgm:pt modelId="{99EFE2C6-FEF5-4314-A878-6A152E2696CE}" type="pres">
      <dgm:prSet presAssocID="{AD1EC93C-68EC-4E0F-B1E4-A961DA9DF247}" presName="parTrans" presStyleLbl="bgSibTrans2D1" presStyleIdx="2" presStyleCnt="3"/>
      <dgm:spPr/>
    </dgm:pt>
    <dgm:pt modelId="{7AB369FC-3614-4298-A77E-6AA2FCAC2B6A}" type="pres">
      <dgm:prSet presAssocID="{5388A65D-6172-43FE-99AD-49478A8868F4}" presName="node" presStyleLbl="node1" presStyleIdx="2" presStyleCnt="3" custScaleX="125296" custScaleY="67886" custRadScaleRad="59059" custRadScaleInc="40526">
        <dgm:presLayoutVars>
          <dgm:bulletEnabled val="1"/>
        </dgm:presLayoutVars>
      </dgm:prSet>
      <dgm:spPr/>
    </dgm:pt>
  </dgm:ptLst>
  <dgm:cxnLst>
    <dgm:cxn modelId="{E8575D2D-9489-424C-BC03-E816EFA500F1}" type="presOf" srcId="{75A38930-31AA-4B15-8E51-2EBF47A40207}" destId="{74D9AA55-58EF-4E3B-9026-76AC759D1CA8}" srcOrd="0" destOrd="0" presId="urn:microsoft.com/office/officeart/2005/8/layout/radial4"/>
    <dgm:cxn modelId="{DF388064-F064-44C7-B255-F235B5AFD26E}" type="presOf" srcId="{7A4852C7-125B-47FA-929A-368E75BB1C89}" destId="{E486A08A-031F-4B35-A36B-E3A1BA49B3DF}" srcOrd="0" destOrd="0" presId="urn:microsoft.com/office/officeart/2005/8/layout/radial4"/>
    <dgm:cxn modelId="{3BA6ED45-3E6B-43E9-9710-11439442098E}" type="presOf" srcId="{5388A65D-6172-43FE-99AD-49478A8868F4}" destId="{7AB369FC-3614-4298-A77E-6AA2FCAC2B6A}" srcOrd="0" destOrd="0" presId="urn:microsoft.com/office/officeart/2005/8/layout/radial4"/>
    <dgm:cxn modelId="{E617AA6A-D2D5-4985-BD49-AA16EC94347D}" type="presOf" srcId="{E7C9AB1F-35E0-4661-8CF0-197BAE1D6E5B}" destId="{0335BD10-F486-4ADE-8484-71668D149459}" srcOrd="0" destOrd="0" presId="urn:microsoft.com/office/officeart/2005/8/layout/radial4"/>
    <dgm:cxn modelId="{6E2DBB4B-F10A-4437-BBC1-14DBD249AB49}" type="presOf" srcId="{CBDD45E2-6B01-4E0B-B792-9B11B4C7890A}" destId="{CE82BCB4-86B5-480C-94D8-7F565FE8AC1C}" srcOrd="0" destOrd="0" presId="urn:microsoft.com/office/officeart/2005/8/layout/radial4"/>
    <dgm:cxn modelId="{722BC557-38FC-4AFA-88D6-D87A95E83661}" type="presOf" srcId="{5605FD1C-BFFA-4873-904B-72F392CE0E63}" destId="{DD8A56F0-290B-4891-A030-5A5193D4BD91}" srcOrd="0" destOrd="0" presId="urn:microsoft.com/office/officeart/2005/8/layout/radial4"/>
    <dgm:cxn modelId="{4882227F-C982-46C9-8244-8EBC1ACF0D54}" type="presOf" srcId="{EE78A504-9BD4-4B56-A0F2-2AEF780AC145}" destId="{BB425BFE-739C-4D7A-89A5-24DA298F40F2}" srcOrd="0" destOrd="0" presId="urn:microsoft.com/office/officeart/2005/8/layout/radial4"/>
    <dgm:cxn modelId="{882DBC88-4036-4D85-BE3F-3947E95A0F2F}" srcId="{CBDD45E2-6B01-4E0B-B792-9B11B4C7890A}" destId="{75A38930-31AA-4B15-8E51-2EBF47A40207}" srcOrd="1" destOrd="0" parTransId="{5605FD1C-BFFA-4873-904B-72F392CE0E63}" sibTransId="{157FE020-9B91-4B78-8454-B3F343D3B23F}"/>
    <dgm:cxn modelId="{C37BF298-7845-49B7-857F-4FD189153B71}" srcId="{E7C9AB1F-35E0-4661-8CF0-197BAE1D6E5B}" destId="{CBDD45E2-6B01-4E0B-B792-9B11B4C7890A}" srcOrd="0" destOrd="0" parTransId="{2A7BFA90-24FC-4973-A548-4CF36B5A4886}" sibTransId="{15D503B9-404D-4052-8F25-A5BA774DF242}"/>
    <dgm:cxn modelId="{338B7BB6-C772-433F-B8D5-AD81C53CF1B8}" srcId="{CBDD45E2-6B01-4E0B-B792-9B11B4C7890A}" destId="{EE78A504-9BD4-4B56-A0F2-2AEF780AC145}" srcOrd="0" destOrd="0" parTransId="{7A4852C7-125B-47FA-929A-368E75BB1C89}" sibTransId="{30A5C73E-839C-45E4-BB4E-7FA5408264AE}"/>
    <dgm:cxn modelId="{FA16DBBB-FB1F-4504-A451-9ACCA53EF6AB}" srcId="{CBDD45E2-6B01-4E0B-B792-9B11B4C7890A}" destId="{5388A65D-6172-43FE-99AD-49478A8868F4}" srcOrd="2" destOrd="0" parTransId="{AD1EC93C-68EC-4E0F-B1E4-A961DA9DF247}" sibTransId="{E2FDFAD0-EE4A-4BCB-A610-F8FF86287325}"/>
    <dgm:cxn modelId="{4E9BCEC8-EE35-4293-AD91-0877CD4DBDC4}" type="presOf" srcId="{AD1EC93C-68EC-4E0F-B1E4-A961DA9DF247}" destId="{99EFE2C6-FEF5-4314-A878-6A152E2696CE}" srcOrd="0" destOrd="0" presId="urn:microsoft.com/office/officeart/2005/8/layout/radial4"/>
    <dgm:cxn modelId="{1564CC6F-749B-452D-B469-6051C488E300}" type="presParOf" srcId="{0335BD10-F486-4ADE-8484-71668D149459}" destId="{CE82BCB4-86B5-480C-94D8-7F565FE8AC1C}" srcOrd="0" destOrd="0" presId="urn:microsoft.com/office/officeart/2005/8/layout/radial4"/>
    <dgm:cxn modelId="{C58B7620-0512-44DB-B68F-F58544ED24FF}" type="presParOf" srcId="{0335BD10-F486-4ADE-8484-71668D149459}" destId="{E486A08A-031F-4B35-A36B-E3A1BA49B3DF}" srcOrd="1" destOrd="0" presId="urn:microsoft.com/office/officeart/2005/8/layout/radial4"/>
    <dgm:cxn modelId="{EE5A5C8A-8469-4731-A983-B98DF353DCC5}" type="presParOf" srcId="{0335BD10-F486-4ADE-8484-71668D149459}" destId="{BB425BFE-739C-4D7A-89A5-24DA298F40F2}" srcOrd="2" destOrd="0" presId="urn:microsoft.com/office/officeart/2005/8/layout/radial4"/>
    <dgm:cxn modelId="{9656A6F5-F713-4956-BEAB-EA12E77FD17A}" type="presParOf" srcId="{0335BD10-F486-4ADE-8484-71668D149459}" destId="{DD8A56F0-290B-4891-A030-5A5193D4BD91}" srcOrd="3" destOrd="0" presId="urn:microsoft.com/office/officeart/2005/8/layout/radial4"/>
    <dgm:cxn modelId="{57281B00-65BD-4E6F-B5B5-1376CECBFA6D}" type="presParOf" srcId="{0335BD10-F486-4ADE-8484-71668D149459}" destId="{74D9AA55-58EF-4E3B-9026-76AC759D1CA8}" srcOrd="4" destOrd="0" presId="urn:microsoft.com/office/officeart/2005/8/layout/radial4"/>
    <dgm:cxn modelId="{1AF64DEA-B466-4413-B0A6-6DEAE114A1BF}" type="presParOf" srcId="{0335BD10-F486-4ADE-8484-71668D149459}" destId="{99EFE2C6-FEF5-4314-A878-6A152E2696CE}" srcOrd="5" destOrd="0" presId="urn:microsoft.com/office/officeart/2005/8/layout/radial4"/>
    <dgm:cxn modelId="{EAE7E887-174B-4FF7-94B9-A3CF2D5529C1}" type="presParOf" srcId="{0335BD10-F486-4ADE-8484-71668D149459}" destId="{7AB369FC-3614-4298-A77E-6AA2FCAC2B6A}" srcOrd="6" destOrd="0" presId="urn:microsoft.com/office/officeart/2005/8/layout/radial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F214FB-8585-4C85-83D7-47164AAD632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88C3ED4-9510-4000-A70F-AAD75B5EBD43}">
      <dgm:prSet phldrT="[Text]" custT="1"/>
      <dgm:spPr>
        <a:noFill/>
        <a:ln>
          <a:solidFill>
            <a:schemeClr val="accent1"/>
          </a:solidFill>
          <a:prstDash val="lgDash"/>
        </a:ln>
      </dgm:spPr>
      <dgm:t>
        <a:bodyPr/>
        <a:lstStyle/>
        <a:p>
          <a:r>
            <a:rPr lang="en-US" sz="1600" b="1" dirty="0">
              <a:solidFill>
                <a:schemeClr val="tx1"/>
              </a:solidFill>
            </a:rPr>
            <a:t>One: </a:t>
          </a:r>
          <a:br>
            <a:rPr lang="en-US" sz="1600" dirty="0">
              <a:solidFill>
                <a:schemeClr val="tx1"/>
              </a:solidFill>
            </a:rPr>
          </a:br>
          <a:r>
            <a:rPr lang="en-US" sz="1600" dirty="0">
              <a:solidFill>
                <a:schemeClr val="tx1"/>
              </a:solidFill>
            </a:rPr>
            <a:t>Focus on batter production and pitcher quality for wins</a:t>
          </a:r>
        </a:p>
      </dgm:t>
    </dgm:pt>
    <dgm:pt modelId="{4F31B688-999B-4752-86CF-5AFFBDD2FB2C}" type="parTrans" cxnId="{E7A50B49-7597-4D6A-A8AB-E00237D2C558}">
      <dgm:prSet/>
      <dgm:spPr/>
      <dgm:t>
        <a:bodyPr/>
        <a:lstStyle/>
        <a:p>
          <a:endParaRPr lang="en-US" sz="1600">
            <a:solidFill>
              <a:schemeClr val="tx1"/>
            </a:solidFill>
          </a:endParaRPr>
        </a:p>
      </dgm:t>
    </dgm:pt>
    <dgm:pt modelId="{91778D6F-210D-40E1-9F4A-4CEEC2F76790}" type="sibTrans" cxnId="{E7A50B49-7597-4D6A-A8AB-E00237D2C558}">
      <dgm:prSet/>
      <dgm:spPr/>
      <dgm:t>
        <a:bodyPr/>
        <a:lstStyle/>
        <a:p>
          <a:endParaRPr lang="en-US" sz="1600">
            <a:solidFill>
              <a:schemeClr val="tx1"/>
            </a:solidFill>
          </a:endParaRPr>
        </a:p>
      </dgm:t>
    </dgm:pt>
    <dgm:pt modelId="{F1A4D444-33C8-420D-922B-B4D83B96C7C2}">
      <dgm:prSet phldrT="[Text]" custT="1"/>
      <dgm:spPr>
        <a:noFill/>
        <a:ln>
          <a:solidFill>
            <a:schemeClr val="accent1"/>
          </a:solidFill>
          <a:prstDash val="lgDash"/>
        </a:ln>
      </dgm:spPr>
      <dgm:t>
        <a:bodyPr/>
        <a:lstStyle/>
        <a:p>
          <a:r>
            <a:rPr lang="en-US" sz="1600" b="1" dirty="0">
              <a:solidFill>
                <a:schemeClr val="tx1"/>
              </a:solidFill>
            </a:rPr>
            <a:t>Two: </a:t>
          </a:r>
          <a:br>
            <a:rPr lang="en-US" sz="1600" dirty="0">
              <a:solidFill>
                <a:schemeClr val="tx1"/>
              </a:solidFill>
            </a:rPr>
          </a:br>
          <a:r>
            <a:rPr lang="en-US" sz="1600" dirty="0">
              <a:solidFill>
                <a:schemeClr val="tx1"/>
              </a:solidFill>
            </a:rPr>
            <a:t>Focus on keeping organization young and drafting well for salary optimization</a:t>
          </a:r>
        </a:p>
      </dgm:t>
    </dgm:pt>
    <dgm:pt modelId="{AFA9A2E5-05CF-4291-BDAC-40FF2BA0C123}" type="parTrans" cxnId="{61F7C260-BB9F-4EAB-A166-C8B477418C19}">
      <dgm:prSet/>
      <dgm:spPr/>
      <dgm:t>
        <a:bodyPr/>
        <a:lstStyle/>
        <a:p>
          <a:endParaRPr lang="en-US" sz="1600">
            <a:solidFill>
              <a:schemeClr val="tx1"/>
            </a:solidFill>
          </a:endParaRPr>
        </a:p>
      </dgm:t>
    </dgm:pt>
    <dgm:pt modelId="{68A763C5-D2C0-42B7-9415-66617A5D147E}" type="sibTrans" cxnId="{61F7C260-BB9F-4EAB-A166-C8B477418C19}">
      <dgm:prSet/>
      <dgm:spPr/>
      <dgm:t>
        <a:bodyPr/>
        <a:lstStyle/>
        <a:p>
          <a:endParaRPr lang="en-US" sz="1600">
            <a:solidFill>
              <a:schemeClr val="tx1"/>
            </a:solidFill>
          </a:endParaRPr>
        </a:p>
      </dgm:t>
    </dgm:pt>
    <dgm:pt modelId="{92654547-E6AF-4C21-813C-FC394A15A681}" type="pres">
      <dgm:prSet presAssocID="{1BF214FB-8585-4C85-83D7-47164AAD632D}" presName="diagram" presStyleCnt="0">
        <dgm:presLayoutVars>
          <dgm:dir/>
          <dgm:resizeHandles val="exact"/>
        </dgm:presLayoutVars>
      </dgm:prSet>
      <dgm:spPr/>
    </dgm:pt>
    <dgm:pt modelId="{250A4AD9-9384-455C-AF51-202B08254D55}" type="pres">
      <dgm:prSet presAssocID="{888C3ED4-9510-4000-A70F-AAD75B5EBD43}" presName="node" presStyleLbl="node1" presStyleIdx="0" presStyleCnt="2">
        <dgm:presLayoutVars>
          <dgm:bulletEnabled val="1"/>
        </dgm:presLayoutVars>
      </dgm:prSet>
      <dgm:spPr/>
    </dgm:pt>
    <dgm:pt modelId="{4651146E-6BCD-4FBD-9BFD-AFBFF51DA873}" type="pres">
      <dgm:prSet presAssocID="{91778D6F-210D-40E1-9F4A-4CEEC2F76790}" presName="sibTrans" presStyleCnt="0"/>
      <dgm:spPr/>
    </dgm:pt>
    <dgm:pt modelId="{98736366-53F9-49EF-9094-E77CAF66F377}" type="pres">
      <dgm:prSet presAssocID="{F1A4D444-33C8-420D-922B-B4D83B96C7C2}" presName="node" presStyleLbl="node1" presStyleIdx="1" presStyleCnt="2">
        <dgm:presLayoutVars>
          <dgm:bulletEnabled val="1"/>
        </dgm:presLayoutVars>
      </dgm:prSet>
      <dgm:spPr/>
    </dgm:pt>
  </dgm:ptLst>
  <dgm:cxnLst>
    <dgm:cxn modelId="{59AEF528-637A-42FE-89B9-BC2D21624135}" type="presOf" srcId="{F1A4D444-33C8-420D-922B-B4D83B96C7C2}" destId="{98736366-53F9-49EF-9094-E77CAF66F377}" srcOrd="0" destOrd="0" presId="urn:microsoft.com/office/officeart/2005/8/layout/default"/>
    <dgm:cxn modelId="{61F7C260-BB9F-4EAB-A166-C8B477418C19}" srcId="{1BF214FB-8585-4C85-83D7-47164AAD632D}" destId="{F1A4D444-33C8-420D-922B-B4D83B96C7C2}" srcOrd="1" destOrd="0" parTransId="{AFA9A2E5-05CF-4291-BDAC-40FF2BA0C123}" sibTransId="{68A763C5-D2C0-42B7-9415-66617A5D147E}"/>
    <dgm:cxn modelId="{E7A50B49-7597-4D6A-A8AB-E00237D2C558}" srcId="{1BF214FB-8585-4C85-83D7-47164AAD632D}" destId="{888C3ED4-9510-4000-A70F-AAD75B5EBD43}" srcOrd="0" destOrd="0" parTransId="{4F31B688-999B-4752-86CF-5AFFBDD2FB2C}" sibTransId="{91778D6F-210D-40E1-9F4A-4CEEC2F76790}"/>
    <dgm:cxn modelId="{E05021BE-B5A7-46E7-91FD-547B7247C89F}" type="presOf" srcId="{1BF214FB-8585-4C85-83D7-47164AAD632D}" destId="{92654547-E6AF-4C21-813C-FC394A15A681}" srcOrd="0" destOrd="0" presId="urn:microsoft.com/office/officeart/2005/8/layout/default"/>
    <dgm:cxn modelId="{C9A99AF7-ACD7-4108-8B57-DB7178590EB4}" type="presOf" srcId="{888C3ED4-9510-4000-A70F-AAD75B5EBD43}" destId="{250A4AD9-9384-455C-AF51-202B08254D55}" srcOrd="0" destOrd="0" presId="urn:microsoft.com/office/officeart/2005/8/layout/default"/>
    <dgm:cxn modelId="{A6017E7B-72B2-4BF3-955B-1883BD7EE2B8}" type="presParOf" srcId="{92654547-E6AF-4C21-813C-FC394A15A681}" destId="{250A4AD9-9384-455C-AF51-202B08254D55}" srcOrd="0" destOrd="0" presId="urn:microsoft.com/office/officeart/2005/8/layout/default"/>
    <dgm:cxn modelId="{255B7F46-ABE6-470D-AA44-251223966F8D}" type="presParOf" srcId="{92654547-E6AF-4C21-813C-FC394A15A681}" destId="{4651146E-6BCD-4FBD-9BFD-AFBFF51DA873}" srcOrd="1" destOrd="0" presId="urn:microsoft.com/office/officeart/2005/8/layout/default"/>
    <dgm:cxn modelId="{24900E1C-4414-43CE-9DCA-A2B5BF9C54D9}" type="presParOf" srcId="{92654547-E6AF-4C21-813C-FC394A15A681}" destId="{98736366-53F9-49EF-9094-E77CAF66F377}"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B3944D-D926-4D0F-A305-F5740000747A}">
      <dgm:prSet custT="1"/>
      <dgm:spPr/>
      <dgm:t>
        <a:bodyPr/>
        <a:lstStyle/>
        <a:p>
          <a:r>
            <a:rPr lang="en-US" sz="2000" b="1" i="0" dirty="0">
              <a:solidFill>
                <a:schemeClr val="bg1"/>
              </a:solidFill>
            </a:rPr>
            <a:t>LinkedIn</a:t>
          </a:r>
          <a:br>
            <a:rPr lang="en-US" sz="2000" b="0" i="0" dirty="0">
              <a:solidFill>
                <a:schemeClr val="bg1"/>
              </a:solidFill>
            </a:rPr>
          </a:br>
          <a:r>
            <a:rPr lang="en-US" sz="2000" b="0" i="0" dirty="0">
              <a:solidFill>
                <a:schemeClr val="bg1"/>
              </a:solidFill>
            </a:rPr>
            <a:t>www.linkedin.com/in/clayhunn</a:t>
          </a:r>
          <a:endParaRPr lang="en-US" sz="1600" b="0" i="0" dirty="0">
            <a:solidFill>
              <a:schemeClr val="bg1"/>
            </a:solidFill>
          </a:endParaRPr>
        </a:p>
      </dgm:t>
    </dgm:pt>
    <dgm:pt modelId="{2EA7AC4A-E82B-43F0-A6EA-F599428578FC}" type="parTrans" cxnId="{92D3A76D-ADBB-49F3-861D-D2B74F81812E}">
      <dgm:prSet/>
      <dgm:spPr/>
      <dgm:t>
        <a:bodyPr/>
        <a:lstStyle/>
        <a:p>
          <a:endParaRPr lang="en-US" sz="1600" b="0" i="0"/>
        </a:p>
      </dgm:t>
    </dgm:pt>
    <dgm:pt modelId="{8862CE7B-AE72-45E8-B982-5279C14F7985}" type="sibTrans" cxnId="{92D3A76D-ADBB-49F3-861D-D2B74F81812E}">
      <dgm:prSet/>
      <dgm:spPr/>
      <dgm:t>
        <a:bodyPr/>
        <a:lstStyle/>
        <a:p>
          <a:endParaRPr lang="en-US" sz="1600" b="0" i="0"/>
        </a:p>
      </dgm:t>
    </dgm:pt>
    <dgm:pt modelId="{BC68B812-A325-41D8-A08E-C2392666DF66}">
      <dgm:prSet custT="1"/>
      <dgm:spPr/>
      <dgm:t>
        <a:bodyPr/>
        <a:lstStyle/>
        <a:p>
          <a:r>
            <a:rPr lang="en-US" sz="2000" b="1" i="0" dirty="0">
              <a:solidFill>
                <a:schemeClr val="bg1"/>
              </a:solidFill>
            </a:rPr>
            <a:t>Email</a:t>
          </a:r>
          <a:br>
            <a:rPr lang="en-US" sz="2000" b="0" i="0" dirty="0">
              <a:solidFill>
                <a:schemeClr val="bg1"/>
              </a:solidFill>
            </a:rPr>
          </a:br>
          <a:r>
            <a:rPr lang="en-US" sz="1600" b="0" i="0" dirty="0">
              <a:solidFill>
                <a:schemeClr val="bg1"/>
              </a:solidFill>
            </a:rPr>
            <a:t>Hunnclay@gmail.com</a:t>
          </a:r>
        </a:p>
      </dgm:t>
    </dgm:pt>
    <dgm:pt modelId="{23A01A1D-B409-49E7-91BA-2321B9A237C2}" type="parTrans" cxnId="{AAD26E9B-C129-46B7-BFCC-98D5999B6B9A}">
      <dgm:prSet/>
      <dgm:spPr/>
      <dgm:t>
        <a:bodyPr/>
        <a:lstStyle/>
        <a:p>
          <a:endParaRPr lang="en-US" sz="1600" b="0" i="0"/>
        </a:p>
      </dgm:t>
    </dgm:pt>
    <dgm:pt modelId="{E950D3C2-0472-429B-98B0-86C856FA65A1}" type="sibTrans" cxnId="{AAD26E9B-C129-46B7-BFCC-98D5999B6B9A}">
      <dgm:prSet/>
      <dgm:spPr/>
      <dgm:t>
        <a:bodyPr/>
        <a:lstStyle/>
        <a:p>
          <a:endParaRPr lang="en-US" sz="1600" b="0" i="0"/>
        </a:p>
      </dgm:t>
    </dgm:pt>
    <dgm:pt modelId="{7D1766B6-66CF-40CE-9693-BD20AFFFA3C9}">
      <dgm:prSet custT="1"/>
      <dgm:spPr/>
      <dgm:t>
        <a:bodyPr/>
        <a:lstStyle/>
        <a:p>
          <a:r>
            <a:rPr lang="en-US" sz="2000" b="1" i="0" dirty="0">
              <a:solidFill>
                <a:schemeClr val="bg1"/>
              </a:solidFill>
            </a:rPr>
            <a:t>Phone</a:t>
          </a:r>
          <a:br>
            <a:rPr lang="en-US" sz="2000" b="0" i="0" dirty="0">
              <a:solidFill>
                <a:schemeClr val="bg1"/>
              </a:solidFill>
            </a:rPr>
          </a:br>
          <a:r>
            <a:rPr lang="en-US" sz="1600" b="0" i="0" dirty="0">
              <a:solidFill>
                <a:schemeClr val="bg1"/>
              </a:solidFill>
            </a:rPr>
            <a:t>+01-817-404-9260</a:t>
          </a:r>
        </a:p>
      </dgm:t>
    </dgm:pt>
    <dgm:pt modelId="{76694DF4-F7BE-4AF1-9E12-BAEDD42D9ED3}" type="parTrans" cxnId="{EA0F618E-4C96-42F0-9E3C-66B0158BCCBE}">
      <dgm:prSet/>
      <dgm:spPr/>
      <dgm:t>
        <a:bodyPr/>
        <a:lstStyle/>
        <a:p>
          <a:endParaRPr lang="en-US" sz="1600" b="0" i="0"/>
        </a:p>
      </dgm:t>
    </dgm:pt>
    <dgm:pt modelId="{0C6A2CC7-5741-4D63-A8FF-E7E06F0D1222}" type="sibTrans" cxnId="{EA0F618E-4C96-42F0-9E3C-66B0158BCCBE}">
      <dgm:prSet/>
      <dgm:spPr/>
      <dgm:t>
        <a:bodyPr/>
        <a:lstStyle/>
        <a:p>
          <a:endParaRPr lang="en-US" sz="1600" b="0" i="0"/>
        </a:p>
      </dgm:t>
    </dgm:pt>
    <dgm:pt modelId="{223932EA-8A4D-4270-95C3-913761557237}">
      <dgm:prSet custT="1"/>
      <dgm:spPr/>
      <dgm:t>
        <a:bodyPr/>
        <a:lstStyle/>
        <a:p>
          <a:r>
            <a:rPr lang="en-US" sz="2000" b="1" i="0" dirty="0">
              <a:solidFill>
                <a:schemeClr val="bg1"/>
              </a:solidFill>
            </a:rPr>
            <a:t>GitHub</a:t>
          </a:r>
          <a:br>
            <a:rPr lang="en-US" sz="2000" b="0" i="0" dirty="0">
              <a:solidFill>
                <a:schemeClr val="bg1"/>
              </a:solidFill>
            </a:rPr>
          </a:br>
          <a:r>
            <a:rPr lang="en-US" sz="1600" b="0" i="0" dirty="0">
              <a:solidFill>
                <a:schemeClr val="bg1"/>
              </a:solidFill>
            </a:rPr>
            <a:t>github.com/ClayHunn</a:t>
          </a:r>
        </a:p>
      </dgm:t>
    </dgm:pt>
    <dgm:pt modelId="{C201C5C8-D4F2-4559-AF23-68BB4B3E7FB1}" type="sibTrans" cxnId="{E37D9CF8-DFE4-4379-9C72-27346573699A}">
      <dgm:prSet/>
      <dgm:spPr/>
      <dgm:t>
        <a:bodyPr/>
        <a:lstStyle/>
        <a:p>
          <a:endParaRPr lang="en-US" sz="1600" b="0" i="0"/>
        </a:p>
      </dgm:t>
    </dgm:pt>
    <dgm:pt modelId="{E01D4CB3-97D0-4857-AF09-DED2BE24BAAC}" type="parTrans" cxnId="{E37D9CF8-DFE4-4379-9C72-27346573699A}">
      <dgm:prSet/>
      <dgm:spPr/>
      <dgm:t>
        <a:bodyPr/>
        <a:lstStyle/>
        <a:p>
          <a:endParaRPr lang="en-US" sz="1600" b="0" i="0"/>
        </a:p>
      </dgm:t>
    </dgm:pt>
    <dgm:pt modelId="{F61FEBF0-CB2F-4364-8F44-722FB7578D18}" type="pres">
      <dgm:prSet presAssocID="{D7951F77-4E36-4893-91C6-3151A6D51694}" presName="root" presStyleCnt="0">
        <dgm:presLayoutVars>
          <dgm:dir/>
          <dgm:resizeHandles val="exact"/>
        </dgm:presLayoutVars>
      </dgm:prSet>
      <dgm:spPr/>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4"/>
      <dgm:spPr>
        <a:prstGeom prst="rect">
          <a:avLst/>
        </a:prstGeom>
        <a:noFill/>
        <a:ln w="22225">
          <a:noFill/>
        </a:ln>
        <a:effectLst/>
      </dgm:spPr>
    </dgm:pt>
    <dgm:pt modelId="{70C56EED-B0B5-4180-A100-474B69DE81C3}" type="pres">
      <dgm:prSet presAssocID="{65B3944D-D926-4D0F-A305-F5740000747A}" presName="iconRect" presStyleLbl="node1" presStyleIdx="0" presStyleCnt="4"/>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4">
        <dgm:presLayoutVars>
          <dgm:chMax val="0"/>
          <dgm:chPref val="0"/>
        </dgm:presLayoutVars>
      </dgm:prSet>
      <dgm:spPr/>
    </dgm:pt>
    <dgm:pt modelId="{21CE6EA1-CB92-41CD-8FAE-4CFF03E26BE6}" type="pres">
      <dgm:prSet presAssocID="{8862CE7B-AE72-45E8-B982-5279C14F7985}" presName="sibTrans" presStyleCnt="0"/>
      <dgm:spPr/>
    </dgm:pt>
    <dgm:pt modelId="{B92A22D8-3945-4B03-98DB-8A590020AE99}" type="pres">
      <dgm:prSet presAssocID="{223932EA-8A4D-4270-95C3-913761557237}" presName="compNode" presStyleCnt="0"/>
      <dgm:spPr/>
    </dgm:pt>
    <dgm:pt modelId="{A7FEDAED-2CDA-4D2F-883D-8D7438E3B422}" type="pres">
      <dgm:prSet presAssocID="{223932EA-8A4D-4270-95C3-913761557237}" presName="bgRect" presStyleLbl="bgShp" presStyleIdx="1" presStyleCnt="4"/>
      <dgm:spPr>
        <a:prstGeom prst="rect">
          <a:avLst/>
        </a:prstGeom>
        <a:noFill/>
        <a:ln w="22225">
          <a:noFill/>
        </a:ln>
        <a:effectLst/>
      </dgm:spPr>
    </dgm:pt>
    <dgm:pt modelId="{7297DA32-36DE-4F9A-BB44-A3F001A7D7C3}" type="pres">
      <dgm:prSet presAssocID="{223932EA-8A4D-4270-95C3-913761557237}" presName="iconRect" presStyleLbl="node1" presStyleIdx="1" presStyleCnt="4"/>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E3DC658D-83A0-48BE-9074-9EB3678901E1}" type="pres">
      <dgm:prSet presAssocID="{223932EA-8A4D-4270-95C3-913761557237}" presName="spaceRect" presStyleCnt="0"/>
      <dgm:spPr/>
    </dgm:pt>
    <dgm:pt modelId="{8F0FD205-8F23-4B47-859A-41BB69D2EDEE}" type="pres">
      <dgm:prSet presAssocID="{223932EA-8A4D-4270-95C3-913761557237}" presName="parTx" presStyleLbl="revTx" presStyleIdx="1" presStyleCnt="4">
        <dgm:presLayoutVars>
          <dgm:chMax val="0"/>
          <dgm:chPref val="0"/>
        </dgm:presLayoutVars>
      </dgm:prSet>
      <dgm:spPr/>
    </dgm:pt>
    <dgm:pt modelId="{AFA75C0E-13A0-4D0C-ACA8-B29E381BEF9A}" type="pres">
      <dgm:prSet presAssocID="{C201C5C8-D4F2-4559-AF23-68BB4B3E7FB1}" presName="sibTrans" presStyleCnt="0"/>
      <dgm:spPr/>
    </dgm:pt>
    <dgm:pt modelId="{763367BB-4527-4646-8015-D79C10A337E8}" type="pres">
      <dgm:prSet presAssocID="{BC68B812-A325-41D8-A08E-C2392666DF66}" presName="compNode" presStyleCnt="0"/>
      <dgm:spPr/>
    </dgm:pt>
    <dgm:pt modelId="{712D2B29-4977-4B70-ABE9-215A9E804015}" type="pres">
      <dgm:prSet presAssocID="{BC68B812-A325-41D8-A08E-C2392666DF66}" presName="bgRect" presStyleLbl="bgShp" presStyleIdx="2" presStyleCnt="4"/>
      <dgm:spPr>
        <a:prstGeom prst="rect">
          <a:avLst/>
        </a:prstGeom>
        <a:noFill/>
        <a:ln w="22225">
          <a:noFill/>
        </a:ln>
        <a:effectLst/>
      </dgm:spPr>
    </dgm:pt>
    <dgm:pt modelId="{6C7A9EF9-02EB-4D4D-A251-EC3A2F0EFD57}" type="pres">
      <dgm:prSet presAssocID="{BC68B812-A325-41D8-A08E-C2392666DF66}" presName="iconRect" presStyleLbl="node1" presStyleIdx="2" presStyleCnt="4"/>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13497251-DF6D-4038-B1ED-CA29B33C0A2F}" type="pres">
      <dgm:prSet presAssocID="{BC68B812-A325-41D8-A08E-C2392666DF66}" presName="spaceRect" presStyleCnt="0"/>
      <dgm:spPr/>
    </dgm:pt>
    <dgm:pt modelId="{516FEABD-B159-4827-91AC-07F0FC9EFC37}" type="pres">
      <dgm:prSet presAssocID="{BC68B812-A325-41D8-A08E-C2392666DF66}" presName="parTx" presStyleLbl="revTx" presStyleIdx="2" presStyleCnt="4">
        <dgm:presLayoutVars>
          <dgm:chMax val="0"/>
          <dgm:chPref val="0"/>
        </dgm:presLayoutVars>
      </dgm:prSet>
      <dgm:spPr/>
    </dgm:pt>
    <dgm:pt modelId="{580E91A4-0DB6-46AF-871B-67918081435B}" type="pres">
      <dgm:prSet presAssocID="{E950D3C2-0472-429B-98B0-86C856FA65A1}" presName="sibTrans" presStyleCnt="0"/>
      <dgm:spPr/>
    </dgm:pt>
    <dgm:pt modelId="{DD57C002-1714-4E12-872A-FCE88CC043FE}" type="pres">
      <dgm:prSet presAssocID="{7D1766B6-66CF-40CE-9693-BD20AFFFA3C9}" presName="compNode" presStyleCnt="0"/>
      <dgm:spPr/>
    </dgm:pt>
    <dgm:pt modelId="{59534EC1-7FD9-454B-8378-AACE14683CA9}" type="pres">
      <dgm:prSet presAssocID="{7D1766B6-66CF-40CE-9693-BD20AFFFA3C9}" presName="bgRect" presStyleLbl="bgShp" presStyleIdx="3" presStyleCnt="4"/>
      <dgm:spPr>
        <a:prstGeom prst="rect">
          <a:avLst/>
        </a:prstGeom>
        <a:noFill/>
        <a:ln w="22225">
          <a:noFill/>
        </a:ln>
        <a:effectLst/>
      </dgm:spPr>
    </dgm:pt>
    <dgm:pt modelId="{E81A461C-9D61-4B88-8277-F9DC532D2140}" type="pres">
      <dgm:prSet presAssocID="{7D1766B6-66CF-40CE-9693-BD20AFFFA3C9}" presName="iconRect" presStyleLbl="node1" presStyleIdx="3" presStyleCnt="4"/>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79C87944-7AB8-4146-A381-E36FC48D5AE7}" type="pres">
      <dgm:prSet presAssocID="{7D1766B6-66CF-40CE-9693-BD20AFFFA3C9}" presName="spaceRect" presStyleCnt="0"/>
      <dgm:spPr/>
    </dgm:pt>
    <dgm:pt modelId="{CC81887C-6C6F-4E1A-BA2B-49AE8504B865}" type="pres">
      <dgm:prSet presAssocID="{7D1766B6-66CF-40CE-9693-BD20AFFFA3C9}" presName="parTx" presStyleLbl="revTx" presStyleIdx="3" presStyleCnt="4">
        <dgm:presLayoutVars>
          <dgm:chMax val="0"/>
          <dgm:chPref val="0"/>
        </dgm:presLayoutVars>
      </dgm:prSet>
      <dgm:spPr/>
    </dgm:pt>
  </dgm:ptLst>
  <dgm:cxnLst>
    <dgm:cxn modelId="{F79F3718-923D-468C-9B77-780F8F356013}" type="presOf" srcId="{223932EA-8A4D-4270-95C3-913761557237}" destId="{8F0FD205-8F23-4B47-859A-41BB69D2EDEE}" srcOrd="0" destOrd="0" presId="urn:microsoft.com/office/officeart/2018/2/layout/IconVerticalSolidList"/>
    <dgm:cxn modelId="{90986C5B-BF7B-4231-8046-782BAE77E788}" type="presOf" srcId="{BC68B812-A325-41D8-A08E-C2392666DF66}" destId="{516FEABD-B159-4827-91AC-07F0FC9EFC37}" srcOrd="0" destOrd="0" presId="urn:microsoft.com/office/officeart/2018/2/layout/IconVerticalSolidList"/>
    <dgm:cxn modelId="{92D3A76D-ADBB-49F3-861D-D2B74F81812E}" srcId="{D7951F77-4E36-4893-91C6-3151A6D51694}" destId="{65B3944D-D926-4D0F-A305-F5740000747A}" srcOrd="0" destOrd="0" parTransId="{2EA7AC4A-E82B-43F0-A6EA-F599428578FC}" sibTransId="{8862CE7B-AE72-45E8-B982-5279C14F7985}"/>
    <dgm:cxn modelId="{643FF34F-8DBA-4A80-B845-400878209600}" type="presOf" srcId="{7D1766B6-66CF-40CE-9693-BD20AFFFA3C9}" destId="{CC81887C-6C6F-4E1A-BA2B-49AE8504B865}" srcOrd="0" destOrd="0" presId="urn:microsoft.com/office/officeart/2018/2/layout/IconVerticalSolidList"/>
    <dgm:cxn modelId="{9D5AFC8C-3FE5-4AED-9F29-5D039E47B81F}" type="presOf" srcId="{D7951F77-4E36-4893-91C6-3151A6D51694}" destId="{F61FEBF0-CB2F-4364-8F44-722FB7578D18}" srcOrd="0" destOrd="0" presId="urn:microsoft.com/office/officeart/2018/2/layout/IconVerticalSolidList"/>
    <dgm:cxn modelId="{EA0F618E-4C96-42F0-9E3C-66B0158BCCBE}" srcId="{D7951F77-4E36-4893-91C6-3151A6D51694}" destId="{7D1766B6-66CF-40CE-9693-BD20AFFFA3C9}" srcOrd="3" destOrd="0" parTransId="{76694DF4-F7BE-4AF1-9E12-BAEDD42D9ED3}" sibTransId="{0C6A2CC7-5741-4D63-A8FF-E7E06F0D1222}"/>
    <dgm:cxn modelId="{AAD26E9B-C129-46B7-BFCC-98D5999B6B9A}" srcId="{D7951F77-4E36-4893-91C6-3151A6D51694}" destId="{BC68B812-A325-41D8-A08E-C2392666DF66}" srcOrd="2" destOrd="0" parTransId="{23A01A1D-B409-49E7-91BA-2321B9A237C2}" sibTransId="{E950D3C2-0472-429B-98B0-86C856FA65A1}"/>
    <dgm:cxn modelId="{F57AC0B7-F603-4C41-BF48-9041FAA60E8E}" type="presOf" srcId="{65B3944D-D926-4D0F-A305-F5740000747A}" destId="{C38A5A37-0883-4EE3-9002-010A6D324785}" srcOrd="0" destOrd="0" presId="urn:microsoft.com/office/officeart/2018/2/layout/IconVerticalSolidList"/>
    <dgm:cxn modelId="{E37D9CF8-DFE4-4379-9C72-27346573699A}" srcId="{D7951F77-4E36-4893-91C6-3151A6D51694}" destId="{223932EA-8A4D-4270-95C3-913761557237}" srcOrd="1" destOrd="0" parTransId="{E01D4CB3-97D0-4857-AF09-DED2BE24BAAC}" sibTransId="{C201C5C8-D4F2-4559-AF23-68BB4B3E7FB1}"/>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 modelId="{D3D3D519-863B-49A0-9C3F-051416EA153D}" type="presParOf" srcId="{F61FEBF0-CB2F-4364-8F44-722FB7578D18}" destId="{21CE6EA1-CB92-41CD-8FAE-4CFF03E26BE6}" srcOrd="1" destOrd="0" presId="urn:microsoft.com/office/officeart/2018/2/layout/IconVerticalSolidList"/>
    <dgm:cxn modelId="{9D15FC18-0098-4A72-8D76-E82F2C2E180C}" type="presParOf" srcId="{F61FEBF0-CB2F-4364-8F44-722FB7578D18}" destId="{B92A22D8-3945-4B03-98DB-8A590020AE99}" srcOrd="2" destOrd="0" presId="urn:microsoft.com/office/officeart/2018/2/layout/IconVerticalSolidList"/>
    <dgm:cxn modelId="{7BC74BD9-A7ED-4402-9D3B-B1A5776A7EAD}" type="presParOf" srcId="{B92A22D8-3945-4B03-98DB-8A590020AE99}" destId="{A7FEDAED-2CDA-4D2F-883D-8D7438E3B422}" srcOrd="0" destOrd="0" presId="urn:microsoft.com/office/officeart/2018/2/layout/IconVerticalSolidList"/>
    <dgm:cxn modelId="{8C85A1A0-97AB-4188-8D32-DBD98A9FDB6A}" type="presParOf" srcId="{B92A22D8-3945-4B03-98DB-8A590020AE99}" destId="{7297DA32-36DE-4F9A-BB44-A3F001A7D7C3}" srcOrd="1" destOrd="0" presId="urn:microsoft.com/office/officeart/2018/2/layout/IconVerticalSolidList"/>
    <dgm:cxn modelId="{EB678E6A-2F37-4857-8F4D-6FB66B193092}" type="presParOf" srcId="{B92A22D8-3945-4B03-98DB-8A590020AE99}" destId="{E3DC658D-83A0-48BE-9074-9EB3678901E1}" srcOrd="2" destOrd="0" presId="urn:microsoft.com/office/officeart/2018/2/layout/IconVerticalSolidList"/>
    <dgm:cxn modelId="{08E40640-4D3B-4852-AF2D-2E0C224FF474}" type="presParOf" srcId="{B92A22D8-3945-4B03-98DB-8A590020AE99}" destId="{8F0FD205-8F23-4B47-859A-41BB69D2EDEE}" srcOrd="3" destOrd="0" presId="urn:microsoft.com/office/officeart/2018/2/layout/IconVerticalSolidList"/>
    <dgm:cxn modelId="{9C6E34DB-EF0D-43A5-A1E0-39D065733597}" type="presParOf" srcId="{F61FEBF0-CB2F-4364-8F44-722FB7578D18}" destId="{AFA75C0E-13A0-4D0C-ACA8-B29E381BEF9A}" srcOrd="3" destOrd="0" presId="urn:microsoft.com/office/officeart/2018/2/layout/IconVerticalSolidList"/>
    <dgm:cxn modelId="{AC8A67FF-09EA-4C04-AE25-5A9F33A57654}" type="presParOf" srcId="{F61FEBF0-CB2F-4364-8F44-722FB7578D18}" destId="{763367BB-4527-4646-8015-D79C10A337E8}" srcOrd="4" destOrd="0" presId="urn:microsoft.com/office/officeart/2018/2/layout/IconVerticalSolidList"/>
    <dgm:cxn modelId="{5BC094CB-F2E0-4918-9AC7-082F24D0AC9E}" type="presParOf" srcId="{763367BB-4527-4646-8015-D79C10A337E8}" destId="{712D2B29-4977-4B70-ABE9-215A9E804015}" srcOrd="0" destOrd="0" presId="urn:microsoft.com/office/officeart/2018/2/layout/IconVerticalSolidList"/>
    <dgm:cxn modelId="{8583FA80-D558-4B21-9EFE-C8F712D37D97}" type="presParOf" srcId="{763367BB-4527-4646-8015-D79C10A337E8}" destId="{6C7A9EF9-02EB-4D4D-A251-EC3A2F0EFD57}" srcOrd="1" destOrd="0" presId="urn:microsoft.com/office/officeart/2018/2/layout/IconVerticalSolidList"/>
    <dgm:cxn modelId="{FF2B3AFE-5D78-4AF4-BD5D-10DA64FD2E34}" type="presParOf" srcId="{763367BB-4527-4646-8015-D79C10A337E8}" destId="{13497251-DF6D-4038-B1ED-CA29B33C0A2F}" srcOrd="2" destOrd="0" presId="urn:microsoft.com/office/officeart/2018/2/layout/IconVerticalSolidList"/>
    <dgm:cxn modelId="{03E26A79-059D-4B0B-B311-C422C1F45874}" type="presParOf" srcId="{763367BB-4527-4646-8015-D79C10A337E8}" destId="{516FEABD-B159-4827-91AC-07F0FC9EFC37}" srcOrd="3" destOrd="0" presId="urn:microsoft.com/office/officeart/2018/2/layout/IconVerticalSolidList"/>
    <dgm:cxn modelId="{7DF7C674-8C32-4721-BFBF-41FDC484E9DE}" type="presParOf" srcId="{F61FEBF0-CB2F-4364-8F44-722FB7578D18}" destId="{580E91A4-0DB6-46AF-871B-67918081435B}" srcOrd="5" destOrd="0" presId="urn:microsoft.com/office/officeart/2018/2/layout/IconVerticalSolidList"/>
    <dgm:cxn modelId="{69E1E3B7-31C1-4B29-966A-E5A8BB0D531A}" type="presParOf" srcId="{F61FEBF0-CB2F-4364-8F44-722FB7578D18}" destId="{DD57C002-1714-4E12-872A-FCE88CC043FE}" srcOrd="6" destOrd="0" presId="urn:microsoft.com/office/officeart/2018/2/layout/IconVerticalSolidList"/>
    <dgm:cxn modelId="{EFAE7F8F-7259-4084-AAA5-1FF2B2F8421F}" type="presParOf" srcId="{DD57C002-1714-4E12-872A-FCE88CC043FE}" destId="{59534EC1-7FD9-454B-8378-AACE14683CA9}" srcOrd="0" destOrd="0" presId="urn:microsoft.com/office/officeart/2018/2/layout/IconVerticalSolidList"/>
    <dgm:cxn modelId="{800A25F1-C44E-4FE9-8A17-1481D23F9CD2}" type="presParOf" srcId="{DD57C002-1714-4E12-872A-FCE88CC043FE}" destId="{E81A461C-9D61-4B88-8277-F9DC532D2140}" srcOrd="1" destOrd="0" presId="urn:microsoft.com/office/officeart/2018/2/layout/IconVerticalSolidList"/>
    <dgm:cxn modelId="{A87D708E-7950-48D7-9212-063B037786BA}" type="presParOf" srcId="{DD57C002-1714-4E12-872A-FCE88CC043FE}" destId="{79C87944-7AB8-4146-A381-E36FC48D5AE7}" srcOrd="2" destOrd="0" presId="urn:microsoft.com/office/officeart/2018/2/layout/IconVerticalSolidList"/>
    <dgm:cxn modelId="{EC725DBF-F357-4C9A-A034-C4DE0610B5FD}" type="presParOf" srcId="{DD57C002-1714-4E12-872A-FCE88CC043FE}" destId="{CC81887C-6C6F-4E1A-BA2B-49AE8504B86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7898A-24BF-48A8-9A4C-A78991B3D10D}">
      <dsp:nvSpPr>
        <dsp:cNvPr id="0" name=""/>
        <dsp:cNvSpPr/>
      </dsp:nvSpPr>
      <dsp:spPr>
        <a:xfrm rot="16200000">
          <a:off x="84690" y="-84690"/>
          <a:ext cx="2425731" cy="2595112"/>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Fielding</a:t>
          </a:r>
        </a:p>
      </dsp:txBody>
      <dsp:txXfrm rot="5400000">
        <a:off x="-1" y="1"/>
        <a:ext cx="2595112" cy="1819298"/>
      </dsp:txXfrm>
    </dsp:sp>
    <dsp:sp modelId="{9617E14C-8D07-4FEA-91CA-5CB9BBAB2B6E}">
      <dsp:nvSpPr>
        <dsp:cNvPr id="0" name=""/>
        <dsp:cNvSpPr/>
      </dsp:nvSpPr>
      <dsp:spPr>
        <a:xfrm>
          <a:off x="2586963" y="0"/>
          <a:ext cx="2595112" cy="2425731"/>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Batting</a:t>
          </a:r>
        </a:p>
      </dsp:txBody>
      <dsp:txXfrm>
        <a:off x="2586963" y="0"/>
        <a:ext cx="2595112" cy="1819298"/>
      </dsp:txXfrm>
    </dsp:sp>
    <dsp:sp modelId="{A8175A36-9FC3-4D69-A922-2B81314D37D5}">
      <dsp:nvSpPr>
        <dsp:cNvPr id="0" name=""/>
        <dsp:cNvSpPr/>
      </dsp:nvSpPr>
      <dsp:spPr>
        <a:xfrm rot="10800000">
          <a:off x="0" y="2425731"/>
          <a:ext cx="2595112" cy="2425731"/>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Pitching</a:t>
          </a:r>
        </a:p>
      </dsp:txBody>
      <dsp:txXfrm rot="10800000">
        <a:off x="0" y="3032164"/>
        <a:ext cx="2595112" cy="1819298"/>
      </dsp:txXfrm>
    </dsp:sp>
    <dsp:sp modelId="{A9750E65-9D6D-4F46-B121-E61DCC9EC09E}">
      <dsp:nvSpPr>
        <dsp:cNvPr id="0" name=""/>
        <dsp:cNvSpPr/>
      </dsp:nvSpPr>
      <dsp:spPr>
        <a:xfrm rot="5400000">
          <a:off x="2679803" y="2341040"/>
          <a:ext cx="2425731" cy="2595112"/>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Salary</a:t>
          </a:r>
        </a:p>
      </dsp:txBody>
      <dsp:txXfrm rot="-5400000">
        <a:off x="2595112" y="3032164"/>
        <a:ext cx="2595112" cy="1819298"/>
      </dsp:txXfrm>
    </dsp:sp>
    <dsp:sp modelId="{6983C801-9B0E-4404-B612-C9A35883866A}">
      <dsp:nvSpPr>
        <dsp:cNvPr id="0" name=""/>
        <dsp:cNvSpPr/>
      </dsp:nvSpPr>
      <dsp:spPr>
        <a:xfrm>
          <a:off x="1816578" y="1819298"/>
          <a:ext cx="1557067" cy="1212865"/>
        </a:xfrm>
        <a:prstGeom prst="roundRect">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Models</a:t>
          </a:r>
        </a:p>
      </dsp:txBody>
      <dsp:txXfrm>
        <a:off x="1875785" y="1878505"/>
        <a:ext cx="1438653" cy="10944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2BCB4-86B5-480C-94D8-7F565FE8AC1C}">
      <dsp:nvSpPr>
        <dsp:cNvPr id="0" name=""/>
        <dsp:cNvSpPr/>
      </dsp:nvSpPr>
      <dsp:spPr>
        <a:xfrm>
          <a:off x="4299041" y="2476494"/>
          <a:ext cx="2215475" cy="221547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kern="1200" dirty="0"/>
            <a:t>Model </a:t>
          </a:r>
        </a:p>
      </dsp:txBody>
      <dsp:txXfrm>
        <a:off x="4623490" y="2800943"/>
        <a:ext cx="1566577" cy="1566577"/>
      </dsp:txXfrm>
    </dsp:sp>
    <dsp:sp modelId="{E486A08A-031F-4B35-A36B-E3A1BA49B3DF}">
      <dsp:nvSpPr>
        <dsp:cNvPr id="0" name=""/>
        <dsp:cNvSpPr/>
      </dsp:nvSpPr>
      <dsp:spPr>
        <a:xfrm rot="11964950">
          <a:off x="1752336" y="2428520"/>
          <a:ext cx="2542437" cy="63141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425BFE-739C-4D7A-89A5-24DA298F40F2}">
      <dsp:nvSpPr>
        <dsp:cNvPr id="0" name=""/>
        <dsp:cNvSpPr/>
      </dsp:nvSpPr>
      <dsp:spPr>
        <a:xfrm>
          <a:off x="478914" y="1461167"/>
          <a:ext cx="2691429" cy="17209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dirty="0"/>
            <a:t>Batting:</a:t>
          </a:r>
        </a:p>
        <a:p>
          <a:pPr marL="0" lvl="0" indent="0" algn="ctr" defTabSz="711200">
            <a:lnSpc>
              <a:spcPct val="90000"/>
            </a:lnSpc>
            <a:spcBef>
              <a:spcPct val="0"/>
            </a:spcBef>
            <a:spcAft>
              <a:spcPct val="35000"/>
            </a:spcAft>
            <a:buNone/>
          </a:pPr>
          <a:r>
            <a:rPr lang="en-US" sz="1600" kern="1200" dirty="0"/>
            <a:t>1. Runs</a:t>
          </a:r>
        </a:p>
        <a:p>
          <a:pPr marL="0" lvl="0" indent="0" algn="ctr" defTabSz="711200">
            <a:lnSpc>
              <a:spcPct val="90000"/>
            </a:lnSpc>
            <a:spcBef>
              <a:spcPct val="0"/>
            </a:spcBef>
            <a:spcAft>
              <a:spcPct val="35000"/>
            </a:spcAft>
            <a:buNone/>
          </a:pPr>
          <a:r>
            <a:rPr lang="en-US" sz="1600" kern="1200" dirty="0"/>
            <a:t>2. Hits</a:t>
          </a:r>
        </a:p>
        <a:p>
          <a:pPr marL="0" lvl="0" indent="0" algn="ctr" defTabSz="711200">
            <a:lnSpc>
              <a:spcPct val="90000"/>
            </a:lnSpc>
            <a:spcBef>
              <a:spcPct val="0"/>
            </a:spcBef>
            <a:spcAft>
              <a:spcPct val="35000"/>
            </a:spcAft>
            <a:buNone/>
          </a:pPr>
          <a:r>
            <a:rPr lang="en-US" sz="1600" kern="1200" dirty="0"/>
            <a:t> 3. Batting Average</a:t>
          </a:r>
        </a:p>
        <a:p>
          <a:pPr marL="0" lvl="0" indent="0" algn="ctr" defTabSz="711200">
            <a:lnSpc>
              <a:spcPct val="90000"/>
            </a:lnSpc>
            <a:spcBef>
              <a:spcPct val="0"/>
            </a:spcBef>
            <a:spcAft>
              <a:spcPct val="35000"/>
            </a:spcAft>
            <a:buNone/>
          </a:pPr>
          <a:r>
            <a:rPr lang="en-US" sz="1600" kern="1200" dirty="0"/>
            <a:t>4. Total Bases</a:t>
          </a:r>
        </a:p>
      </dsp:txBody>
      <dsp:txXfrm>
        <a:off x="529319" y="1511572"/>
        <a:ext cx="2590619" cy="1620145"/>
      </dsp:txXfrm>
    </dsp:sp>
    <dsp:sp modelId="{DD8A56F0-290B-4891-A030-5A5193D4BD91}">
      <dsp:nvSpPr>
        <dsp:cNvPr id="0" name=""/>
        <dsp:cNvSpPr/>
      </dsp:nvSpPr>
      <dsp:spPr>
        <a:xfrm rot="16091583">
          <a:off x="4632899" y="1364822"/>
          <a:ext cx="1427646" cy="63141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4D9AA55-58EF-4E3B-9026-76AC759D1CA8}">
      <dsp:nvSpPr>
        <dsp:cNvPr id="0" name=""/>
        <dsp:cNvSpPr/>
      </dsp:nvSpPr>
      <dsp:spPr>
        <a:xfrm>
          <a:off x="3761462" y="175354"/>
          <a:ext cx="3125503" cy="158340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dirty="0"/>
            <a:t>Pitching:</a:t>
          </a:r>
        </a:p>
        <a:p>
          <a:pPr marL="0" lvl="0" indent="0" algn="ctr" defTabSz="711200">
            <a:lnSpc>
              <a:spcPct val="90000"/>
            </a:lnSpc>
            <a:spcBef>
              <a:spcPct val="0"/>
            </a:spcBef>
            <a:spcAft>
              <a:spcPct val="35000"/>
            </a:spcAft>
            <a:buFont typeface="Arial" panose="020B0604020202020204" pitchFamily="34" charset="0"/>
            <a:buNone/>
          </a:pPr>
          <a:r>
            <a:rPr lang="en-US" sz="1600" kern="1200" dirty="0"/>
            <a:t> 1. Quality Starts</a:t>
          </a:r>
        </a:p>
        <a:p>
          <a:pPr marL="0" lvl="0" indent="0" algn="ctr" defTabSz="711200">
            <a:lnSpc>
              <a:spcPct val="90000"/>
            </a:lnSpc>
            <a:spcBef>
              <a:spcPct val="0"/>
            </a:spcBef>
            <a:spcAft>
              <a:spcPct val="35000"/>
            </a:spcAft>
            <a:buFont typeface="Arial" panose="020B0604020202020204" pitchFamily="34" charset="0"/>
            <a:buNone/>
          </a:pPr>
          <a:r>
            <a:rPr lang="en-US" sz="1600" kern="1200" dirty="0"/>
            <a:t>2.  Walks </a:t>
          </a:r>
        </a:p>
        <a:p>
          <a:pPr marL="0" lvl="0" indent="0" algn="ctr" defTabSz="711200">
            <a:lnSpc>
              <a:spcPct val="90000"/>
            </a:lnSpc>
            <a:spcBef>
              <a:spcPct val="0"/>
            </a:spcBef>
            <a:spcAft>
              <a:spcPct val="35000"/>
            </a:spcAft>
            <a:buFont typeface="Arial" panose="020B0604020202020204" pitchFamily="34" charset="0"/>
            <a:buNone/>
          </a:pPr>
          <a:r>
            <a:rPr lang="en-US" sz="1600" kern="1200" dirty="0"/>
            <a:t>3. Strike Outs</a:t>
          </a:r>
        </a:p>
        <a:p>
          <a:pPr marL="0" lvl="0" indent="0" algn="ctr" defTabSz="711200">
            <a:lnSpc>
              <a:spcPct val="90000"/>
            </a:lnSpc>
            <a:spcBef>
              <a:spcPct val="0"/>
            </a:spcBef>
            <a:spcAft>
              <a:spcPct val="35000"/>
            </a:spcAft>
            <a:buFont typeface="Arial" panose="020B0604020202020204" pitchFamily="34" charset="0"/>
            <a:buNone/>
          </a:pPr>
          <a:r>
            <a:rPr lang="en-US" sz="1600" kern="1200" dirty="0"/>
            <a:t>4. Batters Faced</a:t>
          </a:r>
        </a:p>
      </dsp:txBody>
      <dsp:txXfrm>
        <a:off x="3807838" y="221730"/>
        <a:ext cx="3032751" cy="1490657"/>
      </dsp:txXfrm>
    </dsp:sp>
    <dsp:sp modelId="{99EFE2C6-FEF5-4314-A878-6A152E2696CE}">
      <dsp:nvSpPr>
        <dsp:cNvPr id="0" name=""/>
        <dsp:cNvSpPr/>
      </dsp:nvSpPr>
      <dsp:spPr>
        <a:xfrm rot="20236561">
          <a:off x="6457570" y="2419562"/>
          <a:ext cx="1952683" cy="63141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B369FC-3614-4298-A77E-6AA2FCAC2B6A}">
      <dsp:nvSpPr>
        <dsp:cNvPr id="0" name=""/>
        <dsp:cNvSpPr/>
      </dsp:nvSpPr>
      <dsp:spPr>
        <a:xfrm>
          <a:off x="7093271" y="1701160"/>
          <a:ext cx="2482390" cy="1313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dirty="0"/>
            <a:t>Fielding:</a:t>
          </a:r>
        </a:p>
        <a:p>
          <a:pPr marL="0" lvl="0" indent="0" algn="ctr" defTabSz="711200">
            <a:lnSpc>
              <a:spcPct val="90000"/>
            </a:lnSpc>
            <a:spcBef>
              <a:spcPct val="0"/>
            </a:spcBef>
            <a:spcAft>
              <a:spcPct val="35000"/>
            </a:spcAft>
            <a:buNone/>
          </a:pPr>
          <a:r>
            <a:rPr lang="en-US" sz="1600" kern="1200" dirty="0"/>
            <a:t>1. Fielding Percentage</a:t>
          </a:r>
        </a:p>
        <a:p>
          <a:pPr marL="0" lvl="0" indent="0" algn="ctr" defTabSz="711200">
            <a:lnSpc>
              <a:spcPct val="90000"/>
            </a:lnSpc>
            <a:spcBef>
              <a:spcPct val="0"/>
            </a:spcBef>
            <a:spcAft>
              <a:spcPct val="35000"/>
            </a:spcAft>
            <a:buNone/>
          </a:pPr>
          <a:r>
            <a:rPr lang="en-US" sz="1600" kern="1200" dirty="0"/>
            <a:t>2. Runs Against</a:t>
          </a:r>
        </a:p>
      </dsp:txBody>
      <dsp:txXfrm>
        <a:off x="7131754" y="1739643"/>
        <a:ext cx="2405424" cy="12369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2BCB4-86B5-480C-94D8-7F565FE8AC1C}">
      <dsp:nvSpPr>
        <dsp:cNvPr id="0" name=""/>
        <dsp:cNvSpPr/>
      </dsp:nvSpPr>
      <dsp:spPr>
        <a:xfrm>
          <a:off x="2924570" y="1806597"/>
          <a:ext cx="1673306" cy="172668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Model </a:t>
          </a:r>
        </a:p>
      </dsp:txBody>
      <dsp:txXfrm>
        <a:off x="3169620" y="2059464"/>
        <a:ext cx="1183206" cy="1220948"/>
      </dsp:txXfrm>
    </dsp:sp>
    <dsp:sp modelId="{DD8A56F0-290B-4891-A030-5A5193D4BD91}">
      <dsp:nvSpPr>
        <dsp:cNvPr id="0" name=""/>
        <dsp:cNvSpPr/>
      </dsp:nvSpPr>
      <dsp:spPr>
        <a:xfrm rot="10552849">
          <a:off x="1018317" y="2568848"/>
          <a:ext cx="1805788" cy="46720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4D9AA55-58EF-4E3B-9026-76AC759D1CA8}">
      <dsp:nvSpPr>
        <dsp:cNvPr id="0" name=""/>
        <dsp:cNvSpPr/>
      </dsp:nvSpPr>
      <dsp:spPr>
        <a:xfrm>
          <a:off x="223057" y="2470605"/>
          <a:ext cx="1595185" cy="7934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Last Year Payroll</a:t>
          </a:r>
        </a:p>
      </dsp:txBody>
      <dsp:txXfrm>
        <a:off x="246295" y="2493843"/>
        <a:ext cx="1548709" cy="746928"/>
      </dsp:txXfrm>
    </dsp:sp>
    <dsp:sp modelId="{99EFE2C6-FEF5-4314-A878-6A152E2696CE}">
      <dsp:nvSpPr>
        <dsp:cNvPr id="0" name=""/>
        <dsp:cNvSpPr/>
      </dsp:nvSpPr>
      <dsp:spPr>
        <a:xfrm rot="13040785">
          <a:off x="1298859" y="1280877"/>
          <a:ext cx="1896311" cy="46720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B369FC-3614-4298-A77E-6AA2FCAC2B6A}">
      <dsp:nvSpPr>
        <dsp:cNvPr id="0" name=""/>
        <dsp:cNvSpPr/>
      </dsp:nvSpPr>
      <dsp:spPr>
        <a:xfrm>
          <a:off x="547153" y="556233"/>
          <a:ext cx="1892189" cy="7661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Pitcher &amp; Batter Age</a:t>
          </a:r>
        </a:p>
      </dsp:txBody>
      <dsp:txXfrm>
        <a:off x="569592" y="578672"/>
        <a:ext cx="1847311" cy="721254"/>
      </dsp:txXfrm>
    </dsp:sp>
    <dsp:sp modelId="{2ECB1E24-C852-4534-9506-ACD0687355CD}">
      <dsp:nvSpPr>
        <dsp:cNvPr id="0" name=""/>
        <dsp:cNvSpPr/>
      </dsp:nvSpPr>
      <dsp:spPr>
        <a:xfrm rot="16750805">
          <a:off x="3448576" y="980971"/>
          <a:ext cx="1095691" cy="46720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C6FF79-DE89-4831-9E46-2082A9E44E4D}">
      <dsp:nvSpPr>
        <dsp:cNvPr id="0" name=""/>
        <dsp:cNvSpPr/>
      </dsp:nvSpPr>
      <dsp:spPr>
        <a:xfrm>
          <a:off x="3080847" y="222704"/>
          <a:ext cx="2005953" cy="90208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Simple Rating System (SRS) </a:t>
          </a:r>
        </a:p>
      </dsp:txBody>
      <dsp:txXfrm>
        <a:off x="3107268" y="249125"/>
        <a:ext cx="1953111" cy="8492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2BCB4-86B5-480C-94D8-7F565FE8AC1C}">
      <dsp:nvSpPr>
        <dsp:cNvPr id="0" name=""/>
        <dsp:cNvSpPr/>
      </dsp:nvSpPr>
      <dsp:spPr>
        <a:xfrm>
          <a:off x="470067" y="1893716"/>
          <a:ext cx="1756243" cy="174210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Model </a:t>
          </a:r>
        </a:p>
      </dsp:txBody>
      <dsp:txXfrm>
        <a:off x="727263" y="2148842"/>
        <a:ext cx="1241851" cy="1231855"/>
      </dsp:txXfrm>
    </dsp:sp>
    <dsp:sp modelId="{E486A08A-031F-4B35-A36B-E3A1BA49B3DF}">
      <dsp:nvSpPr>
        <dsp:cNvPr id="0" name=""/>
        <dsp:cNvSpPr/>
      </dsp:nvSpPr>
      <dsp:spPr>
        <a:xfrm rot="16135247">
          <a:off x="722290" y="975757"/>
          <a:ext cx="1193881" cy="50360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425BFE-739C-4D7A-89A5-24DA298F40F2}">
      <dsp:nvSpPr>
        <dsp:cNvPr id="0" name=""/>
        <dsp:cNvSpPr/>
      </dsp:nvSpPr>
      <dsp:spPr>
        <a:xfrm>
          <a:off x="97653" y="164050"/>
          <a:ext cx="2420668" cy="9333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dirty="0"/>
            <a:t>Batting:</a:t>
          </a:r>
        </a:p>
        <a:p>
          <a:pPr marL="0" lvl="0" indent="0" algn="ctr" defTabSz="711200">
            <a:lnSpc>
              <a:spcPct val="90000"/>
            </a:lnSpc>
            <a:spcBef>
              <a:spcPct val="0"/>
            </a:spcBef>
            <a:spcAft>
              <a:spcPct val="35000"/>
            </a:spcAft>
            <a:buNone/>
          </a:pPr>
          <a:r>
            <a:rPr lang="en-US" sz="1600" kern="1200" dirty="0"/>
            <a:t>1. Total Bases</a:t>
          </a:r>
        </a:p>
        <a:p>
          <a:pPr marL="0" lvl="0" indent="0" algn="ctr" defTabSz="711200">
            <a:lnSpc>
              <a:spcPct val="90000"/>
            </a:lnSpc>
            <a:spcBef>
              <a:spcPct val="0"/>
            </a:spcBef>
            <a:spcAft>
              <a:spcPct val="35000"/>
            </a:spcAft>
            <a:buNone/>
          </a:pPr>
          <a:r>
            <a:rPr lang="en-US" sz="1600" kern="1200" dirty="0"/>
            <a:t>2. Runs</a:t>
          </a:r>
        </a:p>
      </dsp:txBody>
      <dsp:txXfrm>
        <a:off x="124990" y="191387"/>
        <a:ext cx="2365994" cy="878676"/>
      </dsp:txXfrm>
    </dsp:sp>
    <dsp:sp modelId="{DD8A56F0-290B-4891-A030-5A5193D4BD91}">
      <dsp:nvSpPr>
        <dsp:cNvPr id="0" name=""/>
        <dsp:cNvSpPr/>
      </dsp:nvSpPr>
      <dsp:spPr>
        <a:xfrm rot="19408476">
          <a:off x="1935953" y="1243442"/>
          <a:ext cx="2252620" cy="50360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4D9AA55-58EF-4E3B-9026-76AC759D1CA8}">
      <dsp:nvSpPr>
        <dsp:cNvPr id="0" name=""/>
        <dsp:cNvSpPr/>
      </dsp:nvSpPr>
      <dsp:spPr>
        <a:xfrm>
          <a:off x="2818775" y="317347"/>
          <a:ext cx="2297167" cy="101508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dirty="0"/>
            <a:t>Pitching:</a:t>
          </a:r>
        </a:p>
        <a:p>
          <a:pPr marL="0" lvl="0" indent="0" algn="ctr" defTabSz="711200">
            <a:lnSpc>
              <a:spcPct val="90000"/>
            </a:lnSpc>
            <a:spcBef>
              <a:spcPct val="0"/>
            </a:spcBef>
            <a:spcAft>
              <a:spcPct val="35000"/>
            </a:spcAft>
            <a:buNone/>
          </a:pPr>
          <a:r>
            <a:rPr lang="en-US" sz="1600" kern="1200" dirty="0"/>
            <a:t>1. Games Started</a:t>
          </a:r>
        </a:p>
        <a:p>
          <a:pPr marL="0" lvl="0" indent="0" algn="ctr" defTabSz="711200">
            <a:lnSpc>
              <a:spcPct val="90000"/>
            </a:lnSpc>
            <a:spcBef>
              <a:spcPct val="0"/>
            </a:spcBef>
            <a:spcAft>
              <a:spcPct val="35000"/>
            </a:spcAft>
            <a:buNone/>
          </a:pPr>
          <a:r>
            <a:rPr lang="en-US" sz="1600" kern="1200" dirty="0"/>
            <a:t>2. Earned Runs Average</a:t>
          </a:r>
        </a:p>
      </dsp:txBody>
      <dsp:txXfrm>
        <a:off x="2848506" y="347078"/>
        <a:ext cx="2237705" cy="955620"/>
      </dsp:txXfrm>
    </dsp:sp>
    <dsp:sp modelId="{99EFE2C6-FEF5-4314-A878-6A152E2696CE}">
      <dsp:nvSpPr>
        <dsp:cNvPr id="0" name=""/>
        <dsp:cNvSpPr/>
      </dsp:nvSpPr>
      <dsp:spPr>
        <a:xfrm rot="21568540">
          <a:off x="2338351" y="2495090"/>
          <a:ext cx="1926473" cy="50360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B369FC-3614-4298-A77E-6AA2FCAC2B6A}">
      <dsp:nvSpPr>
        <dsp:cNvPr id="0" name=""/>
        <dsp:cNvSpPr/>
      </dsp:nvSpPr>
      <dsp:spPr>
        <a:xfrm>
          <a:off x="3213119" y="2282241"/>
          <a:ext cx="2103329" cy="9116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dirty="0"/>
            <a:t>Fielding:</a:t>
          </a:r>
        </a:p>
        <a:p>
          <a:pPr marL="0" lvl="0" indent="0" algn="ctr" defTabSz="711200">
            <a:lnSpc>
              <a:spcPct val="90000"/>
            </a:lnSpc>
            <a:spcBef>
              <a:spcPct val="0"/>
            </a:spcBef>
            <a:spcAft>
              <a:spcPct val="35000"/>
            </a:spcAft>
            <a:buNone/>
          </a:pPr>
          <a:r>
            <a:rPr lang="en-US" sz="1600" kern="1200" dirty="0"/>
            <a:t>1. Runs Against</a:t>
          </a:r>
        </a:p>
        <a:p>
          <a:pPr marL="0" lvl="0" indent="0" algn="ctr" defTabSz="711200">
            <a:lnSpc>
              <a:spcPct val="90000"/>
            </a:lnSpc>
            <a:spcBef>
              <a:spcPct val="0"/>
            </a:spcBef>
            <a:spcAft>
              <a:spcPct val="35000"/>
            </a:spcAft>
            <a:buNone/>
          </a:pPr>
          <a:endParaRPr lang="en-US" sz="1600" kern="1200" dirty="0"/>
        </a:p>
      </dsp:txBody>
      <dsp:txXfrm>
        <a:off x="3239821" y="2308943"/>
        <a:ext cx="2049925" cy="8582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A4AD9-9384-455C-AF51-202B08254D55}">
      <dsp:nvSpPr>
        <dsp:cNvPr id="0" name=""/>
        <dsp:cNvSpPr/>
      </dsp:nvSpPr>
      <dsp:spPr>
        <a:xfrm>
          <a:off x="297726" y="1656"/>
          <a:ext cx="3668490" cy="2201094"/>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One: </a:t>
          </a:r>
          <a:br>
            <a:rPr lang="en-US" sz="1600" kern="1200" dirty="0">
              <a:solidFill>
                <a:schemeClr val="tx1"/>
              </a:solidFill>
            </a:rPr>
          </a:br>
          <a:r>
            <a:rPr lang="en-US" sz="1600" kern="1200" dirty="0">
              <a:solidFill>
                <a:schemeClr val="tx1"/>
              </a:solidFill>
            </a:rPr>
            <a:t>Focus on batter production and pitcher quality for wins</a:t>
          </a:r>
        </a:p>
      </dsp:txBody>
      <dsp:txXfrm>
        <a:off x="297726" y="1656"/>
        <a:ext cx="3668490" cy="2201094"/>
      </dsp:txXfrm>
    </dsp:sp>
    <dsp:sp modelId="{98736366-53F9-49EF-9094-E77CAF66F377}">
      <dsp:nvSpPr>
        <dsp:cNvPr id="0" name=""/>
        <dsp:cNvSpPr/>
      </dsp:nvSpPr>
      <dsp:spPr>
        <a:xfrm>
          <a:off x="297726" y="2569599"/>
          <a:ext cx="3668490" cy="2201094"/>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Two: </a:t>
          </a:r>
          <a:br>
            <a:rPr lang="en-US" sz="1600" kern="1200" dirty="0">
              <a:solidFill>
                <a:schemeClr val="tx1"/>
              </a:solidFill>
            </a:rPr>
          </a:br>
          <a:r>
            <a:rPr lang="en-US" sz="1600" kern="1200" dirty="0">
              <a:solidFill>
                <a:schemeClr val="tx1"/>
              </a:solidFill>
            </a:rPr>
            <a:t>Focus on keeping organization young and drafting well for salary optimization</a:t>
          </a:r>
        </a:p>
      </dsp:txBody>
      <dsp:txXfrm>
        <a:off x="297726" y="2569599"/>
        <a:ext cx="3668490" cy="22010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480"/>
          <a:ext cx="4535487" cy="782294"/>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236644" y="176496"/>
          <a:ext cx="430262" cy="430262"/>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903550" y="480"/>
          <a:ext cx="3392833" cy="831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048" tIns="88048" rIns="88048" bIns="88048"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bg1"/>
              </a:solidFill>
            </a:rPr>
            <a:t>LinkedIn</a:t>
          </a:r>
          <a:br>
            <a:rPr lang="en-US" sz="2000" b="0" i="0" kern="1200" dirty="0">
              <a:solidFill>
                <a:schemeClr val="bg1"/>
              </a:solidFill>
            </a:rPr>
          </a:br>
          <a:r>
            <a:rPr lang="en-US" sz="2000" b="0" i="0" kern="1200" dirty="0">
              <a:solidFill>
                <a:schemeClr val="bg1"/>
              </a:solidFill>
            </a:rPr>
            <a:t>www.linkedin.com/in/clayhunn</a:t>
          </a:r>
          <a:endParaRPr lang="en-US" sz="1600" b="0" i="0" kern="1200" dirty="0">
            <a:solidFill>
              <a:schemeClr val="bg1"/>
            </a:solidFill>
          </a:endParaRPr>
        </a:p>
      </dsp:txBody>
      <dsp:txXfrm>
        <a:off x="903550" y="480"/>
        <a:ext cx="3392833" cy="831952"/>
      </dsp:txXfrm>
    </dsp:sp>
    <dsp:sp modelId="{A7FEDAED-2CDA-4D2F-883D-8D7438E3B422}">
      <dsp:nvSpPr>
        <dsp:cNvPr id="0" name=""/>
        <dsp:cNvSpPr/>
      </dsp:nvSpPr>
      <dsp:spPr>
        <a:xfrm>
          <a:off x="0" y="1034117"/>
          <a:ext cx="4535487" cy="782294"/>
        </a:xfrm>
        <a:prstGeom prst="rect">
          <a:avLst/>
        </a:prstGeom>
        <a:noFill/>
        <a:ln w="22225">
          <a:noFill/>
        </a:ln>
        <a:effectLst/>
      </dsp:spPr>
      <dsp:style>
        <a:lnRef idx="0">
          <a:scrgbClr r="0" g="0" b="0"/>
        </a:lnRef>
        <a:fillRef idx="1">
          <a:scrgbClr r="0" g="0" b="0"/>
        </a:fillRef>
        <a:effectRef idx="0">
          <a:scrgbClr r="0" g="0" b="0"/>
        </a:effectRef>
        <a:fontRef idx="minor"/>
      </dsp:style>
    </dsp:sp>
    <dsp:sp modelId="{7297DA32-36DE-4F9A-BB44-A3F001A7D7C3}">
      <dsp:nvSpPr>
        <dsp:cNvPr id="0" name=""/>
        <dsp:cNvSpPr/>
      </dsp:nvSpPr>
      <dsp:spPr>
        <a:xfrm>
          <a:off x="236644" y="1210134"/>
          <a:ext cx="430262" cy="430262"/>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0FD205-8F23-4B47-859A-41BB69D2EDEE}">
      <dsp:nvSpPr>
        <dsp:cNvPr id="0" name=""/>
        <dsp:cNvSpPr/>
      </dsp:nvSpPr>
      <dsp:spPr>
        <a:xfrm>
          <a:off x="903550" y="1034117"/>
          <a:ext cx="3392833" cy="831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048" tIns="88048" rIns="88048" bIns="88048"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bg1"/>
              </a:solidFill>
            </a:rPr>
            <a:t>GitHub</a:t>
          </a:r>
          <a:br>
            <a:rPr lang="en-US" sz="2000" b="0" i="0" kern="1200" dirty="0">
              <a:solidFill>
                <a:schemeClr val="bg1"/>
              </a:solidFill>
            </a:rPr>
          </a:br>
          <a:r>
            <a:rPr lang="en-US" sz="1600" b="0" i="0" kern="1200" dirty="0">
              <a:solidFill>
                <a:schemeClr val="bg1"/>
              </a:solidFill>
            </a:rPr>
            <a:t>github.com/ClayHunn</a:t>
          </a:r>
        </a:p>
      </dsp:txBody>
      <dsp:txXfrm>
        <a:off x="903550" y="1034117"/>
        <a:ext cx="3392833" cy="831952"/>
      </dsp:txXfrm>
    </dsp:sp>
    <dsp:sp modelId="{712D2B29-4977-4B70-ABE9-215A9E804015}">
      <dsp:nvSpPr>
        <dsp:cNvPr id="0" name=""/>
        <dsp:cNvSpPr/>
      </dsp:nvSpPr>
      <dsp:spPr>
        <a:xfrm>
          <a:off x="0" y="2067755"/>
          <a:ext cx="4535487" cy="782294"/>
        </a:xfrm>
        <a:prstGeom prst="rect">
          <a:avLst/>
        </a:prstGeom>
        <a:noFill/>
        <a:ln w="22225">
          <a:noFill/>
        </a:ln>
        <a:effectLst/>
      </dsp:spPr>
      <dsp:style>
        <a:lnRef idx="0">
          <a:scrgbClr r="0" g="0" b="0"/>
        </a:lnRef>
        <a:fillRef idx="1">
          <a:scrgbClr r="0" g="0" b="0"/>
        </a:fillRef>
        <a:effectRef idx="0">
          <a:scrgbClr r="0" g="0" b="0"/>
        </a:effectRef>
        <a:fontRef idx="minor"/>
      </dsp:style>
    </dsp:sp>
    <dsp:sp modelId="{6C7A9EF9-02EB-4D4D-A251-EC3A2F0EFD57}">
      <dsp:nvSpPr>
        <dsp:cNvPr id="0" name=""/>
        <dsp:cNvSpPr/>
      </dsp:nvSpPr>
      <dsp:spPr>
        <a:xfrm>
          <a:off x="236644" y="2243771"/>
          <a:ext cx="430262" cy="430262"/>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6FEABD-B159-4827-91AC-07F0FC9EFC37}">
      <dsp:nvSpPr>
        <dsp:cNvPr id="0" name=""/>
        <dsp:cNvSpPr/>
      </dsp:nvSpPr>
      <dsp:spPr>
        <a:xfrm>
          <a:off x="903550" y="2067755"/>
          <a:ext cx="3392833" cy="831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048" tIns="88048" rIns="88048" bIns="88048"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bg1"/>
              </a:solidFill>
            </a:rPr>
            <a:t>Email</a:t>
          </a:r>
          <a:br>
            <a:rPr lang="en-US" sz="2000" b="0" i="0" kern="1200" dirty="0">
              <a:solidFill>
                <a:schemeClr val="bg1"/>
              </a:solidFill>
            </a:rPr>
          </a:br>
          <a:r>
            <a:rPr lang="en-US" sz="1600" b="0" i="0" kern="1200" dirty="0">
              <a:solidFill>
                <a:schemeClr val="bg1"/>
              </a:solidFill>
            </a:rPr>
            <a:t>Hunnclay@gmail.com</a:t>
          </a:r>
        </a:p>
      </dsp:txBody>
      <dsp:txXfrm>
        <a:off x="903550" y="2067755"/>
        <a:ext cx="3392833" cy="831952"/>
      </dsp:txXfrm>
    </dsp:sp>
    <dsp:sp modelId="{59534EC1-7FD9-454B-8378-AACE14683CA9}">
      <dsp:nvSpPr>
        <dsp:cNvPr id="0" name=""/>
        <dsp:cNvSpPr/>
      </dsp:nvSpPr>
      <dsp:spPr>
        <a:xfrm>
          <a:off x="0" y="3101392"/>
          <a:ext cx="4535487" cy="782294"/>
        </a:xfrm>
        <a:prstGeom prst="rect">
          <a:avLst/>
        </a:prstGeom>
        <a:noFill/>
        <a:ln w="22225">
          <a:noFill/>
        </a:ln>
        <a:effectLst/>
      </dsp:spPr>
      <dsp:style>
        <a:lnRef idx="0">
          <a:scrgbClr r="0" g="0" b="0"/>
        </a:lnRef>
        <a:fillRef idx="1">
          <a:scrgbClr r="0" g="0" b="0"/>
        </a:fillRef>
        <a:effectRef idx="0">
          <a:scrgbClr r="0" g="0" b="0"/>
        </a:effectRef>
        <a:fontRef idx="minor"/>
      </dsp:style>
    </dsp:sp>
    <dsp:sp modelId="{E81A461C-9D61-4B88-8277-F9DC532D2140}">
      <dsp:nvSpPr>
        <dsp:cNvPr id="0" name=""/>
        <dsp:cNvSpPr/>
      </dsp:nvSpPr>
      <dsp:spPr>
        <a:xfrm>
          <a:off x="236644" y="3277408"/>
          <a:ext cx="430262" cy="430262"/>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81887C-6C6F-4E1A-BA2B-49AE8504B865}">
      <dsp:nvSpPr>
        <dsp:cNvPr id="0" name=""/>
        <dsp:cNvSpPr/>
      </dsp:nvSpPr>
      <dsp:spPr>
        <a:xfrm>
          <a:off x="903550" y="3101392"/>
          <a:ext cx="3392833" cy="831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048" tIns="88048" rIns="88048" bIns="88048"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bg1"/>
              </a:solidFill>
            </a:rPr>
            <a:t>Phone</a:t>
          </a:r>
          <a:br>
            <a:rPr lang="en-US" sz="2000" b="0" i="0" kern="1200" dirty="0">
              <a:solidFill>
                <a:schemeClr val="bg1"/>
              </a:solidFill>
            </a:rPr>
          </a:br>
          <a:r>
            <a:rPr lang="en-US" sz="1600" b="0" i="0" kern="1200" dirty="0">
              <a:solidFill>
                <a:schemeClr val="bg1"/>
              </a:solidFill>
            </a:rPr>
            <a:t>+01-817-404-9260</a:t>
          </a:r>
        </a:p>
      </dsp:txBody>
      <dsp:txXfrm>
        <a:off x="903550" y="3101392"/>
        <a:ext cx="3392833" cy="831952"/>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11/15/2022</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11/15/2022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MLB teams have a unique challenge in being the only professional sports league in America without a hard salary cap, this give the smaller market teams a unique disadvantage and allows the large markets to just outspend the smaller markets.  This analysis is to assist you in making the best decisions for your team and remain competitive </a:t>
            </a:r>
          </a:p>
        </p:txBody>
      </p:sp>
      <p:sp>
        <p:nvSpPr>
          <p:cNvPr id="4" name="Slide Number Placeholder 3"/>
          <p:cNvSpPr>
            <a:spLocks noGrp="1"/>
          </p:cNvSpPr>
          <p:nvPr>
            <p:ph type="sldNum" sz="quarter" idx="5"/>
          </p:nvPr>
        </p:nvSpPr>
        <p:spPr/>
        <p:txBody>
          <a:bodyPr/>
          <a:lstStyle/>
          <a:p>
            <a:fld id="{07D111EE-B1CE-3F40-8B0E-AB6A92B85452}" type="slidenum">
              <a:rPr lang="en-US" smtClean="0"/>
              <a:t>4</a:t>
            </a:fld>
            <a:endParaRPr lang="en-US" dirty="0"/>
          </a:p>
        </p:txBody>
      </p:sp>
    </p:spTree>
    <p:extLst>
      <p:ext uri="{BB962C8B-B14F-4D97-AF65-F5344CB8AC3E}">
        <p14:creationId xmlns:p14="http://schemas.microsoft.com/office/powerpoint/2010/main" val="3792288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Adjusted r squared</a:t>
            </a:r>
          </a:p>
        </p:txBody>
      </p:sp>
      <p:sp>
        <p:nvSpPr>
          <p:cNvPr id="4" name="Slide Number Placeholder 3"/>
          <p:cNvSpPr>
            <a:spLocks noGrp="1"/>
          </p:cNvSpPr>
          <p:nvPr>
            <p:ph type="sldNum" sz="quarter" idx="5"/>
          </p:nvPr>
        </p:nvSpPr>
        <p:spPr/>
        <p:txBody>
          <a:bodyPr/>
          <a:lstStyle/>
          <a:p>
            <a:fld id="{07D111EE-B1CE-3F40-8B0E-AB6A92B85452}" type="slidenum">
              <a:rPr lang="en-US" smtClean="0"/>
              <a:t>7</a:t>
            </a:fld>
            <a:endParaRPr lang="en-US" dirty="0"/>
          </a:p>
        </p:txBody>
      </p:sp>
    </p:spTree>
    <p:extLst>
      <p:ext uri="{BB962C8B-B14F-4D97-AF65-F5344CB8AC3E}">
        <p14:creationId xmlns:p14="http://schemas.microsoft.com/office/powerpoint/2010/main" val="4040302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12</a:t>
            </a:fld>
            <a:endParaRPr lang="en-US" dirty="0"/>
          </a:p>
        </p:txBody>
      </p:sp>
    </p:spTree>
    <p:extLst>
      <p:ext uri="{BB962C8B-B14F-4D97-AF65-F5344CB8AC3E}">
        <p14:creationId xmlns:p14="http://schemas.microsoft.com/office/powerpoint/2010/main" val="1652760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13</a:t>
            </a:fld>
            <a:endParaRPr lang="en-US" dirty="0"/>
          </a:p>
        </p:txBody>
      </p:sp>
    </p:spTree>
    <p:extLst>
      <p:ext uri="{BB962C8B-B14F-4D97-AF65-F5344CB8AC3E}">
        <p14:creationId xmlns:p14="http://schemas.microsoft.com/office/powerpoint/2010/main" val="18803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11/15/2022</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dfreephotos.com/united-states/california/other/angels-stadium-baseball-diamond-in-bakersfield-california.jpg.php"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hyperlink" Target="https://creativecommons.org/licenses/by/3.0/" TargetMode="External"/><Relationship Id="rId4" Type="http://schemas.openxmlformats.org/officeDocument/2006/relationships/diagramLayout" Target="../diagrams/layout6.xml"/><Relationship Id="rId9" Type="http://schemas.openxmlformats.org/officeDocument/2006/relationships/hyperlink" Target="https://opentextbc.ca/universityphysicsv1openstax/chapter/introduction-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pexels.com/photo/baseball-player-kneeling-on-grass-field-during-daytime-163250/" TargetMode="Externa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hyperlink" Target="https://creativecommons.org/licenses/by/3.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reativecommons.org/licenses/by-sa/3.0/" TargetMode="External"/><Relationship Id="rId5" Type="http://schemas.openxmlformats.org/officeDocument/2006/relationships/hyperlink" Target="https://en.wikipedia.org/wiki/Billy_Bean" TargetMode="External"/><Relationship Id="rId4" Type="http://schemas.openxmlformats.org/officeDocument/2006/relationships/hyperlink" Target="https://www.flickr.com/photos/apardavila/301568904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www.baseball-reference.com/" TargetMode="External"/><Relationship Id="rId1" Type="http://schemas.openxmlformats.org/officeDocument/2006/relationships/slideLayout" Target="../slideLayouts/slideLayout3.xml"/><Relationship Id="rId5" Type="http://schemas.openxmlformats.org/officeDocument/2006/relationships/hyperlink" Target="https://creativecommons.org/licenses/by-nd/3.0/" TargetMode="External"/><Relationship Id="rId4" Type="http://schemas.openxmlformats.org/officeDocument/2006/relationships/hyperlink" Target="https://www.usgamblingsites.com/news/major-league-baseball-discussing-late-june-start/"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a:xfrm>
            <a:off x="1061440" y="2311572"/>
            <a:ext cx="4567608" cy="1294845"/>
          </a:xfrm>
        </p:spPr>
        <p:txBody>
          <a:bodyPr anchor="b">
            <a:normAutofit/>
          </a:bodyPr>
          <a:lstStyle/>
          <a:p>
            <a:r>
              <a:rPr lang="en-US" sz="4000" dirty="0"/>
              <a:t>Predicting MLB Wins &amp; Salary</a:t>
            </a:r>
          </a:p>
        </p:txBody>
      </p:sp>
      <p:sp>
        <p:nvSpPr>
          <p:cNvPr id="6" name="Subtitle 5">
            <a:extLst>
              <a:ext uri="{FF2B5EF4-FFF2-40B4-BE49-F238E27FC236}">
                <a16:creationId xmlns:a16="http://schemas.microsoft.com/office/drawing/2014/main" id="{C770EE27-FD77-894D-9D88-F5A548E1DCAF}"/>
              </a:ext>
            </a:extLst>
          </p:cNvPr>
          <p:cNvSpPr>
            <a:spLocks noGrp="1"/>
          </p:cNvSpPr>
          <p:nvPr>
            <p:ph type="subTitle" idx="1"/>
          </p:nvPr>
        </p:nvSpPr>
        <p:spPr>
          <a:xfrm>
            <a:off x="1082907" y="5283353"/>
            <a:ext cx="1914673" cy="331776"/>
          </a:xfrm>
        </p:spPr>
        <p:txBody>
          <a:bodyPr>
            <a:normAutofit fontScale="92500" lnSpcReduction="10000"/>
          </a:bodyPr>
          <a:lstStyle/>
          <a:p>
            <a:r>
              <a:rPr lang="en-US" dirty="0"/>
              <a:t>Clay Hunn</a:t>
            </a:r>
          </a:p>
          <a:p>
            <a:endParaRPr lang="en-US" dirty="0"/>
          </a:p>
        </p:txBody>
      </p:sp>
      <p:pic>
        <p:nvPicPr>
          <p:cNvPr id="16" name="Picture Placeholder 15" descr="A baseball stadium with a large crowd&#10;&#10;Description automatically generated with low confidence">
            <a:extLst>
              <a:ext uri="{FF2B5EF4-FFF2-40B4-BE49-F238E27FC236}">
                <a16:creationId xmlns:a16="http://schemas.microsoft.com/office/drawing/2014/main" id="{DAC60D5D-D287-9B45-9F54-93A410AFF149}"/>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411" r="8398" b="1"/>
          <a:stretch/>
        </p:blipFill>
        <p:spPr>
          <a:xfrm>
            <a:off x="4933721" y="-19458"/>
            <a:ext cx="7261837" cy="6877457"/>
          </a:xfrm>
          <a:noFill/>
        </p:spPr>
      </p:pic>
      <p:sp>
        <p:nvSpPr>
          <p:cNvPr id="2" name="TextBox 1">
            <a:extLst>
              <a:ext uri="{FF2B5EF4-FFF2-40B4-BE49-F238E27FC236}">
                <a16:creationId xmlns:a16="http://schemas.microsoft.com/office/drawing/2014/main" id="{4079611B-D4D9-A084-DC1B-95A93F2EF436}"/>
              </a:ext>
            </a:extLst>
          </p:cNvPr>
          <p:cNvSpPr txBox="1"/>
          <p:nvPr/>
        </p:nvSpPr>
        <p:spPr>
          <a:xfrm>
            <a:off x="1061440" y="1408759"/>
            <a:ext cx="4135711" cy="769441"/>
          </a:xfrm>
          <a:prstGeom prst="rect">
            <a:avLst/>
          </a:prstGeom>
          <a:noFill/>
        </p:spPr>
        <p:txBody>
          <a:bodyPr wrap="square" rtlCol="0">
            <a:spAutoFit/>
          </a:bodyPr>
          <a:lstStyle/>
          <a:p>
            <a:r>
              <a:rPr lang="en-US" sz="4400" dirty="0">
                <a:solidFill>
                  <a:schemeClr val="bg1"/>
                </a:solidFill>
              </a:rPr>
              <a:t>Hunn Analytics:</a:t>
            </a:r>
          </a:p>
        </p:txBody>
      </p:sp>
    </p:spTree>
    <p:extLst>
      <p:ext uri="{BB962C8B-B14F-4D97-AF65-F5344CB8AC3E}">
        <p14:creationId xmlns:p14="http://schemas.microsoft.com/office/powerpoint/2010/main" val="156411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0FEB38D-85AD-EB41-9EC1-E966F44AB085}"/>
              </a:ext>
            </a:extLst>
          </p:cNvPr>
          <p:cNvSpPr>
            <a:spLocks noGrp="1"/>
          </p:cNvSpPr>
          <p:nvPr>
            <p:ph type="title"/>
          </p:nvPr>
        </p:nvSpPr>
        <p:spPr>
          <a:xfrm>
            <a:off x="932329" y="893729"/>
            <a:ext cx="10452849" cy="910492"/>
          </a:xfrm>
        </p:spPr>
        <p:txBody>
          <a:bodyPr anchor="ctr">
            <a:normAutofit/>
          </a:bodyPr>
          <a:lstStyle/>
          <a:p>
            <a:r>
              <a:rPr lang="en-US" dirty="0"/>
              <a:t>Per win spending and Win Totals</a:t>
            </a:r>
          </a:p>
        </p:txBody>
      </p:sp>
      <p:sp>
        <p:nvSpPr>
          <p:cNvPr id="6" name="TextBox 5">
            <a:extLst>
              <a:ext uri="{FF2B5EF4-FFF2-40B4-BE49-F238E27FC236}">
                <a16:creationId xmlns:a16="http://schemas.microsoft.com/office/drawing/2014/main" id="{F6C742BE-518E-920E-0995-4EDFF5901626}"/>
              </a:ext>
            </a:extLst>
          </p:cNvPr>
          <p:cNvSpPr txBox="1"/>
          <p:nvPr/>
        </p:nvSpPr>
        <p:spPr>
          <a:xfrm>
            <a:off x="1129004" y="2146041"/>
            <a:ext cx="4068147" cy="1477328"/>
          </a:xfrm>
          <a:prstGeom prst="rect">
            <a:avLst/>
          </a:prstGeom>
          <a:noFill/>
        </p:spPr>
        <p:txBody>
          <a:bodyPr wrap="square" rtlCol="0">
            <a:spAutoFit/>
          </a:bodyPr>
          <a:lstStyle/>
          <a:p>
            <a:r>
              <a:rPr lang="en-US" dirty="0"/>
              <a:t>Outliers below the 40-win line are Covid Season</a:t>
            </a:r>
          </a:p>
          <a:p>
            <a:endParaRPr lang="en-US" dirty="0"/>
          </a:p>
          <a:p>
            <a:r>
              <a:rPr lang="en-US" dirty="0"/>
              <a:t>Baltimore Orioles are best at high wins and low spending per win</a:t>
            </a:r>
          </a:p>
        </p:txBody>
      </p:sp>
      <p:pic>
        <p:nvPicPr>
          <p:cNvPr id="1042" name="Picture 18">
            <a:extLst>
              <a:ext uri="{FF2B5EF4-FFF2-40B4-BE49-F238E27FC236}">
                <a16:creationId xmlns:a16="http://schemas.microsoft.com/office/drawing/2014/main" id="{954A60B1-D9E2-E0DB-5139-B3B5970F7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1894" y="1561128"/>
            <a:ext cx="5611102" cy="4555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544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3DBC43-2FBF-624E-ADB3-BA3583AE3449}"/>
              </a:ext>
            </a:extLst>
          </p:cNvPr>
          <p:cNvSpPr>
            <a:spLocks noGrp="1"/>
          </p:cNvSpPr>
          <p:nvPr>
            <p:ph type="body" idx="1"/>
          </p:nvPr>
        </p:nvSpPr>
        <p:spPr/>
        <p:txBody>
          <a:bodyPr/>
          <a:lstStyle/>
          <a:p>
            <a:r>
              <a:rPr lang="en-US" dirty="0">
                <a:solidFill>
                  <a:schemeClr val="bg1"/>
                </a:solidFill>
              </a:rPr>
              <a:t>The best indicators for wins</a:t>
            </a:r>
          </a:p>
        </p:txBody>
      </p:sp>
      <p:sp>
        <p:nvSpPr>
          <p:cNvPr id="5" name="Text Placeholder 4">
            <a:extLst>
              <a:ext uri="{FF2B5EF4-FFF2-40B4-BE49-F238E27FC236}">
                <a16:creationId xmlns:a16="http://schemas.microsoft.com/office/drawing/2014/main" id="{F06F519B-5706-804A-8C82-1D9EDAA812F9}"/>
              </a:ext>
            </a:extLst>
          </p:cNvPr>
          <p:cNvSpPr>
            <a:spLocks noGrp="1"/>
          </p:cNvSpPr>
          <p:nvPr>
            <p:ph type="body" idx="13"/>
          </p:nvPr>
        </p:nvSpPr>
        <p:spPr/>
        <p:txBody>
          <a:bodyPr/>
          <a:lstStyle/>
          <a:p>
            <a:r>
              <a:rPr lang="en-US" dirty="0"/>
              <a:t>The best indicators for Salary </a:t>
            </a:r>
          </a:p>
        </p:txBody>
      </p:sp>
      <p:sp>
        <p:nvSpPr>
          <p:cNvPr id="2" name="Title 1">
            <a:extLst>
              <a:ext uri="{FF2B5EF4-FFF2-40B4-BE49-F238E27FC236}">
                <a16:creationId xmlns:a16="http://schemas.microsoft.com/office/drawing/2014/main" id="{DDA2F4C6-F233-E149-AA45-4C25835FC4B7}"/>
              </a:ext>
            </a:extLst>
          </p:cNvPr>
          <p:cNvSpPr>
            <a:spLocks noGrp="1"/>
          </p:cNvSpPr>
          <p:nvPr>
            <p:ph type="title"/>
          </p:nvPr>
        </p:nvSpPr>
        <p:spPr/>
        <p:txBody>
          <a:bodyPr/>
          <a:lstStyle/>
          <a:p>
            <a:r>
              <a:rPr lang="en-US" dirty="0"/>
              <a:t>Findings</a:t>
            </a:r>
          </a:p>
        </p:txBody>
      </p:sp>
      <p:sp>
        <p:nvSpPr>
          <p:cNvPr id="7" name="TextBox 6">
            <a:extLst>
              <a:ext uri="{FF2B5EF4-FFF2-40B4-BE49-F238E27FC236}">
                <a16:creationId xmlns:a16="http://schemas.microsoft.com/office/drawing/2014/main" id="{BA58F15A-C2F6-B80A-0EDA-AE3DD8D166DD}"/>
              </a:ext>
            </a:extLst>
          </p:cNvPr>
          <p:cNvSpPr txBox="1"/>
          <p:nvPr/>
        </p:nvSpPr>
        <p:spPr>
          <a:xfrm>
            <a:off x="644873" y="2792549"/>
            <a:ext cx="4367074" cy="1477328"/>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Runs, Hits, Batting Average, and Total Bases</a:t>
            </a:r>
          </a:p>
          <a:p>
            <a:pPr marL="342900" indent="-342900">
              <a:buFont typeface="+mj-lt"/>
              <a:buAutoNum type="arabicPeriod"/>
            </a:pPr>
            <a:r>
              <a:rPr lang="en-US" dirty="0"/>
              <a:t>Quality Starts, Walks, Strike Outs</a:t>
            </a:r>
          </a:p>
          <a:p>
            <a:pPr marL="342900" indent="-342900">
              <a:buFont typeface="+mj-lt"/>
              <a:buAutoNum type="arabicPeriod"/>
            </a:pPr>
            <a:r>
              <a:rPr lang="en-US" dirty="0"/>
              <a:t>Fielding Percentage </a:t>
            </a:r>
            <a:r>
              <a:rPr lang="en-US" dirty="0">
                <a:solidFill>
                  <a:schemeClr val="bg1"/>
                </a:solidFill>
              </a:rPr>
              <a:t>Runs Against</a:t>
            </a:r>
          </a:p>
        </p:txBody>
      </p:sp>
      <p:sp>
        <p:nvSpPr>
          <p:cNvPr id="10" name="TextBox 9">
            <a:extLst>
              <a:ext uri="{FF2B5EF4-FFF2-40B4-BE49-F238E27FC236}">
                <a16:creationId xmlns:a16="http://schemas.microsoft.com/office/drawing/2014/main" id="{1C372E2F-627D-0D39-C220-BCF31B0BD7C8}"/>
              </a:ext>
            </a:extLst>
          </p:cNvPr>
          <p:cNvSpPr txBox="1"/>
          <p:nvPr/>
        </p:nvSpPr>
        <p:spPr>
          <a:xfrm>
            <a:off x="6660794" y="2868476"/>
            <a:ext cx="4477109" cy="1477328"/>
          </a:xfrm>
          <a:prstGeom prst="rect">
            <a:avLst/>
          </a:prstGeom>
          <a:noFill/>
        </p:spPr>
        <p:txBody>
          <a:bodyPr wrap="square" rtlCol="0">
            <a:spAutoFit/>
          </a:bodyPr>
          <a:lstStyle/>
          <a:p>
            <a:endParaRPr lang="en-US" dirty="0"/>
          </a:p>
          <a:p>
            <a:pPr marL="342900" indent="-342900">
              <a:buAutoNum type="arabicPeriod"/>
            </a:pPr>
            <a:r>
              <a:rPr lang="en-US" dirty="0"/>
              <a:t>Last Years Salary</a:t>
            </a:r>
          </a:p>
          <a:p>
            <a:pPr marL="342900" indent="-342900">
              <a:buAutoNum type="arabicPeriod"/>
            </a:pPr>
            <a:r>
              <a:rPr lang="en-US" dirty="0"/>
              <a:t>Batter and Pitcher Age</a:t>
            </a:r>
          </a:p>
          <a:p>
            <a:pPr marL="342900" indent="-342900">
              <a:buAutoNum type="arabicPeriod"/>
            </a:pPr>
            <a:r>
              <a:rPr lang="en-US" dirty="0"/>
              <a:t>SRS (On a neutral field how strong is this expected team)</a:t>
            </a:r>
          </a:p>
        </p:txBody>
      </p:sp>
    </p:spTree>
    <p:extLst>
      <p:ext uri="{BB962C8B-B14F-4D97-AF65-F5344CB8AC3E}">
        <p14:creationId xmlns:p14="http://schemas.microsoft.com/office/powerpoint/2010/main" val="1822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descr="SmartArt Placeholder - Block List">
            <a:extLst>
              <a:ext uri="{FF2B5EF4-FFF2-40B4-BE49-F238E27FC236}">
                <a16:creationId xmlns:a16="http://schemas.microsoft.com/office/drawing/2014/main" id="{F56E9CB7-A5E6-479F-A6C4-A480D06B974D}"/>
              </a:ext>
            </a:extLst>
          </p:cNvPr>
          <p:cNvGraphicFramePr>
            <a:graphicFrameLocks/>
          </p:cNvGraphicFramePr>
          <p:nvPr>
            <p:extLst>
              <p:ext uri="{D42A27DB-BD31-4B8C-83A1-F6EECF244321}">
                <p14:modId xmlns:p14="http://schemas.microsoft.com/office/powerpoint/2010/main" val="2574302399"/>
              </p:ext>
            </p:extLst>
          </p:nvPr>
        </p:nvGraphicFramePr>
        <p:xfrm>
          <a:off x="6562208" y="1544128"/>
          <a:ext cx="4263943" cy="4772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5">
            <a:extLst>
              <a:ext uri="{FF2B5EF4-FFF2-40B4-BE49-F238E27FC236}">
                <a16:creationId xmlns:a16="http://schemas.microsoft.com/office/drawing/2014/main" id="{66CBFE42-DFD1-4945-A9A4-5544D38C9B7E}"/>
              </a:ext>
            </a:extLst>
          </p:cNvPr>
          <p:cNvSpPr>
            <a:spLocks noGrp="1"/>
          </p:cNvSpPr>
          <p:nvPr>
            <p:ph type="title"/>
          </p:nvPr>
        </p:nvSpPr>
        <p:spPr>
          <a:xfrm>
            <a:off x="533735" y="2481809"/>
            <a:ext cx="4676620" cy="1894382"/>
          </a:xfrm>
        </p:spPr>
        <p:txBody>
          <a:bodyPr/>
          <a:lstStyle/>
          <a:p>
            <a:r>
              <a:rPr lang="en-US" dirty="0"/>
              <a:t>Recommendations</a:t>
            </a:r>
          </a:p>
        </p:txBody>
      </p:sp>
    </p:spTree>
    <p:extLst>
      <p:ext uri="{BB962C8B-B14F-4D97-AF65-F5344CB8AC3E}">
        <p14:creationId xmlns:p14="http://schemas.microsoft.com/office/powerpoint/2010/main" val="2345680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D9E47F-41E0-4FE3-891C-B53FBC82D7F3}"/>
              </a:ext>
            </a:extLst>
          </p:cNvPr>
          <p:cNvSpPr>
            <a:spLocks noGrp="1"/>
          </p:cNvSpPr>
          <p:nvPr>
            <p:ph type="title"/>
          </p:nvPr>
        </p:nvSpPr>
        <p:spPr>
          <a:xfrm>
            <a:off x="932330" y="893729"/>
            <a:ext cx="4534616" cy="910492"/>
          </a:xfrm>
        </p:spPr>
        <p:txBody>
          <a:bodyPr/>
          <a:lstStyle/>
          <a:p>
            <a:r>
              <a:rPr lang="en-US" dirty="0"/>
              <a:t>Thank You</a:t>
            </a:r>
          </a:p>
        </p:txBody>
      </p:sp>
      <p:graphicFrame>
        <p:nvGraphicFramePr>
          <p:cNvPr id="8" name="Content Placeholder 2" descr="SmartArt Placeholder - Contact List">
            <a:extLst>
              <a:ext uri="{FF2B5EF4-FFF2-40B4-BE49-F238E27FC236}">
                <a16:creationId xmlns:a16="http://schemas.microsoft.com/office/drawing/2014/main" id="{95EB8840-1974-5C4F-A503-A801266AD924}"/>
              </a:ext>
            </a:extLst>
          </p:cNvPr>
          <p:cNvGraphicFramePr>
            <a:graphicFrameLocks noGrp="1"/>
          </p:cNvGraphicFramePr>
          <p:nvPr>
            <p:ph idx="1"/>
            <p:extLst>
              <p:ext uri="{D42A27DB-BD31-4B8C-83A1-F6EECF244321}">
                <p14:modId xmlns:p14="http://schemas.microsoft.com/office/powerpoint/2010/main" val="3165671399"/>
              </p:ext>
            </p:extLst>
          </p:nvPr>
        </p:nvGraphicFramePr>
        <p:xfrm>
          <a:off x="931459" y="2030413"/>
          <a:ext cx="4535487" cy="393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Placeholder 10">
            <a:extLst>
              <a:ext uri="{FF2B5EF4-FFF2-40B4-BE49-F238E27FC236}">
                <a16:creationId xmlns:a16="http://schemas.microsoft.com/office/drawing/2014/main" id="{B0B86B06-F4A6-2643-966F-7B41DA43C0B2}"/>
              </a:ext>
            </a:extLst>
          </p:cNvPr>
          <p:cNvPicPr>
            <a:picLocks noGrp="1" noChangeAspect="1"/>
          </p:cNvPicPr>
          <p:nvPr>
            <p:ph type="pic" sz="quarter" idx="13"/>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p:blipFill>
        <p:spPr>
          <a:xfrm>
            <a:off x="3727491" y="1475652"/>
            <a:ext cx="8030313" cy="3906696"/>
          </a:xfrm>
        </p:spPr>
      </p:pic>
      <p:sp>
        <p:nvSpPr>
          <p:cNvPr id="2" name="TextBox 1">
            <a:extLst>
              <a:ext uri="{FF2B5EF4-FFF2-40B4-BE49-F238E27FC236}">
                <a16:creationId xmlns:a16="http://schemas.microsoft.com/office/drawing/2014/main" id="{6B502AE8-80AF-CC2D-88C7-49E5EF89A529}"/>
              </a:ext>
            </a:extLst>
          </p:cNvPr>
          <p:cNvSpPr txBox="1"/>
          <p:nvPr/>
        </p:nvSpPr>
        <p:spPr>
          <a:xfrm>
            <a:off x="3727491" y="5382348"/>
            <a:ext cx="8464509" cy="230832"/>
          </a:xfrm>
          <a:prstGeom prst="rect">
            <a:avLst/>
          </a:prstGeom>
          <a:noFill/>
        </p:spPr>
        <p:txBody>
          <a:bodyPr wrap="square" rtlCol="0">
            <a:spAutoFit/>
          </a:bodyPr>
          <a:lstStyle/>
          <a:p>
            <a:r>
              <a:rPr lang="en-US" sz="900">
                <a:hlinkClick r:id="rId9" tooltip="https://opentextbc.ca/universityphysicsv1openstax/chapter/introduction-9/"/>
              </a:rPr>
              <a:t>This Photo</a:t>
            </a:r>
            <a:r>
              <a:rPr lang="en-US" sz="900"/>
              <a:t> by Unknown Author is licensed under </a:t>
            </a:r>
            <a:r>
              <a:rPr lang="en-US" sz="900">
                <a:hlinkClick r:id="rId10" tooltip="https://creativecommons.org/licenses/by/3.0/"/>
              </a:rPr>
              <a:t>CC BY</a:t>
            </a:r>
            <a:endParaRPr lang="en-US" sz="900"/>
          </a:p>
        </p:txBody>
      </p:sp>
    </p:spTree>
    <p:extLst>
      <p:ext uri="{BB962C8B-B14F-4D97-AF65-F5344CB8AC3E}">
        <p14:creationId xmlns:p14="http://schemas.microsoft.com/office/powerpoint/2010/main" val="364231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CB5DE7-C0EC-D942-81AE-50AB9E5F55A3}"/>
              </a:ext>
            </a:extLst>
          </p:cNvPr>
          <p:cNvSpPr>
            <a:spLocks noGrp="1"/>
          </p:cNvSpPr>
          <p:nvPr>
            <p:ph idx="1"/>
          </p:nvPr>
        </p:nvSpPr>
        <p:spPr>
          <a:xfrm>
            <a:off x="932329" y="2031121"/>
            <a:ext cx="4534616" cy="3861679"/>
          </a:xfrm>
        </p:spPr>
        <p:txBody>
          <a:bodyPr>
            <a:normAutofit/>
          </a:bodyPr>
          <a:lstStyle/>
          <a:p>
            <a:r>
              <a:rPr lang="en-US" dirty="0"/>
              <a:t>Introduction</a:t>
            </a:r>
          </a:p>
          <a:p>
            <a:r>
              <a:rPr lang="en-US" dirty="0"/>
              <a:t>Business Problem</a:t>
            </a:r>
          </a:p>
          <a:p>
            <a:r>
              <a:rPr lang="en-US" dirty="0"/>
              <a:t>Data Overview</a:t>
            </a:r>
          </a:p>
          <a:p>
            <a:r>
              <a:rPr lang="en-US" dirty="0"/>
              <a:t>Models &amp; Metrics</a:t>
            </a:r>
          </a:p>
          <a:p>
            <a:r>
              <a:rPr lang="en-US" dirty="0"/>
              <a:t>Findings &amp; Recommendations</a:t>
            </a:r>
          </a:p>
          <a:p>
            <a:r>
              <a:rPr lang="en-US" dirty="0"/>
              <a:t>Conclusion &amp; Questions</a:t>
            </a:r>
          </a:p>
        </p:txBody>
      </p:sp>
      <p:sp>
        <p:nvSpPr>
          <p:cNvPr id="3" name="Title 2">
            <a:extLst>
              <a:ext uri="{FF2B5EF4-FFF2-40B4-BE49-F238E27FC236}">
                <a16:creationId xmlns:a16="http://schemas.microsoft.com/office/drawing/2014/main" id="{F6A39CFE-F193-9048-BE90-69178B4C33C9}"/>
              </a:ext>
            </a:extLst>
          </p:cNvPr>
          <p:cNvSpPr>
            <a:spLocks noGrp="1"/>
          </p:cNvSpPr>
          <p:nvPr>
            <p:ph type="title"/>
          </p:nvPr>
        </p:nvSpPr>
        <p:spPr>
          <a:xfrm>
            <a:off x="932330" y="893729"/>
            <a:ext cx="4534616" cy="910492"/>
          </a:xfrm>
        </p:spPr>
        <p:txBody>
          <a:bodyPr anchor="ctr">
            <a:normAutofit/>
          </a:bodyPr>
          <a:lstStyle/>
          <a:p>
            <a:r>
              <a:rPr lang="en-US" dirty="0"/>
              <a:t>Overview</a:t>
            </a:r>
          </a:p>
        </p:txBody>
      </p:sp>
      <p:pic>
        <p:nvPicPr>
          <p:cNvPr id="26" name="Picture Placeholder 25">
            <a:extLst>
              <a:ext uri="{FF2B5EF4-FFF2-40B4-BE49-F238E27FC236}">
                <a16:creationId xmlns:a16="http://schemas.microsoft.com/office/drawing/2014/main" id="{7BB0D9BC-46FF-F44B-953D-31A74B803434}"/>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189" r="5424" b="-1"/>
          <a:stretch/>
        </p:blipFill>
        <p:spPr>
          <a:xfrm>
            <a:off x="3727491" y="10"/>
            <a:ext cx="8464509" cy="6857990"/>
          </a:xfrm>
          <a:noFill/>
        </p:spPr>
      </p:pic>
    </p:spTree>
    <p:extLst>
      <p:ext uri="{BB962C8B-B14F-4D97-AF65-F5344CB8AC3E}">
        <p14:creationId xmlns:p14="http://schemas.microsoft.com/office/powerpoint/2010/main" val="127793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a:xfrm>
            <a:off x="6289639" y="1164941"/>
            <a:ext cx="4845068" cy="918233"/>
          </a:xfrm>
        </p:spPr>
        <p:txBody>
          <a:bodyPr/>
          <a:lstStyle/>
          <a:p>
            <a:r>
              <a:rPr lang="en-US" dirty="0"/>
              <a:t>Introduction</a:t>
            </a:r>
          </a:p>
        </p:txBody>
      </p:sp>
      <p:pic>
        <p:nvPicPr>
          <p:cNvPr id="28" name="Picture Placeholder 27">
            <a:extLst>
              <a:ext uri="{FF2B5EF4-FFF2-40B4-BE49-F238E27FC236}">
                <a16:creationId xmlns:a16="http://schemas.microsoft.com/office/drawing/2014/main" id="{9E319FF9-B321-9D4B-AA89-6EFE572936E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flipH="1">
            <a:off x="444818" y="597553"/>
            <a:ext cx="5955981" cy="6063915"/>
          </a:xfrm>
        </p:spPr>
      </p:pic>
      <p:sp>
        <p:nvSpPr>
          <p:cNvPr id="3" name="TextBox 2">
            <a:extLst>
              <a:ext uri="{FF2B5EF4-FFF2-40B4-BE49-F238E27FC236}">
                <a16:creationId xmlns:a16="http://schemas.microsoft.com/office/drawing/2014/main" id="{4CC3845B-7FCB-B0AE-9CB4-5A2AC6F6E3CD}"/>
              </a:ext>
            </a:extLst>
          </p:cNvPr>
          <p:cNvSpPr txBox="1"/>
          <p:nvPr/>
        </p:nvSpPr>
        <p:spPr>
          <a:xfrm>
            <a:off x="6095999" y="2212780"/>
            <a:ext cx="5038707" cy="369332"/>
          </a:xfrm>
          <a:prstGeom prst="rect">
            <a:avLst/>
          </a:prstGeom>
          <a:noFill/>
        </p:spPr>
        <p:txBody>
          <a:bodyPr wrap="square" rtlCol="0">
            <a:spAutoFit/>
          </a:bodyPr>
          <a:lstStyle/>
          <a:p>
            <a:r>
              <a:rPr lang="en-US" dirty="0"/>
              <a:t>Hometown: Arlington, Tx (Go Rangers)</a:t>
            </a:r>
          </a:p>
        </p:txBody>
      </p:sp>
      <p:sp>
        <p:nvSpPr>
          <p:cNvPr id="4" name="TextBox 3">
            <a:extLst>
              <a:ext uri="{FF2B5EF4-FFF2-40B4-BE49-F238E27FC236}">
                <a16:creationId xmlns:a16="http://schemas.microsoft.com/office/drawing/2014/main" id="{E87AC308-478F-4077-82AE-E3F718E92107}"/>
              </a:ext>
            </a:extLst>
          </p:cNvPr>
          <p:cNvSpPr txBox="1"/>
          <p:nvPr/>
        </p:nvSpPr>
        <p:spPr>
          <a:xfrm>
            <a:off x="6095998" y="3030900"/>
            <a:ext cx="5038707" cy="1754326"/>
          </a:xfrm>
          <a:prstGeom prst="rect">
            <a:avLst/>
          </a:prstGeom>
          <a:noFill/>
        </p:spPr>
        <p:txBody>
          <a:bodyPr wrap="square" rtlCol="0">
            <a:spAutoFit/>
          </a:bodyPr>
          <a:lstStyle/>
          <a:p>
            <a:r>
              <a:rPr lang="en-US" dirty="0"/>
              <a:t>Experience:</a:t>
            </a:r>
          </a:p>
          <a:p>
            <a:pPr marL="342900" indent="-342900">
              <a:buFont typeface="+mj-lt"/>
              <a:buAutoNum type="arabicPeriod"/>
            </a:pPr>
            <a:r>
              <a:rPr lang="en-US" dirty="0"/>
              <a:t>Three years of Oil and Gas</a:t>
            </a:r>
          </a:p>
          <a:p>
            <a:pPr marL="342900" indent="-342900">
              <a:buFont typeface="+mj-lt"/>
              <a:buAutoNum type="arabicPeriod"/>
            </a:pPr>
            <a:r>
              <a:rPr lang="en-US" dirty="0"/>
              <a:t>Two years of Mortgage Banking</a:t>
            </a:r>
          </a:p>
          <a:p>
            <a:pPr marL="342900" indent="-342900">
              <a:buFont typeface="+mj-lt"/>
              <a:buAutoNum type="arabicPeriod"/>
            </a:pPr>
            <a:r>
              <a:rPr lang="en-US" dirty="0"/>
              <a:t>Three years of Cryptocurrency</a:t>
            </a:r>
          </a:p>
          <a:p>
            <a:pPr marL="342900" indent="-342900">
              <a:buFont typeface="+mj-lt"/>
              <a:buAutoNum type="arabicPeriod"/>
            </a:pPr>
            <a:r>
              <a:rPr lang="en-US" dirty="0"/>
              <a:t>Three years of Sales and Management  </a:t>
            </a:r>
          </a:p>
          <a:p>
            <a:endParaRPr lang="en-US" dirty="0"/>
          </a:p>
        </p:txBody>
      </p:sp>
      <p:sp>
        <p:nvSpPr>
          <p:cNvPr id="7" name="TextBox 6">
            <a:extLst>
              <a:ext uri="{FF2B5EF4-FFF2-40B4-BE49-F238E27FC236}">
                <a16:creationId xmlns:a16="http://schemas.microsoft.com/office/drawing/2014/main" id="{4E776E1A-9310-591E-2B7F-0BCF551FA6A9}"/>
              </a:ext>
            </a:extLst>
          </p:cNvPr>
          <p:cNvSpPr txBox="1"/>
          <p:nvPr/>
        </p:nvSpPr>
        <p:spPr>
          <a:xfrm>
            <a:off x="6095998" y="4784317"/>
            <a:ext cx="3640347" cy="1200329"/>
          </a:xfrm>
          <a:prstGeom prst="rect">
            <a:avLst/>
          </a:prstGeom>
          <a:noFill/>
        </p:spPr>
        <p:txBody>
          <a:bodyPr wrap="square" rtlCol="0">
            <a:spAutoFit/>
          </a:bodyPr>
          <a:lstStyle/>
          <a:p>
            <a:r>
              <a:rPr lang="en-US" dirty="0"/>
              <a:t>Hobbies and Skills:</a:t>
            </a:r>
          </a:p>
          <a:p>
            <a:pPr marL="342900" indent="-342900">
              <a:buAutoNum type="arabicPeriod"/>
            </a:pPr>
            <a:r>
              <a:rPr lang="en-US" dirty="0"/>
              <a:t>Scuba Diving</a:t>
            </a:r>
          </a:p>
          <a:p>
            <a:pPr marL="342900" indent="-342900">
              <a:buAutoNum type="arabicPeriod"/>
            </a:pPr>
            <a:r>
              <a:rPr lang="en-US" dirty="0"/>
              <a:t>Fluent in Spanish</a:t>
            </a:r>
          </a:p>
          <a:p>
            <a:pPr marL="342900" indent="-342900">
              <a:buAutoNum type="arabicPeriod"/>
            </a:pPr>
            <a:r>
              <a:rPr lang="en-US" dirty="0"/>
              <a:t>Boardgames and Traveling</a:t>
            </a:r>
          </a:p>
        </p:txBody>
      </p:sp>
    </p:spTree>
    <p:extLst>
      <p:ext uri="{BB962C8B-B14F-4D97-AF65-F5344CB8AC3E}">
        <p14:creationId xmlns:p14="http://schemas.microsoft.com/office/powerpoint/2010/main" val="30728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DF5302-8BAF-DD47-A375-773B74B64955}"/>
              </a:ext>
            </a:extLst>
          </p:cNvPr>
          <p:cNvSpPr>
            <a:spLocks noGrp="1"/>
          </p:cNvSpPr>
          <p:nvPr>
            <p:ph type="ctrTitle"/>
          </p:nvPr>
        </p:nvSpPr>
        <p:spPr>
          <a:xfrm>
            <a:off x="1058669" y="854538"/>
            <a:ext cx="4567608" cy="3566160"/>
          </a:xfrm>
        </p:spPr>
        <p:txBody>
          <a:bodyPr anchor="b">
            <a:normAutofit/>
          </a:bodyPr>
          <a:lstStyle/>
          <a:p>
            <a:r>
              <a:rPr lang="en-US" sz="2600" dirty="0"/>
              <a:t>“</a:t>
            </a:r>
            <a:r>
              <a:rPr lang="en-US" sz="2600" b="1" i="0" dirty="0">
                <a:effectLst/>
              </a:rPr>
              <a:t>The problem we're trying to solve is that there are rich teams and there are poor teams.</a:t>
            </a:r>
            <a:r>
              <a:rPr lang="en-US" sz="2600" b="0" i="0" dirty="0">
                <a:effectLst/>
              </a:rPr>
              <a:t> </a:t>
            </a:r>
            <a:r>
              <a:rPr lang="en-US" sz="2600" b="1" i="0" dirty="0">
                <a:effectLst/>
              </a:rPr>
              <a:t>Then there's fifty feet of crap, and then there's us.</a:t>
            </a:r>
            <a:r>
              <a:rPr lang="en-US" sz="2600" b="0" i="0" dirty="0">
                <a:effectLst/>
              </a:rPr>
              <a:t> </a:t>
            </a:r>
            <a:r>
              <a:rPr lang="en-US" sz="2600" b="1" i="0" dirty="0">
                <a:effectLst/>
              </a:rPr>
              <a:t>It's an unfair game.</a:t>
            </a:r>
            <a:r>
              <a:rPr lang="en-US" sz="2600" b="0" i="0" dirty="0">
                <a:effectLst/>
              </a:rPr>
              <a:t> </a:t>
            </a:r>
            <a:r>
              <a:rPr lang="en-US" sz="2600" b="1" i="0" dirty="0">
                <a:effectLst/>
              </a:rPr>
              <a:t>And now we've been gutted.”</a:t>
            </a:r>
            <a:br>
              <a:rPr lang="en-US" sz="2600" dirty="0"/>
            </a:br>
            <a:r>
              <a:rPr lang="en-US" sz="2600" dirty="0"/>
              <a:t>- Billy Beane (Moneyball)</a:t>
            </a:r>
          </a:p>
        </p:txBody>
      </p:sp>
      <p:pic>
        <p:nvPicPr>
          <p:cNvPr id="8" name="Picture Placeholder 7">
            <a:extLst>
              <a:ext uri="{FF2B5EF4-FFF2-40B4-BE49-F238E27FC236}">
                <a16:creationId xmlns:a16="http://schemas.microsoft.com/office/drawing/2014/main" id="{A09F623E-2819-2D41-ADE0-C7B64EF0EC4F}"/>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0385" r="19134" b="-1"/>
          <a:stretch/>
        </p:blipFill>
        <p:spPr>
          <a:xfrm>
            <a:off x="4933721" y="-19458"/>
            <a:ext cx="7261837" cy="6877457"/>
          </a:xfrm>
          <a:noFill/>
        </p:spPr>
      </p:pic>
      <p:sp>
        <p:nvSpPr>
          <p:cNvPr id="2" name="TextBox 1">
            <a:extLst>
              <a:ext uri="{FF2B5EF4-FFF2-40B4-BE49-F238E27FC236}">
                <a16:creationId xmlns:a16="http://schemas.microsoft.com/office/drawing/2014/main" id="{68103C3F-3598-9A5F-28AD-2B39DF8E6460}"/>
              </a:ext>
            </a:extLst>
          </p:cNvPr>
          <p:cNvSpPr txBox="1"/>
          <p:nvPr/>
        </p:nvSpPr>
        <p:spPr>
          <a:xfrm>
            <a:off x="9854502" y="6870700"/>
            <a:ext cx="233749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en.wikipedia.org/wiki/Billy_Bean">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4" name="TextBox 3">
            <a:extLst>
              <a:ext uri="{FF2B5EF4-FFF2-40B4-BE49-F238E27FC236}">
                <a16:creationId xmlns:a16="http://schemas.microsoft.com/office/drawing/2014/main" id="{90A86C56-4C72-031E-FF70-B9BC576D85A8}"/>
              </a:ext>
            </a:extLst>
          </p:cNvPr>
          <p:cNvSpPr txBox="1"/>
          <p:nvPr/>
        </p:nvSpPr>
        <p:spPr>
          <a:xfrm>
            <a:off x="9991108" y="6657944"/>
            <a:ext cx="220445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flickr.com/photos/apardavila/30156890430/">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251533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DAAE-C08D-46E3-A8CE-2D266D3974F7}"/>
              </a:ext>
            </a:extLst>
          </p:cNvPr>
          <p:cNvSpPr>
            <a:spLocks noGrp="1"/>
          </p:cNvSpPr>
          <p:nvPr>
            <p:ph idx="1"/>
          </p:nvPr>
        </p:nvSpPr>
        <p:spPr>
          <a:xfrm>
            <a:off x="932329" y="2031121"/>
            <a:ext cx="4534616" cy="3933150"/>
          </a:xfrm>
        </p:spPr>
        <p:txBody>
          <a:bodyPr>
            <a:normAutofit fontScale="92500" lnSpcReduction="10000"/>
          </a:bodyPr>
          <a:lstStyle/>
          <a:p>
            <a:r>
              <a:rPr lang="en-US" dirty="0"/>
              <a:t>Season Statistics from 2016 to 2022</a:t>
            </a:r>
          </a:p>
          <a:p>
            <a:r>
              <a:rPr lang="en-US" dirty="0"/>
              <a:t>Fielding, Batting, Pitching, and Salary</a:t>
            </a:r>
          </a:p>
          <a:p>
            <a:r>
              <a:rPr lang="en-US" dirty="0"/>
              <a:t>22k unique statistics*</a:t>
            </a:r>
          </a:p>
          <a:p>
            <a:endParaRPr lang="en-US" dirty="0"/>
          </a:p>
          <a:p>
            <a:endParaRPr lang="en-US" dirty="0"/>
          </a:p>
          <a:p>
            <a:pPr marL="0" indent="0">
              <a:buNone/>
            </a:pPr>
            <a:endParaRPr lang="en-US" dirty="0"/>
          </a:p>
          <a:p>
            <a:pPr marL="0" indent="0">
              <a:buNone/>
            </a:pPr>
            <a:endParaRPr lang="en-US" dirty="0"/>
          </a:p>
          <a:p>
            <a:pPr marL="0" indent="0">
              <a:buNone/>
            </a:pPr>
            <a:r>
              <a:rPr lang="en-US" dirty="0">
                <a:hlinkClick r:id="rId2"/>
              </a:rPr>
              <a:t>www.baseball-reference.com/</a:t>
            </a:r>
            <a:endParaRPr lang="en-US" dirty="0"/>
          </a:p>
          <a:p>
            <a:pPr marL="0" indent="0">
              <a:buNone/>
            </a:pPr>
            <a:r>
              <a:rPr lang="en-US" dirty="0"/>
              <a:t>www.thebaseballcube.com/</a:t>
            </a:r>
          </a:p>
          <a:p>
            <a:endParaRPr lang="en-US" dirty="0"/>
          </a:p>
          <a:p>
            <a:endParaRPr lang="en-US" dirty="0"/>
          </a:p>
        </p:txBody>
      </p:sp>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a:xfrm>
            <a:off x="932330" y="893729"/>
            <a:ext cx="4534616" cy="910492"/>
          </a:xfrm>
        </p:spPr>
        <p:txBody>
          <a:bodyPr anchor="ctr">
            <a:normAutofit/>
          </a:bodyPr>
          <a:lstStyle/>
          <a:p>
            <a:r>
              <a:rPr lang="en-US"/>
              <a:t>Data Overview</a:t>
            </a:r>
          </a:p>
        </p:txBody>
      </p:sp>
      <p:pic>
        <p:nvPicPr>
          <p:cNvPr id="9" name="Picture 8">
            <a:extLst>
              <a:ext uri="{FF2B5EF4-FFF2-40B4-BE49-F238E27FC236}">
                <a16:creationId xmlns:a16="http://schemas.microsoft.com/office/drawing/2014/main" id="{C47A44E6-711D-30B1-F072-5720C24D5D6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424" r="9424"/>
          <a:stretch/>
        </p:blipFill>
        <p:spPr>
          <a:xfrm>
            <a:off x="3727491" y="10"/>
            <a:ext cx="8464509" cy="685799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noFill/>
        </p:spPr>
      </p:pic>
      <p:sp>
        <p:nvSpPr>
          <p:cNvPr id="8" name="TextBox 7">
            <a:extLst>
              <a:ext uri="{FF2B5EF4-FFF2-40B4-BE49-F238E27FC236}">
                <a16:creationId xmlns:a16="http://schemas.microsoft.com/office/drawing/2014/main" id="{28000A1A-68B2-9E6E-5222-DCAC2041FC73}"/>
              </a:ext>
            </a:extLst>
          </p:cNvPr>
          <p:cNvSpPr txBox="1"/>
          <p:nvPr/>
        </p:nvSpPr>
        <p:spPr>
          <a:xfrm>
            <a:off x="9820838" y="6657945"/>
            <a:ext cx="237116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usgamblingsites.com/news/major-league-baseball-discussing-late-june-start/">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492756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7D17B0F-30F1-3301-CC6F-B31443A6A9FD}"/>
              </a:ext>
            </a:extLst>
          </p:cNvPr>
          <p:cNvGraphicFramePr/>
          <p:nvPr>
            <p:extLst>
              <p:ext uri="{D42A27DB-BD31-4B8C-83A1-F6EECF244321}">
                <p14:modId xmlns:p14="http://schemas.microsoft.com/office/powerpoint/2010/main" val="814903800"/>
              </p:ext>
            </p:extLst>
          </p:nvPr>
        </p:nvGraphicFramePr>
        <p:xfrm>
          <a:off x="6314536" y="1029847"/>
          <a:ext cx="5190225" cy="4851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3748BD29-056C-83FF-C4A1-932AFEDB78FD}"/>
              </a:ext>
            </a:extLst>
          </p:cNvPr>
          <p:cNvSpPr txBox="1"/>
          <p:nvPr/>
        </p:nvSpPr>
        <p:spPr>
          <a:xfrm>
            <a:off x="727788" y="524397"/>
            <a:ext cx="5551714" cy="369332"/>
          </a:xfrm>
          <a:prstGeom prst="rect">
            <a:avLst/>
          </a:prstGeom>
          <a:noFill/>
        </p:spPr>
        <p:txBody>
          <a:bodyPr wrap="square" rtlCol="0">
            <a:spAutoFit/>
          </a:bodyPr>
          <a:lstStyle/>
          <a:p>
            <a:r>
              <a:rPr lang="en-US" dirty="0"/>
              <a:t>Models</a:t>
            </a:r>
          </a:p>
        </p:txBody>
      </p:sp>
      <p:sp>
        <p:nvSpPr>
          <p:cNvPr id="10" name="Title 9">
            <a:extLst>
              <a:ext uri="{FF2B5EF4-FFF2-40B4-BE49-F238E27FC236}">
                <a16:creationId xmlns:a16="http://schemas.microsoft.com/office/drawing/2014/main" id="{5EDA0F5C-FEC3-3BCC-28B3-6EFBE8CCD8B3}"/>
              </a:ext>
            </a:extLst>
          </p:cNvPr>
          <p:cNvSpPr>
            <a:spLocks noGrp="1"/>
          </p:cNvSpPr>
          <p:nvPr>
            <p:ph type="title"/>
          </p:nvPr>
        </p:nvSpPr>
        <p:spPr>
          <a:xfrm>
            <a:off x="575095" y="2473476"/>
            <a:ext cx="4229818" cy="1911047"/>
          </a:xfrm>
        </p:spPr>
        <p:txBody>
          <a:bodyPr/>
          <a:lstStyle/>
          <a:p>
            <a:r>
              <a:rPr lang="en-US" dirty="0"/>
              <a:t>Modeling</a:t>
            </a:r>
          </a:p>
        </p:txBody>
      </p:sp>
    </p:spTree>
    <p:extLst>
      <p:ext uri="{BB962C8B-B14F-4D97-AF65-F5344CB8AC3E}">
        <p14:creationId xmlns:p14="http://schemas.microsoft.com/office/powerpoint/2010/main" val="28712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BD9F-B88A-DC40-9E37-35CE23CC3A6E}"/>
              </a:ext>
            </a:extLst>
          </p:cNvPr>
          <p:cNvSpPr>
            <a:spLocks noGrp="1"/>
          </p:cNvSpPr>
          <p:nvPr>
            <p:ph type="title"/>
          </p:nvPr>
        </p:nvSpPr>
        <p:spPr>
          <a:xfrm>
            <a:off x="586595" y="151479"/>
            <a:ext cx="4347713" cy="835945"/>
          </a:xfrm>
        </p:spPr>
        <p:txBody>
          <a:bodyPr/>
          <a:lstStyle/>
          <a:p>
            <a:r>
              <a:rPr lang="en-US" dirty="0"/>
              <a:t>Win percentage</a:t>
            </a:r>
            <a:endParaRPr lang="en-US" dirty="0">
              <a:solidFill>
                <a:schemeClr val="tx1"/>
              </a:solidFill>
            </a:endParaRPr>
          </a:p>
        </p:txBody>
      </p:sp>
      <p:sp>
        <p:nvSpPr>
          <p:cNvPr id="4" name="TextBox 3">
            <a:extLst>
              <a:ext uri="{FF2B5EF4-FFF2-40B4-BE49-F238E27FC236}">
                <a16:creationId xmlns:a16="http://schemas.microsoft.com/office/drawing/2014/main" id="{0F588894-2FB9-E473-DC4E-680F83C03BD4}"/>
              </a:ext>
            </a:extLst>
          </p:cNvPr>
          <p:cNvSpPr txBox="1"/>
          <p:nvPr/>
        </p:nvSpPr>
        <p:spPr>
          <a:xfrm>
            <a:off x="6886788" y="156427"/>
            <a:ext cx="3326263" cy="830997"/>
          </a:xfrm>
          <a:prstGeom prst="rect">
            <a:avLst/>
          </a:prstGeom>
          <a:noFill/>
        </p:spPr>
        <p:txBody>
          <a:bodyPr wrap="square" rtlCol="0">
            <a:spAutoFit/>
          </a:bodyPr>
          <a:lstStyle/>
          <a:p>
            <a:r>
              <a:rPr lang="en-US" sz="4800" dirty="0">
                <a:solidFill>
                  <a:schemeClr val="tx1"/>
                </a:solidFill>
              </a:rPr>
              <a:t>Win Total</a:t>
            </a:r>
            <a:endParaRPr lang="en-US" sz="4800" dirty="0"/>
          </a:p>
        </p:txBody>
      </p:sp>
      <p:sp>
        <p:nvSpPr>
          <p:cNvPr id="5" name="TextBox 4">
            <a:extLst>
              <a:ext uri="{FF2B5EF4-FFF2-40B4-BE49-F238E27FC236}">
                <a16:creationId xmlns:a16="http://schemas.microsoft.com/office/drawing/2014/main" id="{B1BAE97D-379D-5E5F-A9ED-D03AEF3699BD}"/>
              </a:ext>
            </a:extLst>
          </p:cNvPr>
          <p:cNvSpPr txBox="1"/>
          <p:nvPr/>
        </p:nvSpPr>
        <p:spPr>
          <a:xfrm>
            <a:off x="1000665" y="987424"/>
            <a:ext cx="4045788" cy="707886"/>
          </a:xfrm>
          <a:prstGeom prst="rect">
            <a:avLst/>
          </a:prstGeom>
          <a:noFill/>
        </p:spPr>
        <p:txBody>
          <a:bodyPr wrap="square" rtlCol="0">
            <a:spAutoFit/>
          </a:bodyPr>
          <a:lstStyle/>
          <a:p>
            <a:r>
              <a:rPr lang="en-US" sz="2000" dirty="0">
                <a:solidFill>
                  <a:schemeClr val="bg1"/>
                </a:solidFill>
              </a:rPr>
              <a:t>Adjusted R-squared: .898 </a:t>
            </a:r>
          </a:p>
          <a:p>
            <a:r>
              <a:rPr lang="en-US" sz="2000" dirty="0">
                <a:solidFill>
                  <a:schemeClr val="bg1"/>
                </a:solidFill>
              </a:rPr>
              <a:t>Win Percentage : +- 2.25%</a:t>
            </a:r>
          </a:p>
        </p:txBody>
      </p:sp>
      <p:sp>
        <p:nvSpPr>
          <p:cNvPr id="7" name="TextBox 6">
            <a:extLst>
              <a:ext uri="{FF2B5EF4-FFF2-40B4-BE49-F238E27FC236}">
                <a16:creationId xmlns:a16="http://schemas.microsoft.com/office/drawing/2014/main" id="{11D3F9CB-8238-B8B7-46B3-D41701ED7917}"/>
              </a:ext>
            </a:extLst>
          </p:cNvPr>
          <p:cNvSpPr txBox="1"/>
          <p:nvPr/>
        </p:nvSpPr>
        <p:spPr>
          <a:xfrm>
            <a:off x="6886788" y="987424"/>
            <a:ext cx="4045788" cy="707886"/>
          </a:xfrm>
          <a:prstGeom prst="rect">
            <a:avLst/>
          </a:prstGeom>
          <a:noFill/>
        </p:spPr>
        <p:txBody>
          <a:bodyPr wrap="square" rtlCol="0">
            <a:spAutoFit/>
          </a:bodyPr>
          <a:lstStyle/>
          <a:p>
            <a:r>
              <a:rPr lang="en-US" sz="2000" dirty="0"/>
              <a:t>Adjusted R-squared: .957</a:t>
            </a:r>
          </a:p>
          <a:p>
            <a:r>
              <a:rPr lang="en-US" sz="2000" dirty="0"/>
              <a:t>Win Total : +- 3.96</a:t>
            </a:r>
          </a:p>
        </p:txBody>
      </p:sp>
      <p:graphicFrame>
        <p:nvGraphicFramePr>
          <p:cNvPr id="8" name="Diagram 7">
            <a:extLst>
              <a:ext uri="{FF2B5EF4-FFF2-40B4-BE49-F238E27FC236}">
                <a16:creationId xmlns:a16="http://schemas.microsoft.com/office/drawing/2014/main" id="{676D85FB-8E06-FC77-E210-0C1A0795CF0F}"/>
              </a:ext>
            </a:extLst>
          </p:cNvPr>
          <p:cNvGraphicFramePr/>
          <p:nvPr>
            <p:extLst>
              <p:ext uri="{D42A27DB-BD31-4B8C-83A1-F6EECF244321}">
                <p14:modId xmlns:p14="http://schemas.microsoft.com/office/powerpoint/2010/main" val="2898979753"/>
              </p:ext>
            </p:extLst>
          </p:nvPr>
        </p:nvGraphicFramePr>
        <p:xfrm>
          <a:off x="1000664" y="1818421"/>
          <a:ext cx="9931912" cy="48573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498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2" name="Title 5">
            <a:extLst>
              <a:ext uri="{FF2B5EF4-FFF2-40B4-BE49-F238E27FC236}">
                <a16:creationId xmlns:a16="http://schemas.microsoft.com/office/drawing/2014/main" id="{0BD6BDF8-C365-3958-69CC-133D637A3F3D}"/>
              </a:ext>
            </a:extLst>
          </p:cNvPr>
          <p:cNvSpPr>
            <a:spLocks noGrp="1"/>
          </p:cNvSpPr>
          <p:nvPr>
            <p:ph type="title"/>
          </p:nvPr>
        </p:nvSpPr>
        <p:spPr>
          <a:xfrm>
            <a:off x="748467" y="618916"/>
            <a:ext cx="10492778" cy="952324"/>
          </a:xfrm>
        </p:spPr>
        <p:txBody>
          <a:bodyPr>
            <a:normAutofit/>
          </a:bodyPr>
          <a:lstStyle/>
          <a:p>
            <a:r>
              <a:rPr lang="en-US" sz="4000" dirty="0"/>
              <a:t>SO/9 &amp; Runs per Game Fit Line w/ Win %</a:t>
            </a:r>
          </a:p>
        </p:txBody>
      </p:sp>
      <p:pic>
        <p:nvPicPr>
          <p:cNvPr id="2056" name="Picture 8">
            <a:extLst>
              <a:ext uri="{FF2B5EF4-FFF2-40B4-BE49-F238E27FC236}">
                <a16:creationId xmlns:a16="http://schemas.microsoft.com/office/drawing/2014/main" id="{B13B5F9B-A60D-5549-8782-566C5A917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26" y="1739937"/>
            <a:ext cx="4196167" cy="437960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F7F2A7DA-43D2-8302-5F22-B55B77EA7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1363" y="1739937"/>
            <a:ext cx="4206792" cy="439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28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BD9F-B88A-DC40-9E37-35CE23CC3A6E}"/>
              </a:ext>
            </a:extLst>
          </p:cNvPr>
          <p:cNvSpPr>
            <a:spLocks noGrp="1"/>
          </p:cNvSpPr>
          <p:nvPr>
            <p:ph type="title"/>
          </p:nvPr>
        </p:nvSpPr>
        <p:spPr>
          <a:xfrm>
            <a:off x="586595" y="151479"/>
            <a:ext cx="4347713" cy="835945"/>
          </a:xfrm>
        </p:spPr>
        <p:txBody>
          <a:bodyPr/>
          <a:lstStyle/>
          <a:p>
            <a:r>
              <a:rPr lang="en-US" dirty="0"/>
              <a:t>Yearly Salary </a:t>
            </a:r>
            <a:endParaRPr lang="en-US" dirty="0">
              <a:solidFill>
                <a:schemeClr val="tx1"/>
              </a:solidFill>
            </a:endParaRPr>
          </a:p>
        </p:txBody>
      </p:sp>
      <p:sp>
        <p:nvSpPr>
          <p:cNvPr id="4" name="TextBox 3">
            <a:extLst>
              <a:ext uri="{FF2B5EF4-FFF2-40B4-BE49-F238E27FC236}">
                <a16:creationId xmlns:a16="http://schemas.microsoft.com/office/drawing/2014/main" id="{0F588894-2FB9-E473-DC4E-680F83C03BD4}"/>
              </a:ext>
            </a:extLst>
          </p:cNvPr>
          <p:cNvSpPr txBox="1"/>
          <p:nvPr/>
        </p:nvSpPr>
        <p:spPr>
          <a:xfrm>
            <a:off x="6886788" y="182188"/>
            <a:ext cx="4146397" cy="830997"/>
          </a:xfrm>
          <a:prstGeom prst="rect">
            <a:avLst/>
          </a:prstGeom>
          <a:noFill/>
        </p:spPr>
        <p:txBody>
          <a:bodyPr wrap="square" rtlCol="0">
            <a:spAutoFit/>
          </a:bodyPr>
          <a:lstStyle/>
          <a:p>
            <a:r>
              <a:rPr lang="en-US" sz="4800" dirty="0"/>
              <a:t>Salary per win</a:t>
            </a:r>
          </a:p>
        </p:txBody>
      </p:sp>
      <p:sp>
        <p:nvSpPr>
          <p:cNvPr id="5" name="TextBox 4">
            <a:extLst>
              <a:ext uri="{FF2B5EF4-FFF2-40B4-BE49-F238E27FC236}">
                <a16:creationId xmlns:a16="http://schemas.microsoft.com/office/drawing/2014/main" id="{B1BAE97D-379D-5E5F-A9ED-D03AEF3699BD}"/>
              </a:ext>
            </a:extLst>
          </p:cNvPr>
          <p:cNvSpPr txBox="1"/>
          <p:nvPr/>
        </p:nvSpPr>
        <p:spPr>
          <a:xfrm>
            <a:off x="1000665" y="987424"/>
            <a:ext cx="4045788" cy="707886"/>
          </a:xfrm>
          <a:prstGeom prst="rect">
            <a:avLst/>
          </a:prstGeom>
          <a:noFill/>
        </p:spPr>
        <p:txBody>
          <a:bodyPr wrap="square" rtlCol="0">
            <a:spAutoFit/>
          </a:bodyPr>
          <a:lstStyle/>
          <a:p>
            <a:r>
              <a:rPr lang="en-US" sz="2000" dirty="0">
                <a:solidFill>
                  <a:schemeClr val="bg1"/>
                </a:solidFill>
              </a:rPr>
              <a:t>Adjusted R-squared: .771</a:t>
            </a:r>
          </a:p>
          <a:p>
            <a:r>
              <a:rPr lang="en-US" sz="2000" dirty="0">
                <a:solidFill>
                  <a:schemeClr val="bg1"/>
                </a:solidFill>
              </a:rPr>
              <a:t>Salary: +- 25 mil</a:t>
            </a:r>
          </a:p>
        </p:txBody>
      </p:sp>
      <p:sp>
        <p:nvSpPr>
          <p:cNvPr id="7" name="TextBox 6">
            <a:extLst>
              <a:ext uri="{FF2B5EF4-FFF2-40B4-BE49-F238E27FC236}">
                <a16:creationId xmlns:a16="http://schemas.microsoft.com/office/drawing/2014/main" id="{11D3F9CB-8238-B8B7-46B3-D41701ED7917}"/>
              </a:ext>
            </a:extLst>
          </p:cNvPr>
          <p:cNvSpPr txBox="1"/>
          <p:nvPr/>
        </p:nvSpPr>
        <p:spPr>
          <a:xfrm>
            <a:off x="6886788" y="987424"/>
            <a:ext cx="4045788" cy="707886"/>
          </a:xfrm>
          <a:prstGeom prst="rect">
            <a:avLst/>
          </a:prstGeom>
          <a:noFill/>
        </p:spPr>
        <p:txBody>
          <a:bodyPr wrap="square" rtlCol="0">
            <a:spAutoFit/>
          </a:bodyPr>
          <a:lstStyle/>
          <a:p>
            <a:r>
              <a:rPr lang="en-US" sz="2000" dirty="0"/>
              <a:t>Adjusted R-squared: .611</a:t>
            </a:r>
          </a:p>
          <a:p>
            <a:r>
              <a:rPr lang="en-US" sz="2000" dirty="0"/>
              <a:t>Salary per win: +- 760k</a:t>
            </a:r>
          </a:p>
        </p:txBody>
      </p:sp>
      <p:graphicFrame>
        <p:nvGraphicFramePr>
          <p:cNvPr id="8" name="Diagram 7">
            <a:extLst>
              <a:ext uri="{FF2B5EF4-FFF2-40B4-BE49-F238E27FC236}">
                <a16:creationId xmlns:a16="http://schemas.microsoft.com/office/drawing/2014/main" id="{676D85FB-8E06-FC77-E210-0C1A0795CF0F}"/>
              </a:ext>
            </a:extLst>
          </p:cNvPr>
          <p:cNvGraphicFramePr/>
          <p:nvPr>
            <p:extLst>
              <p:ext uri="{D42A27DB-BD31-4B8C-83A1-F6EECF244321}">
                <p14:modId xmlns:p14="http://schemas.microsoft.com/office/powerpoint/2010/main" val="2358850472"/>
              </p:ext>
            </p:extLst>
          </p:nvPr>
        </p:nvGraphicFramePr>
        <p:xfrm>
          <a:off x="250165" y="1880558"/>
          <a:ext cx="5598543" cy="37611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D670F69B-DFEC-2D4D-72BB-F735D8F16AAF}"/>
              </a:ext>
            </a:extLst>
          </p:cNvPr>
          <p:cNvGraphicFramePr/>
          <p:nvPr>
            <p:extLst>
              <p:ext uri="{D42A27DB-BD31-4B8C-83A1-F6EECF244321}">
                <p14:modId xmlns:p14="http://schemas.microsoft.com/office/powerpoint/2010/main" val="3929641406"/>
              </p:ext>
            </p:extLst>
          </p:nvPr>
        </p:nvGraphicFramePr>
        <p:xfrm>
          <a:off x="6095999" y="1818421"/>
          <a:ext cx="5598543" cy="39742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77656846"/>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conference presentation</Template>
  <TotalTime>328</TotalTime>
  <Words>551</Words>
  <Application>Microsoft Office PowerPoint</Application>
  <PresentationFormat>Widescreen</PresentationFormat>
  <Paragraphs>112</Paragraphs>
  <Slides>13</Slides>
  <Notes>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Garamond</vt:lpstr>
      <vt:lpstr>RetrospectVTI</vt:lpstr>
      <vt:lpstr>Predicting MLB Wins &amp; Salary</vt:lpstr>
      <vt:lpstr>Overview</vt:lpstr>
      <vt:lpstr>Introduction</vt:lpstr>
      <vt:lpstr>“The problem we're trying to solve is that there are rich teams and there are poor teams. Then there's fifty feet of crap, and then there's us. It's an unfair game. And now we've been gutted.” - Billy Beane (Moneyball)</vt:lpstr>
      <vt:lpstr>Data Overview</vt:lpstr>
      <vt:lpstr>Modeling</vt:lpstr>
      <vt:lpstr>Win percentage</vt:lpstr>
      <vt:lpstr>SO/9 &amp; Runs per Game Fit Line w/ Win %</vt:lpstr>
      <vt:lpstr>Yearly Salary </vt:lpstr>
      <vt:lpstr>Per win spending and Win Totals</vt:lpstr>
      <vt:lpstr>Findings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MLB Wins &amp; Salary</dc:title>
  <dc:creator>Clay Hunn</dc:creator>
  <cp:lastModifiedBy>Clay Hunn</cp:lastModifiedBy>
  <cp:revision>1</cp:revision>
  <dcterms:created xsi:type="dcterms:W3CDTF">2022-11-15T15:04:35Z</dcterms:created>
  <dcterms:modified xsi:type="dcterms:W3CDTF">2022-11-15T20:33:31Z</dcterms:modified>
</cp:coreProperties>
</file>