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Poker Method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 Group Sprint 2</a:t>
            </a:r>
          </a:p>
          <a:p>
            <a:r>
              <a:rPr lang="en-US" dirty="0" smtClean="0"/>
              <a:t>CIS-486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6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Poker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Poker is a tool that allows developer’s to estimate tasks through the use of user stories.</a:t>
            </a:r>
          </a:p>
          <a:p>
            <a:r>
              <a:rPr lang="en-US" dirty="0" smtClean="0"/>
              <a:t>The goal is to have to team of estimators decide on a story point estimate for a user 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 owner is responsible for being the dealer</a:t>
            </a:r>
          </a:p>
          <a:p>
            <a:r>
              <a:rPr lang="en-US" dirty="0" smtClean="0"/>
              <a:t>He is in charge of answering any questions about the task card before the estimation segment begins.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estimator team will consist of two students from each team equaling six for now.</a:t>
            </a:r>
          </a:p>
          <a:p>
            <a:r>
              <a:rPr lang="en-US" dirty="0" smtClean="0"/>
              <a:t>The estimator team will swap members every few cards.</a:t>
            </a:r>
          </a:p>
          <a:p>
            <a:r>
              <a:rPr lang="en-US" dirty="0" smtClean="0"/>
              <a:t>Each estimator is given poker cards numbered 1-9.</a:t>
            </a:r>
          </a:p>
          <a:p>
            <a:r>
              <a:rPr lang="en-US" dirty="0" smtClean="0"/>
              <a:t>The poker cards are what the user uses to vote on the task. 9 being a very time consuming task to 1 being a quick task to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16200000" flipH="1">
            <a:off x="1837113" y="3325091"/>
            <a:ext cx="5594466" cy="83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457694" y="4613564"/>
            <a:ext cx="34497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36" y="4168562"/>
            <a:ext cx="359695" cy="12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2" y="3525153"/>
            <a:ext cx="359695" cy="1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37" y="2881744"/>
            <a:ext cx="359695" cy="1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38" y="2307891"/>
            <a:ext cx="359695" cy="12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2" y="1671966"/>
            <a:ext cx="359695" cy="12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39" y="847064"/>
            <a:ext cx="359695" cy="12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4" y="5176889"/>
            <a:ext cx="359695" cy="121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35" y="5755453"/>
            <a:ext cx="359695" cy="121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3212" y="6674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9537" y="15005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21918" y="21430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9537" y="27026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282" y="3338351"/>
            <a:ext cx="37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2786" y="3983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3657" y="5004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282" y="55542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2786" y="4454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4847" y="585454"/>
            <a:ext cx="191192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Story Card 3: Creating Backend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6655" y="1500530"/>
            <a:ext cx="191192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Story Card 2: Designing CSS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0290" y="1500530"/>
            <a:ext cx="191192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Story Card 1: Creating UI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7434" y="122347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Story Points (Longest tasks to Shortest tasks)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10289" y="3269639"/>
            <a:ext cx="191192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Story Card 4: Saving class memes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43212" y="1123467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89079" y="1890034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5704" y="2496311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12754" y="3080607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12753" y="3746044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55033" y="24545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Poker Card Values</a:t>
            </a:r>
            <a:endParaRPr lang="en-US" sz="1000" dirty="0"/>
          </a:p>
        </p:txBody>
      </p:sp>
      <p:sp>
        <p:nvSpPr>
          <p:cNvPr id="32" name="Right Arrow 31"/>
          <p:cNvSpPr/>
          <p:nvPr/>
        </p:nvSpPr>
        <p:spPr>
          <a:xfrm>
            <a:off x="6119177" y="6061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110986" y="14296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119177" y="20514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119177" y="26394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110986" y="32807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119177" y="43712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19177" y="39384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110986" y="49467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119177" y="5513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55033" y="721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55033" y="3983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55033" y="1487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55033" y="2067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55033" y="2697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55033" y="3326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55033" y="4451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055033" y="555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55033" y="4992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06140" y="4804766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10698" y="5390026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919537" y="4288370"/>
            <a:ext cx="502061" cy="2462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+60%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270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685" y="382385"/>
            <a:ext cx="32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Game 1 : Ideal Scenario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32415" y="751717"/>
            <a:ext cx="2975956" cy="14428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Story Card 1:</a:t>
            </a:r>
          </a:p>
          <a:p>
            <a:pPr algn="ctr"/>
            <a:r>
              <a:rPr lang="en-US" sz="1400" dirty="0" smtClean="0"/>
              <a:t>AS A CUSTOMER</a:t>
            </a:r>
          </a:p>
          <a:p>
            <a:pPr algn="ctr"/>
            <a:r>
              <a:rPr lang="en-US" sz="1400" dirty="0" smtClean="0"/>
              <a:t>I NEED to login</a:t>
            </a:r>
          </a:p>
          <a:p>
            <a:pPr algn="ctr"/>
            <a:r>
              <a:rPr lang="en-US" sz="1400" dirty="0" smtClean="0"/>
              <a:t>SO THAT I can use the site</a:t>
            </a:r>
          </a:p>
          <a:p>
            <a:pPr algn="ctr"/>
            <a:r>
              <a:rPr lang="en-US" sz="1400" dirty="0" smtClean="0"/>
              <a:t>Explanation: We need a login page.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78677" y="567051"/>
            <a:ext cx="1853738" cy="68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141" y="197719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Owner/Dealer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37855" y="2194560"/>
            <a:ext cx="1180958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Justin</a:t>
            </a:r>
          </a:p>
          <a:p>
            <a:pPr algn="ctr"/>
            <a:r>
              <a:rPr lang="en-US" sz="1000" dirty="0" smtClean="0"/>
              <a:t>Uses a 5.</a:t>
            </a:r>
          </a:p>
          <a:p>
            <a:pPr algn="ctr"/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1463591" y="3822069"/>
            <a:ext cx="1255222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Ben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2961685" y="4987637"/>
            <a:ext cx="1263535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Kevin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7938654" y="3882044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Alex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6453447" y="4987637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Clay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8099368" y="2194560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Breanna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064924" y="2992582"/>
            <a:ext cx="249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Due to everyone voting the same number the task will be considered worth the Fibonacci sequence value associated with the numbered card. </a:t>
            </a:r>
          </a:p>
          <a:p>
            <a:r>
              <a:rPr lang="en-US" sz="1000" dirty="0" smtClean="0"/>
              <a:t>5 = 8 story points.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514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685" y="382385"/>
            <a:ext cx="34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Game 2 : Outlier Scenario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2415" y="751717"/>
            <a:ext cx="2975956" cy="14428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Story Card 1:</a:t>
            </a:r>
          </a:p>
          <a:p>
            <a:pPr algn="ctr"/>
            <a:r>
              <a:rPr lang="en-US" sz="1400" dirty="0" smtClean="0"/>
              <a:t>AS A CUSTOMER</a:t>
            </a:r>
          </a:p>
          <a:p>
            <a:pPr algn="ctr"/>
            <a:r>
              <a:rPr lang="en-US" sz="1400" dirty="0" smtClean="0"/>
              <a:t>I NEED to login</a:t>
            </a:r>
          </a:p>
          <a:p>
            <a:pPr algn="ctr"/>
            <a:r>
              <a:rPr lang="en-US" sz="1400" dirty="0" smtClean="0"/>
              <a:t>SO THAT I can use the site</a:t>
            </a:r>
          </a:p>
          <a:p>
            <a:pPr algn="ctr"/>
            <a:r>
              <a:rPr lang="en-US" sz="1400" dirty="0" smtClean="0"/>
              <a:t>Explanation: We need a login page.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78677" y="567051"/>
            <a:ext cx="1853738" cy="68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141" y="197719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Owner/Dealer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37855" y="2194560"/>
            <a:ext cx="1180958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Justin</a:t>
            </a:r>
          </a:p>
          <a:p>
            <a:pPr algn="ctr"/>
            <a:r>
              <a:rPr lang="en-US" sz="1000" dirty="0" smtClean="0"/>
              <a:t>Uses a 5.</a:t>
            </a:r>
          </a:p>
          <a:p>
            <a:pPr algn="ctr"/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1463591" y="3822069"/>
            <a:ext cx="1255222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Ben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2961685" y="4987637"/>
            <a:ext cx="1263535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Kevin</a:t>
            </a:r>
          </a:p>
          <a:p>
            <a:pPr algn="ctr"/>
            <a:r>
              <a:rPr lang="en-US" sz="1100" dirty="0" smtClean="0"/>
              <a:t>Uses a 9.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7938654" y="3882044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Alex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6453447" y="4987637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Clay</a:t>
            </a:r>
          </a:p>
          <a:p>
            <a:pPr algn="ctr"/>
            <a:r>
              <a:rPr lang="en-US" sz="1100" dirty="0" smtClean="0"/>
              <a:t>Uses a 1.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8099368" y="2194560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Breanna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9810" y="2467714"/>
            <a:ext cx="2493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Everyone has voted the same value except Kevin and Clay.</a:t>
            </a:r>
          </a:p>
          <a:p>
            <a:endParaRPr lang="en-US" sz="1000" dirty="0"/>
          </a:p>
          <a:p>
            <a:r>
              <a:rPr lang="en-US" sz="1000" dirty="0" smtClean="0"/>
              <a:t>The two outliers will then give two reasons to defend their position.</a:t>
            </a:r>
          </a:p>
          <a:p>
            <a:endParaRPr lang="en-US" sz="1000" dirty="0"/>
          </a:p>
          <a:p>
            <a:r>
              <a:rPr lang="en-US" sz="1000" dirty="0" smtClean="0"/>
              <a:t>For example: Clay rates a 1 due to him doing this type of project several times and that we don’t need a sophisticated login.</a:t>
            </a:r>
          </a:p>
          <a:p>
            <a:endParaRPr lang="en-US" sz="1000" dirty="0"/>
          </a:p>
          <a:p>
            <a:r>
              <a:rPr lang="en-US" sz="1000" dirty="0" smtClean="0"/>
              <a:t>Kevin rates a 9 due to this type of work being new to him.</a:t>
            </a:r>
          </a:p>
          <a:p>
            <a:endParaRPr lang="en-US" sz="1000" dirty="0"/>
          </a:p>
          <a:p>
            <a:r>
              <a:rPr lang="en-US" sz="1000" dirty="0" smtClean="0"/>
              <a:t>After this everyone is allowed to talk then we will revote on this topic until we can come reasonably close to an agreement. 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121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685" y="382385"/>
            <a:ext cx="381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Game 3: Reasonable Scenario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32415" y="751717"/>
            <a:ext cx="2975956" cy="144284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Story Card 1:</a:t>
            </a:r>
          </a:p>
          <a:p>
            <a:pPr algn="ctr"/>
            <a:r>
              <a:rPr lang="en-US" sz="1400" dirty="0" smtClean="0"/>
              <a:t>AS A CUSTOMER</a:t>
            </a:r>
          </a:p>
          <a:p>
            <a:pPr algn="ctr"/>
            <a:r>
              <a:rPr lang="en-US" sz="1400" dirty="0" smtClean="0"/>
              <a:t>I NEED to login</a:t>
            </a:r>
          </a:p>
          <a:p>
            <a:pPr algn="ctr"/>
            <a:r>
              <a:rPr lang="en-US" sz="1400" dirty="0" smtClean="0"/>
              <a:t>SO THAT I can use the site</a:t>
            </a:r>
          </a:p>
          <a:p>
            <a:pPr algn="ctr"/>
            <a:r>
              <a:rPr lang="en-US" sz="1400" dirty="0" smtClean="0"/>
              <a:t>Explanation: We need a login page.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78677" y="567051"/>
            <a:ext cx="1853738" cy="68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141" y="197719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Owner/Dealer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37855" y="2194560"/>
            <a:ext cx="1180958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Justin</a:t>
            </a:r>
          </a:p>
          <a:p>
            <a:pPr algn="ctr"/>
            <a:r>
              <a:rPr lang="en-US" sz="1000" dirty="0" smtClean="0"/>
              <a:t>Uses a 5.</a:t>
            </a:r>
          </a:p>
          <a:p>
            <a:pPr algn="ctr"/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1463591" y="3822069"/>
            <a:ext cx="1255222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Ben</a:t>
            </a:r>
          </a:p>
          <a:p>
            <a:pPr algn="ctr"/>
            <a:r>
              <a:rPr lang="en-US" sz="1100" dirty="0" smtClean="0"/>
              <a:t>Uses a 5.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2961685" y="4987637"/>
            <a:ext cx="1263535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Kevin</a:t>
            </a:r>
          </a:p>
          <a:p>
            <a:pPr algn="ctr"/>
            <a:r>
              <a:rPr lang="en-US" sz="1100" dirty="0" smtClean="0"/>
              <a:t>Uses a 4.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7938654" y="3882044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Alex</a:t>
            </a:r>
          </a:p>
          <a:p>
            <a:pPr algn="ctr"/>
            <a:r>
              <a:rPr lang="en-US" sz="1100" dirty="0" smtClean="0"/>
              <a:t>Uses a 6.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6453447" y="4987637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Clay</a:t>
            </a:r>
          </a:p>
          <a:p>
            <a:pPr algn="ctr"/>
            <a:r>
              <a:rPr lang="en-US" sz="1100" dirty="0" smtClean="0"/>
              <a:t>Uses a 4.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8099368" y="2194560"/>
            <a:ext cx="1213659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Breanna</a:t>
            </a:r>
          </a:p>
          <a:p>
            <a:pPr algn="ctr"/>
            <a:r>
              <a:rPr lang="en-US" sz="1100" dirty="0" smtClean="0"/>
              <a:t>Uses a 6.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810" y="2467714"/>
            <a:ext cx="24938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Everyone has voted Pretty close to the same value. </a:t>
            </a:r>
          </a:p>
          <a:p>
            <a:endParaRPr lang="en-US" sz="1000" dirty="0"/>
          </a:p>
          <a:p>
            <a:r>
              <a:rPr lang="en-US" sz="1000" dirty="0" smtClean="0"/>
              <a:t>In this scenario there is no reason to discuss outliers issues directly, but it is still recommended the group converse on the results.</a:t>
            </a:r>
          </a:p>
          <a:p>
            <a:endParaRPr lang="en-US" sz="1000" dirty="0"/>
          </a:p>
          <a:p>
            <a:r>
              <a:rPr lang="en-US" sz="1000" dirty="0" smtClean="0"/>
              <a:t>In this scenarios due to 5 being a median and also having and equal amount of votes that the other two numbers have the story point value will equal a 5.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987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dirty="0" err="1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 goal of scrum poker is so that all of the teams can be a part of placing value on the tasks we need to complete.</a:t>
            </a:r>
          </a:p>
          <a:p>
            <a:r>
              <a:rPr lang="en-US" dirty="0" smtClean="0"/>
              <a:t>Another goal is that for the next sprint we can make better relative estimates on the next set of tasks. </a:t>
            </a:r>
          </a:p>
          <a:p>
            <a:r>
              <a:rPr lang="en-US" dirty="0" smtClean="0"/>
              <a:t>For example, if we vote an item to be an 8 this time and it doesn’t take nearly as much time as that we know to rate a similar task lower next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</TotalTime>
  <Words>688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Scrum Poker Method 1</vt:lpstr>
      <vt:lpstr>Scrum Poker Goals</vt:lpstr>
      <vt:lpstr>Product Owner</vt:lpstr>
      <vt:lpstr>The estimators</vt:lpstr>
      <vt:lpstr>PowerPoint Presentation</vt:lpstr>
      <vt:lpstr>PowerPoint Presentation</vt:lpstr>
      <vt:lpstr>PowerPoint Presentation</vt:lpstr>
      <vt:lpstr>PowerPoint Presentation</vt:lpstr>
      <vt:lpstr>End GOals</vt:lpstr>
    </vt:vector>
  </TitlesOfParts>
  <Company>University of North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Poker Method 1</dc:title>
  <dc:creator>Pennington, Justin Hunter</dc:creator>
  <cp:lastModifiedBy>Pennington, Justin Hunter</cp:lastModifiedBy>
  <cp:revision>5</cp:revision>
  <dcterms:created xsi:type="dcterms:W3CDTF">2019-02-21T19:43:24Z</dcterms:created>
  <dcterms:modified xsi:type="dcterms:W3CDTF">2019-02-21T20:24:29Z</dcterms:modified>
</cp:coreProperties>
</file>