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5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White lines forming a wave on a black background">
            <a:extLst>
              <a:ext uri="{FF2B5EF4-FFF2-40B4-BE49-F238E27FC236}">
                <a16:creationId xmlns:a16="http://schemas.microsoft.com/office/drawing/2014/main" id="{19552135-84E8-4A96-861E-880A743D7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09D0-14A0-43DC-B29D-D0A4E9E4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DE90-A027-4015-B19D-693181D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Clayton Dixon C856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0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2E05993-0535-4552-ABCF-E62171D9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91150" cy="685800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E9B01C-1D60-4677-B5C2-8A3F1A2F3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0"/>
            <a:ext cx="5391150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24005BA-F14D-4911-B565-1DA026304E0D}"/>
              </a:ext>
            </a:extLst>
          </p:cNvPr>
          <p:cNvSpPr/>
          <p:nvPr/>
        </p:nvSpPr>
        <p:spPr>
          <a:xfrm>
            <a:off x="5504660" y="3174953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1DAEB8-1628-4C2A-817B-BCCB79A5DBB4}"/>
              </a:ext>
            </a:extLst>
          </p:cNvPr>
          <p:cNvSpPr/>
          <p:nvPr/>
        </p:nvSpPr>
        <p:spPr>
          <a:xfrm rot="16200000">
            <a:off x="3037686" y="727027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A79601-B150-455F-B10B-B30D5AC54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5955" cy="6858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8C5837D-494C-4DF0-99B1-8DB09C6A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0"/>
            <a:ext cx="5505955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8B7B1E-5FD1-472D-B6E0-F984B7C3EBA1}"/>
              </a:ext>
            </a:extLst>
          </p:cNvPr>
          <p:cNvSpPr/>
          <p:nvPr/>
        </p:nvSpPr>
        <p:spPr>
          <a:xfrm>
            <a:off x="5600197" y="3174953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1A30F1-9A05-47AE-A47C-BED8BA30E18E}"/>
              </a:ext>
            </a:extLst>
          </p:cNvPr>
          <p:cNvSpPr/>
          <p:nvPr/>
        </p:nvSpPr>
        <p:spPr>
          <a:xfrm rot="16200000">
            <a:off x="2567240" y="714375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1B18BE-20D8-4F05-99D4-6C5650EEEAA5}"/>
              </a:ext>
            </a:extLst>
          </p:cNvPr>
          <p:cNvSpPr/>
          <p:nvPr/>
        </p:nvSpPr>
        <p:spPr>
          <a:xfrm>
            <a:off x="2132810" y="4994228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66E88A-52C4-48C3-B809-65F6511A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48298" cy="6858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EBCA89-75A5-4F3F-B013-B3D390238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62600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B393E0-342C-4682-B901-894223088E67}"/>
              </a:ext>
            </a:extLst>
          </p:cNvPr>
          <p:cNvSpPr/>
          <p:nvPr/>
        </p:nvSpPr>
        <p:spPr>
          <a:xfrm>
            <a:off x="5610225" y="3174953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0A669F1-00B2-4121-8098-DC4AC05DAAB1}"/>
              </a:ext>
            </a:extLst>
          </p:cNvPr>
          <p:cNvSpPr/>
          <p:nvPr/>
        </p:nvSpPr>
        <p:spPr>
          <a:xfrm>
            <a:off x="123825" y="5060903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78E483C-43CD-4AB2-A8F3-CA4A556D0101}"/>
              </a:ext>
            </a:extLst>
          </p:cNvPr>
          <p:cNvSpPr/>
          <p:nvPr/>
        </p:nvSpPr>
        <p:spPr>
          <a:xfrm rot="16200000">
            <a:off x="1666876" y="717502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554334-8E8E-40D9-A32F-F4F1CB090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868242"/>
            <a:ext cx="6437407" cy="5121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746F8-A2C3-4C16-8432-F757D4EC8EDC}"/>
              </a:ext>
            </a:extLst>
          </p:cNvPr>
          <p:cNvSpPr txBox="1"/>
          <p:nvPr/>
        </p:nvSpPr>
        <p:spPr>
          <a:xfrm>
            <a:off x="7277994" y="868242"/>
            <a:ext cx="41807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with a persistent header. Logotype goes to the home page.</a:t>
            </a:r>
          </a:p>
          <a:p>
            <a:r>
              <a:rPr lang="en-US" dirty="0"/>
              <a:t>Hotels goes to the hotels page.</a:t>
            </a:r>
          </a:p>
          <a:p>
            <a:r>
              <a:rPr lang="en-US" dirty="0"/>
              <a:t>Attractions goes to the attractions page.</a:t>
            </a:r>
          </a:p>
          <a:p>
            <a:r>
              <a:rPr lang="en-US" dirty="0"/>
              <a:t>Transportation goes to the transportation page.</a:t>
            </a:r>
          </a:p>
          <a:p>
            <a:r>
              <a:rPr lang="en-US" dirty="0"/>
              <a:t>Business services goes to the business services page. </a:t>
            </a:r>
          </a:p>
          <a:p>
            <a:r>
              <a:rPr lang="en-US" dirty="0"/>
              <a:t>Contact us goes to the contact form.</a:t>
            </a:r>
          </a:p>
          <a:p>
            <a:endParaRPr lang="en-US" dirty="0"/>
          </a:p>
          <a:p>
            <a:r>
              <a:rPr lang="en-US" dirty="0"/>
              <a:t>Main photo of the island with four photos below for each web page. Each are labelled and goes to the corresponding page when clicked.</a:t>
            </a:r>
          </a:p>
          <a:p>
            <a:endParaRPr lang="en-US" dirty="0"/>
          </a:p>
          <a:p>
            <a:r>
              <a:rPr lang="en-US" dirty="0"/>
              <a:t>Footer down below that links to the privacy policy, Instagram page, twitter page, and </a:t>
            </a:r>
            <a:r>
              <a:rPr lang="en-US" dirty="0" err="1"/>
              <a:t>facebook</a:t>
            </a:r>
            <a:r>
              <a:rPr lang="en-US" dirty="0"/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257138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D930C82-E2E5-47F0-B3BE-C501B383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327313"/>
            <a:ext cx="7337271" cy="5741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6EE37-B83B-4BC4-8F32-176D70EBDDB3}"/>
              </a:ext>
            </a:extLst>
          </p:cNvPr>
          <p:cNvSpPr txBox="1"/>
          <p:nvPr/>
        </p:nvSpPr>
        <p:spPr>
          <a:xfrm>
            <a:off x="8079473" y="1187354"/>
            <a:ext cx="3825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header that leads to all the 6 different pages that correspond with the label. Logotype goes to the homepage.</a:t>
            </a:r>
          </a:p>
          <a:p>
            <a:endParaRPr lang="en-US" dirty="0"/>
          </a:p>
          <a:p>
            <a:r>
              <a:rPr lang="en-US" dirty="0"/>
              <a:t>Hotels main photo with text paragraph.</a:t>
            </a:r>
          </a:p>
          <a:p>
            <a:endParaRPr lang="en-US" dirty="0"/>
          </a:p>
          <a:p>
            <a:r>
              <a:rPr lang="en-US" dirty="0"/>
              <a:t>Three photos below showing three different hotel properties with their names. Links to options provided.</a:t>
            </a:r>
          </a:p>
          <a:p>
            <a:endParaRPr lang="en-US" dirty="0"/>
          </a:p>
          <a:p>
            <a:r>
              <a:rPr lang="en-US" dirty="0"/>
              <a:t>Footer down below that links to the privacy policy, Instagram page, twitter page, and </a:t>
            </a:r>
            <a:r>
              <a:rPr lang="en-US" dirty="0" err="1"/>
              <a:t>facebook</a:t>
            </a:r>
            <a:r>
              <a:rPr lang="en-US" dirty="0"/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4525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357CF8-93C5-48ED-820F-FE7AC25CF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306583"/>
            <a:ext cx="7572341" cy="5884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F2352-3CD4-4E61-A5DB-71501D15B245}"/>
              </a:ext>
            </a:extLst>
          </p:cNvPr>
          <p:cNvSpPr txBox="1"/>
          <p:nvPr/>
        </p:nvSpPr>
        <p:spPr>
          <a:xfrm>
            <a:off x="8614661" y="306583"/>
            <a:ext cx="24020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header that leads to all the 6 different pages that correspond with the label. Logotype goes to the homepage.</a:t>
            </a:r>
          </a:p>
          <a:p>
            <a:endParaRPr lang="en-US" dirty="0"/>
          </a:p>
          <a:p>
            <a:r>
              <a:rPr lang="en-US" dirty="0"/>
              <a:t>Main photo up top with a paragraph.</a:t>
            </a:r>
          </a:p>
          <a:p>
            <a:endParaRPr lang="en-US" dirty="0"/>
          </a:p>
          <a:p>
            <a:r>
              <a:rPr lang="en-US" dirty="0"/>
              <a:t>Down below photos of transportation methods and sample text. Links to options provided.</a:t>
            </a:r>
          </a:p>
          <a:p>
            <a:endParaRPr lang="en-US" dirty="0"/>
          </a:p>
          <a:p>
            <a:r>
              <a:rPr lang="en-US" dirty="0"/>
              <a:t>Footer down below that links to the privacy policy, Instagram page, twitter page, and </a:t>
            </a:r>
            <a:r>
              <a:rPr lang="en-US" dirty="0" err="1"/>
              <a:t>facebook</a:t>
            </a:r>
            <a:r>
              <a:rPr lang="en-US" dirty="0"/>
              <a:t>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6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83681D2-1D5F-4118-B3BC-1FCF505AA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500996"/>
            <a:ext cx="7153172" cy="5581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DCFBB-3025-448E-9BE7-FAF69412C51F}"/>
              </a:ext>
            </a:extLst>
          </p:cNvPr>
          <p:cNvSpPr txBox="1"/>
          <p:nvPr/>
        </p:nvSpPr>
        <p:spPr>
          <a:xfrm>
            <a:off x="8202303" y="1583140"/>
            <a:ext cx="3423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header that leads to all the 6 different pages that correspond with the label. Logotype goes to the homepage.</a:t>
            </a:r>
          </a:p>
          <a:p>
            <a:endParaRPr lang="en-US" dirty="0"/>
          </a:p>
          <a:p>
            <a:r>
              <a:rPr lang="en-US" dirty="0"/>
              <a:t>Business services label and text corresponding to topic.</a:t>
            </a:r>
          </a:p>
          <a:p>
            <a:endParaRPr lang="en-US" dirty="0"/>
          </a:p>
          <a:p>
            <a:r>
              <a:rPr lang="en-US" dirty="0"/>
              <a:t>Down below two pictures of business services and sample text. Links to options provided.</a:t>
            </a:r>
          </a:p>
          <a:p>
            <a:endParaRPr lang="en-US" dirty="0"/>
          </a:p>
          <a:p>
            <a:r>
              <a:rPr lang="en-US" dirty="0"/>
              <a:t>Footer down below that links to the privacy policy, Instagram page, twitter page, and </a:t>
            </a:r>
            <a:r>
              <a:rPr lang="en-US" dirty="0" err="1"/>
              <a:t>facebook</a:t>
            </a:r>
            <a:r>
              <a:rPr lang="en-US" dirty="0"/>
              <a:t>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9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9C1F38-585B-43B0-BBD6-3807DDD8B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2" y="532090"/>
            <a:ext cx="7202637" cy="5509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AB0E-EB73-4B06-8F25-272E11F170B9}"/>
              </a:ext>
            </a:extLst>
          </p:cNvPr>
          <p:cNvSpPr txBox="1"/>
          <p:nvPr/>
        </p:nvSpPr>
        <p:spPr>
          <a:xfrm>
            <a:off x="8065827" y="736979"/>
            <a:ext cx="36451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header that leads to all the 6 different pages that correspond with the label. Logotype goes to the homepage.</a:t>
            </a:r>
          </a:p>
          <a:p>
            <a:endParaRPr lang="en-US" dirty="0"/>
          </a:p>
          <a:p>
            <a:r>
              <a:rPr lang="en-US" dirty="0"/>
              <a:t>Attractions label with text below it. Picture that displays attraction.</a:t>
            </a:r>
          </a:p>
          <a:p>
            <a:endParaRPr lang="en-US" dirty="0"/>
          </a:p>
          <a:p>
            <a:r>
              <a:rPr lang="en-US" dirty="0"/>
              <a:t>Below that pictures of attractions on the island and text to explain what they 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Footer down below that links to the privacy policy, Instagram page, twitter page, and </a:t>
            </a:r>
            <a:r>
              <a:rPr lang="en-US" dirty="0" err="1"/>
              <a:t>facebook</a:t>
            </a:r>
            <a:r>
              <a:rPr lang="en-US" dirty="0"/>
              <a:t>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7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22D689-F4CF-4CB3-A585-87293E582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4" y="409433"/>
            <a:ext cx="7449056" cy="5831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D207-4D4A-4574-88BD-B2E69B54C867}"/>
              </a:ext>
            </a:extLst>
          </p:cNvPr>
          <p:cNvSpPr txBox="1"/>
          <p:nvPr/>
        </p:nvSpPr>
        <p:spPr>
          <a:xfrm>
            <a:off x="7861110" y="409433"/>
            <a:ext cx="40529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header that leads to all the 6 different pages that correspond with the label. Logotype goes to the homepage.</a:t>
            </a:r>
          </a:p>
          <a:p>
            <a:endParaRPr lang="en-US" dirty="0"/>
          </a:p>
          <a:p>
            <a:r>
              <a:rPr lang="en-US" dirty="0"/>
              <a:t>Main photo that corresponds to contact us topic.</a:t>
            </a:r>
          </a:p>
          <a:p>
            <a:endParaRPr lang="en-US" dirty="0"/>
          </a:p>
          <a:p>
            <a:r>
              <a:rPr lang="en-US" dirty="0"/>
              <a:t>Below that name field, email field, phone number field. Submit button to email the </a:t>
            </a:r>
            <a:r>
              <a:rPr lang="en-US" dirty="0" err="1"/>
              <a:t>taniti</a:t>
            </a:r>
            <a:r>
              <a:rPr lang="en-US" dirty="0"/>
              <a:t> website address.</a:t>
            </a:r>
          </a:p>
          <a:p>
            <a:endParaRPr lang="en-US" dirty="0"/>
          </a:p>
          <a:p>
            <a:r>
              <a:rPr lang="en-US" dirty="0"/>
              <a:t>Footer down below that links to the privacy policy, Instagram page, twitter page, and </a:t>
            </a:r>
            <a:r>
              <a:rPr lang="en-US" dirty="0" err="1"/>
              <a:t>facebook</a:t>
            </a:r>
            <a:r>
              <a:rPr lang="en-US" dirty="0"/>
              <a:t>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A8B731E4-152D-4BA5-8683-6E336280F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8475"/>
            <a:ext cx="4990745" cy="6721522"/>
          </a:xfrm>
        </p:spPr>
      </p:pic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5149200-62A9-4AC3-8032-EABD1861F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136478"/>
            <a:ext cx="5234532" cy="672152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652C587-4510-4027-B5FC-981DA4D139CF}"/>
              </a:ext>
            </a:extLst>
          </p:cNvPr>
          <p:cNvSpPr/>
          <p:nvPr/>
        </p:nvSpPr>
        <p:spPr>
          <a:xfrm>
            <a:off x="476250" y="136478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BE64BA-0006-4863-90D9-E8B24A7C16AE}"/>
              </a:ext>
            </a:extLst>
          </p:cNvPr>
          <p:cNvSpPr/>
          <p:nvPr/>
        </p:nvSpPr>
        <p:spPr>
          <a:xfrm>
            <a:off x="97051" y="3694065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B91559-6814-4DBD-860B-CC5EA97DB913}"/>
              </a:ext>
            </a:extLst>
          </p:cNvPr>
          <p:cNvSpPr/>
          <p:nvPr/>
        </p:nvSpPr>
        <p:spPr>
          <a:xfrm>
            <a:off x="5388734" y="3336878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D329F-9E1B-473E-9382-7B86AC7F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81649" cy="681298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78ADF1-4F02-4F7E-888A-2481ED88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0"/>
            <a:ext cx="5172797" cy="6858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FACE176-CF80-44C6-AB56-1897599CE4E1}"/>
              </a:ext>
            </a:extLst>
          </p:cNvPr>
          <p:cNvSpPr/>
          <p:nvPr/>
        </p:nvSpPr>
        <p:spPr>
          <a:xfrm>
            <a:off x="5757501" y="3251153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72CF56-B890-420E-A095-F50981AA7860}"/>
              </a:ext>
            </a:extLst>
          </p:cNvPr>
          <p:cNvSpPr/>
          <p:nvPr/>
        </p:nvSpPr>
        <p:spPr>
          <a:xfrm>
            <a:off x="2026409" y="3717878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945F3D-1A31-4794-99F6-3C5FECA42D79}"/>
              </a:ext>
            </a:extLst>
          </p:cNvPr>
          <p:cNvSpPr/>
          <p:nvPr/>
        </p:nvSpPr>
        <p:spPr>
          <a:xfrm rot="16200000">
            <a:off x="2131184" y="742949"/>
            <a:ext cx="1085850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621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PortalVTI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Clayton Dixon</dc:creator>
  <cp:lastModifiedBy>Clayton Dixon</cp:lastModifiedBy>
  <cp:revision>3</cp:revision>
  <dcterms:created xsi:type="dcterms:W3CDTF">2022-01-12T22:15:50Z</dcterms:created>
  <dcterms:modified xsi:type="dcterms:W3CDTF">2022-01-15T07:05:14Z</dcterms:modified>
</cp:coreProperties>
</file>