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10/20/2015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‘this’ Go Away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Well Sort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 ‘this’ to your will with ‘call’ and ‘apply’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temporarily change ‘this’</a:t>
            </a:r>
          </a:p>
          <a:p>
            <a:r>
              <a:rPr lang="en-US" dirty="0" smtClean="0"/>
              <a:t>Call can take any number of comma separated parameters</a:t>
            </a:r>
          </a:p>
          <a:p>
            <a:r>
              <a:rPr lang="en-US" dirty="0" smtClean="0"/>
              <a:t>Apply can take an array of parameters</a:t>
            </a:r>
          </a:p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will change ‘this’ forever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available in ES5</a:t>
            </a:r>
          </a:p>
          <a:p>
            <a:r>
              <a:rPr lang="en-US" dirty="0" smtClean="0"/>
              <a:t>Permanently changes the value of ‘this’</a:t>
            </a:r>
          </a:p>
          <a:p>
            <a:r>
              <a:rPr lang="en-US" dirty="0" smtClean="0"/>
              <a:t>Returns a new function with ‘this’ set as desired</a:t>
            </a:r>
          </a:p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Clayton Hunt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r="1589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Twitter: @ClaytonHunt_104</a:t>
            </a:r>
          </a:p>
          <a:p>
            <a:r>
              <a:rPr lang="en-US" dirty="0" smtClean="0"/>
              <a:t>Blog: programmingfromscratch.com</a:t>
            </a:r>
          </a:p>
          <a:p>
            <a:r>
              <a:rPr lang="en-US" dirty="0" smtClean="0"/>
              <a:t>YouTube</a:t>
            </a:r>
            <a:r>
              <a:rPr lang="en-US" dirty="0"/>
              <a:t>: http://bit.ly/1MCGsqE</a:t>
            </a:r>
          </a:p>
        </p:txBody>
      </p:sp>
    </p:spTree>
    <p:extLst>
      <p:ext uri="{BB962C8B-B14F-4D97-AF65-F5344CB8AC3E}">
        <p14:creationId xmlns:p14="http://schemas.microsoft.com/office/powerpoint/2010/main" val="39985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Clayton Hunt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r="1589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Twitter: @ClaytonHunt_104</a:t>
            </a:r>
          </a:p>
          <a:p>
            <a:r>
              <a:rPr lang="en-US" dirty="0" smtClean="0"/>
              <a:t>Blog: programmingfromscratch.com</a:t>
            </a:r>
          </a:p>
          <a:p>
            <a:r>
              <a:rPr lang="en-US" dirty="0" smtClean="0"/>
              <a:t>YouTube</a:t>
            </a:r>
            <a:r>
              <a:rPr lang="en-US" dirty="0"/>
              <a:t>: http://bit.ly/1MCGsqE</a:t>
            </a:r>
          </a:p>
        </p:txBody>
      </p:sp>
    </p:spTree>
    <p:extLst>
      <p:ext uri="{BB962C8B-B14F-4D97-AF65-F5344CB8AC3E}">
        <p14:creationId xmlns:p14="http://schemas.microsoft.com/office/powerpoint/2010/main" val="13932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Derick Bailey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0"/>
            <a:ext cx="5292968" cy="68580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DerickBailey</a:t>
            </a:r>
            <a:endParaRPr lang="en-US" dirty="0"/>
          </a:p>
          <a:p>
            <a:r>
              <a:rPr lang="en-US" dirty="0" smtClean="0"/>
              <a:t>Website: sub.watchmecode.net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://leanpub.com/mastering-javascripts-this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‘this’ that?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Raw function calls</a:t>
            </a:r>
          </a:p>
          <a:p>
            <a:r>
              <a:rPr lang="en-US" dirty="0" smtClean="0"/>
              <a:t>Method calls on Objects</a:t>
            </a:r>
          </a:p>
          <a:p>
            <a:r>
              <a:rPr lang="en-US" dirty="0" smtClean="0"/>
              <a:t>Function calls with ‘new’ keyword</a:t>
            </a:r>
          </a:p>
          <a:p>
            <a:r>
              <a:rPr lang="en-US" dirty="0" smtClean="0"/>
              <a:t>Avoiding Confusion</a:t>
            </a:r>
          </a:p>
          <a:p>
            <a:r>
              <a:rPr lang="en-US" dirty="0" smtClean="0"/>
              <a:t>Call and apply</a:t>
            </a:r>
          </a:p>
          <a:p>
            <a:r>
              <a:rPr lang="en-US" dirty="0" smtClean="0"/>
              <a:t>Bind</a:t>
            </a:r>
          </a:p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Function Calls (Undecorated)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= window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= global</a:t>
            </a:r>
          </a:p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Function Calls </a:t>
            </a:r>
            <a:br>
              <a:rPr lang="en-US" dirty="0" smtClean="0"/>
            </a:br>
            <a:r>
              <a:rPr lang="en-US" dirty="0" smtClean="0"/>
              <a:t>(Strict Mode)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“strict mode”</a:t>
            </a:r>
          </a:p>
          <a:p>
            <a:pPr lvl="1"/>
            <a:r>
              <a:rPr lang="en-US" dirty="0" smtClean="0"/>
              <a:t>Bridge to EcmaScript5</a:t>
            </a:r>
          </a:p>
          <a:p>
            <a:pPr lvl="1"/>
            <a:r>
              <a:rPr lang="en-US" dirty="0" smtClean="0"/>
              <a:t>Disables certain features in JavaScript</a:t>
            </a:r>
          </a:p>
          <a:p>
            <a:pPr lvl="1"/>
            <a:r>
              <a:rPr lang="en-US" dirty="0" smtClean="0"/>
              <a:t>Enables ES5 features</a:t>
            </a:r>
          </a:p>
          <a:p>
            <a:pPr lvl="1"/>
            <a:r>
              <a:rPr lang="en-US" dirty="0" smtClean="0"/>
              <a:t>Changes scope of ‘this’</a:t>
            </a:r>
          </a:p>
          <a:p>
            <a:r>
              <a:rPr lang="en-US" dirty="0" smtClean="0"/>
              <a:t>Browser = undefined</a:t>
            </a:r>
          </a:p>
          <a:p>
            <a:r>
              <a:rPr lang="en-US" dirty="0" smtClean="0"/>
              <a:t>Node = undefined</a:t>
            </a:r>
          </a:p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 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look to the left of the dot</a:t>
            </a:r>
          </a:p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‘this’ is ‘new’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the ‘new’ keyword ‘this’ is the function you are creating</a:t>
            </a:r>
          </a:p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Avoiding 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Immediately Invoked Function Expressions (IIFE)</a:t>
            </a:r>
          </a:p>
          <a:p>
            <a:r>
              <a:rPr lang="en-US" dirty="0" smtClean="0"/>
              <a:t>Use self = this</a:t>
            </a:r>
          </a:p>
          <a:p>
            <a:r>
              <a:rPr lang="en-US" dirty="0" smtClean="0"/>
              <a:t>Use 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2259</TotalTime>
  <Words>261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Georgia</vt:lpstr>
      <vt:lpstr>Trebuchet MS</vt:lpstr>
      <vt:lpstr>Wingdings</vt:lpstr>
      <vt:lpstr>Wood Type</vt:lpstr>
      <vt:lpstr>Making ‘this’ Go Away</vt:lpstr>
      <vt:lpstr>Clayton Hunt</vt:lpstr>
      <vt:lpstr>Derick Bailey</vt:lpstr>
      <vt:lpstr>Why is ‘this’ that?</vt:lpstr>
      <vt:lpstr>Raw Function Calls (Undecorated)</vt:lpstr>
      <vt:lpstr>Raw Function Calls  (Strict Mode)</vt:lpstr>
      <vt:lpstr>Method Calls on Objects</vt:lpstr>
      <vt:lpstr>‘this’ is ‘new’</vt:lpstr>
      <vt:lpstr>Conclusion – Avoiding Confusion</vt:lpstr>
      <vt:lpstr>Bend ‘this’ to your will with ‘call’ and ‘apply’</vt:lpstr>
      <vt:lpstr>Bind will change ‘this’ forever</vt:lpstr>
      <vt:lpstr>Clayton Hunt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‘this’ Go Away</dc:title>
  <dc:creator>Clayton Hunt</dc:creator>
  <cp:lastModifiedBy>Clayton Hunt</cp:lastModifiedBy>
  <cp:revision>15</cp:revision>
  <dcterms:created xsi:type="dcterms:W3CDTF">2015-10-21T00:15:27Z</dcterms:created>
  <dcterms:modified xsi:type="dcterms:W3CDTF">2015-10-22T13:54:42Z</dcterms:modified>
</cp:coreProperties>
</file>