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Bowling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TDD (Test Driven Development)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2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981200" y="105568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quick design session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00249"/>
            <a:ext cx="5867400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89525" y="5160962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The tenth frame has two or three rolls.</a:t>
            </a:r>
          </a:p>
          <a:p>
            <a:r>
              <a:rPr lang="en-US" altLang="en-US">
                <a:latin typeface="Arial" panose="020B0604020202020204" pitchFamily="34" charset="0"/>
              </a:rPr>
              <a:t>It is different from all the other frames.</a:t>
            </a:r>
          </a:p>
        </p:txBody>
      </p:sp>
    </p:spTree>
    <p:extLst>
      <p:ext uri="{BB962C8B-B14F-4D97-AF65-F5344CB8AC3E}">
        <p14:creationId xmlns:p14="http://schemas.microsoft.com/office/powerpoint/2010/main" val="125357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981200" y="137318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quick design session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17749"/>
            <a:ext cx="5867400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98725" y="3802062"/>
            <a:ext cx="2622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The score function must</a:t>
            </a:r>
          </a:p>
          <a:p>
            <a:r>
              <a:rPr lang="en-US" altLang="en-US">
                <a:latin typeface="Arial" panose="020B0604020202020204" pitchFamily="34" charset="0"/>
              </a:rPr>
              <a:t>iterate through all the</a:t>
            </a:r>
          </a:p>
          <a:p>
            <a:r>
              <a:rPr lang="en-US" altLang="en-US">
                <a:latin typeface="Arial" panose="020B0604020202020204" pitchFamily="34" charset="0"/>
              </a:rPr>
              <a:t>frames, and calculate</a:t>
            </a:r>
          </a:p>
          <a:p>
            <a:r>
              <a:rPr lang="en-US" altLang="en-US">
                <a:latin typeface="Arial" panose="020B0604020202020204" pitchFamily="34" charset="0"/>
              </a:rPr>
              <a:t>all their scores.</a:t>
            </a:r>
          </a:p>
        </p:txBody>
      </p:sp>
    </p:spTree>
    <p:extLst>
      <p:ext uri="{BB962C8B-B14F-4D97-AF65-F5344CB8AC3E}">
        <p14:creationId xmlns:p14="http://schemas.microsoft.com/office/powerpoint/2010/main" val="374973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790700" y="137318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quick design session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317749"/>
            <a:ext cx="5867400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86500" y="2241549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The score for a spare or a strike depends on the frame’s successor</a:t>
            </a:r>
          </a:p>
        </p:txBody>
      </p:sp>
    </p:spTree>
    <p:extLst>
      <p:ext uri="{BB962C8B-B14F-4D97-AF65-F5344CB8AC3E}">
        <p14:creationId xmlns:p14="http://schemas.microsoft.com/office/powerpoint/2010/main" val="406916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Roy </a:t>
            </a:r>
            <a:r>
              <a:rPr lang="en-US" dirty="0" err="1" smtClean="0"/>
              <a:t>Osherove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9" r="179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Writer of “The Art of Unit Testing”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C. Martin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7" r="1151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Uncle Bob</a:t>
            </a:r>
          </a:p>
          <a:p>
            <a:r>
              <a:rPr lang="en-US" dirty="0" smtClean="0"/>
              <a:t>Huge proponent of Software Craftsmanship and creator of </a:t>
            </a:r>
          </a:p>
          <a:p>
            <a:r>
              <a:rPr lang="en-US" dirty="0" smtClean="0"/>
              <a:t>“The Bowling Game”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7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Kent Beck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r="186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Inventor of 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89137" y="37922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Scoring Bowling.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7" y="1399982"/>
            <a:ext cx="47244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973262" y="2122295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r>
              <a:rPr lang="en-US" altLang="en-US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r>
              <a:rPr lang="en-US" altLang="en-US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r>
              <a:rPr lang="en-US" altLang="en-US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r>
              <a:rPr lang="en-US" altLang="en-US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r>
              <a:rPr lang="en-US" altLang="en-US">
                <a:latin typeface="Arial" panose="020B0604020202020204" pitchFamily="34" charset="0"/>
              </a:rPr>
              <a:t>number of pins knocked down on the next roll.)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r>
              <a:rPr lang="en-US" altLang="en-US">
                <a:latin typeface="Arial" panose="020B0604020202020204" pitchFamily="34" charset="0"/>
              </a:rPr>
              <a:t>for that frame is the value of the next two balls rolled.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r>
              <a:rPr lang="en-US" altLang="en-US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r>
              <a:rPr lang="en-US" altLang="en-US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260289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943100" y="51831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Requirements.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539081"/>
            <a:ext cx="15240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019300" y="2529681"/>
            <a:ext cx="8229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Write a class named “Game” that has two methods</a:t>
            </a:r>
          </a:p>
          <a:p>
            <a:pPr lvl="1"/>
            <a:r>
              <a:rPr lang="en-US" altLang="en-US"/>
              <a:t>roll(pins : int) is called each time the player rolls a ball.  The argument is the number of pins knocked down.</a:t>
            </a:r>
          </a:p>
          <a:p>
            <a:pPr lvl="1"/>
            <a:r>
              <a:rPr lang="en-US" altLang="en-US"/>
              <a:t>score() : int is called only at the very end of the game.  It returns the total score for that game.</a:t>
            </a:r>
          </a:p>
        </p:txBody>
      </p:sp>
    </p:spTree>
    <p:extLst>
      <p:ext uri="{BB962C8B-B14F-4D97-AF65-F5344CB8AC3E}">
        <p14:creationId xmlns:p14="http://schemas.microsoft.com/office/powerpoint/2010/main" val="40162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981200" y="137318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quick design session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17749"/>
            <a:ext cx="5867400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470525" y="3192462"/>
            <a:ext cx="353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Clearly we need the Game class.</a:t>
            </a:r>
          </a:p>
        </p:txBody>
      </p:sp>
    </p:spTree>
    <p:extLst>
      <p:ext uri="{BB962C8B-B14F-4D97-AF65-F5344CB8AC3E}">
        <p14:creationId xmlns:p14="http://schemas.microsoft.com/office/powerpoint/2010/main" val="229034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981200" y="137318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quick design session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17749"/>
            <a:ext cx="5867400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98925" y="4106862"/>
            <a:ext cx="254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 game has 10 frames.</a:t>
            </a:r>
          </a:p>
        </p:txBody>
      </p:sp>
    </p:spTree>
    <p:extLst>
      <p:ext uri="{BB962C8B-B14F-4D97-AF65-F5344CB8AC3E}">
        <p14:creationId xmlns:p14="http://schemas.microsoft.com/office/powerpoint/2010/main" val="66032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981200" y="137318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quick design session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17749"/>
            <a:ext cx="5867400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23125" y="3954462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 frame has 1 or two rolls.</a:t>
            </a:r>
          </a:p>
        </p:txBody>
      </p:sp>
    </p:spTree>
    <p:extLst>
      <p:ext uri="{BB962C8B-B14F-4D97-AF65-F5344CB8AC3E}">
        <p14:creationId xmlns:p14="http://schemas.microsoft.com/office/powerpoint/2010/main" val="273293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11603</TotalTime>
  <Words>382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The Bowling Game</vt:lpstr>
      <vt:lpstr>Roy Osherove</vt:lpstr>
      <vt:lpstr>Robert C. Martin</vt:lpstr>
      <vt:lpstr>Kent Beck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Bowling Game</dc:title>
  <dc:creator>Clayton Hunt</dc:creator>
  <cp:lastModifiedBy>Clayton Hunt</cp:lastModifiedBy>
  <cp:revision>10</cp:revision>
  <dcterms:created xsi:type="dcterms:W3CDTF">2015-12-26T18:25:12Z</dcterms:created>
  <dcterms:modified xsi:type="dcterms:W3CDTF">2016-01-12T00:55:09Z</dcterms:modified>
</cp:coreProperties>
</file>