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8"/>
  </p:notesMasterIdLst>
  <p:sldIdLst>
    <p:sldId id="256" r:id="rId2"/>
    <p:sldId id="271" r:id="rId3"/>
    <p:sldId id="258" r:id="rId4"/>
    <p:sldId id="259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7" d="100"/>
          <a:sy n="57" d="100"/>
        </p:scale>
        <p:origin x="729" y="1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5A9CA-CAD3-482E-9F3C-ADA3C01661C7}" type="datetimeFigureOut">
              <a:rPr lang="en-US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9DFAB-0F8D-4F82-82F6-68530263C8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Yep, notes are showing:)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9DFAB-0F8D-4F82-82F6-68530263C89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8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Using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Development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onsors">
            <a:extLst>
              <a:ext uri="{FF2B5EF4-FFF2-40B4-BE49-F238E27FC236}">
                <a16:creationId xmlns:a16="http://schemas.microsoft.com/office/drawing/2014/main" id="{DF7FF99A-689F-4B20-851A-FAE4A3E6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ProfilePic_Cropable-e1449710072138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14" r="5387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D010DDF2-F5CA-40A6-8809-5F6AE59A1C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C2AE254-A553-4FCD-A670-3D2B2A10F2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Clayton Hunt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/>
              <a:t>Meetup: Co-founder St.Pete .Net Meetup</a:t>
            </a:r>
          </a:p>
          <a:p>
            <a:endParaRPr lang="en-US" sz="1800"/>
          </a:p>
          <a:p>
            <a:r>
              <a:rPr lang="en-US" sz="1800"/>
              <a:t>Blogs: 6figureDev.com, </a:t>
            </a:r>
          </a:p>
          <a:p>
            <a:r>
              <a:rPr lang="en-US" sz="1800"/>
              <a:t>           ProgrammingFromScratch.com</a:t>
            </a:r>
          </a:p>
          <a:p>
            <a:endParaRPr lang="en-US" sz="1800"/>
          </a:p>
          <a:p>
            <a:r>
              <a:rPr lang="en-US" sz="1800"/>
              <a:t>Twitter: @ClaytonHunt_104</a:t>
            </a:r>
          </a:p>
          <a:p>
            <a:endParaRPr lang="en-US" sz="1800"/>
          </a:p>
          <a:p>
            <a:r>
              <a:rPr lang="en-US" sz="1800"/>
              <a:t>Author: Practical Test-Driven Development using C# 7</a:t>
            </a:r>
          </a:p>
        </p:txBody>
      </p:sp>
    </p:spTree>
    <p:extLst>
      <p:ext uri="{BB962C8B-B14F-4D97-AF65-F5344CB8AC3E}">
        <p14:creationId xmlns:p14="http://schemas.microsoft.com/office/powerpoint/2010/main" val="3719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1005D-348E-46FE-AB74-82FC2B8F7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b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Get Docker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9C02-784A-4ABA-9DC5-96517A8A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https://www.docker.com/get-docker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5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AA15AE-DAFE-4E1E-B05F-F57962FD3A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AE6E3-39B4-4A16-97BC-9C376B9B7E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B1F97-BFF9-46CC-8EB4-BB63B98F13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141D5-A57C-43F5-A655-5BA2D0D2AF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B6C6BC-F478-4BD7-AE42-F2A74661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5" y="640081"/>
            <a:ext cx="6728905" cy="50541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E97BB3-D5E9-4917-A60A-8DF137E9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/>
              <a:t>To the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CCC9C5B-5748-41E4-9FD1-5989C900C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Debug?, Test, Deploy</a:t>
            </a:r>
          </a:p>
        </p:txBody>
      </p:sp>
    </p:spTree>
    <p:extLst>
      <p:ext uri="{BB962C8B-B14F-4D97-AF65-F5344CB8AC3E}">
        <p14:creationId xmlns:p14="http://schemas.microsoft.com/office/powerpoint/2010/main" val="39132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ProfilePic_Cropable-e1449710072138.png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2414" r="5387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D010DDF2-F5CA-40A6-8809-5F6AE59A1C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C2AE254-A553-4FCD-A670-3D2B2A10F2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Clayton Hunt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/>
              <a:t>Meetup: Co-founder St.Pete .Net Meetup</a:t>
            </a:r>
          </a:p>
          <a:p>
            <a:endParaRPr lang="en-US" sz="1800"/>
          </a:p>
          <a:p>
            <a:r>
              <a:rPr lang="en-US" sz="1800"/>
              <a:t>Blogs: 6figureDev.com, </a:t>
            </a:r>
          </a:p>
          <a:p>
            <a:r>
              <a:rPr lang="en-US" sz="1800"/>
              <a:t>           ProgrammingFromScratch.com</a:t>
            </a:r>
          </a:p>
          <a:p>
            <a:endParaRPr lang="en-US" sz="1800"/>
          </a:p>
          <a:p>
            <a:r>
              <a:rPr lang="en-US" sz="1800"/>
              <a:t>Twitter: @ClaytonHunt_104</a:t>
            </a:r>
          </a:p>
          <a:p>
            <a:endParaRPr lang="en-US" sz="1800"/>
          </a:p>
          <a:p>
            <a:r>
              <a:rPr lang="en-US" sz="1800"/>
              <a:t>Author: Practical Test-Driven Development using C# 7</a:t>
            </a:r>
          </a:p>
        </p:txBody>
      </p:sp>
    </p:spTree>
    <p:extLst>
      <p:ext uri="{BB962C8B-B14F-4D97-AF65-F5344CB8AC3E}">
        <p14:creationId xmlns:p14="http://schemas.microsoft.com/office/powerpoint/2010/main" val="2978773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43</Words>
  <Application>Microsoft Office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Using Docker</vt:lpstr>
      <vt:lpstr>PowerPoint Presentation</vt:lpstr>
      <vt:lpstr>Clayton Hunt</vt:lpstr>
      <vt:lpstr>Get Docker</vt:lpstr>
      <vt:lpstr>To the Code</vt:lpstr>
      <vt:lpstr>Clayton 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Clayton Hunt</cp:lastModifiedBy>
  <cp:revision>9</cp:revision>
  <dcterms:created xsi:type="dcterms:W3CDTF">2013-07-15T20:26:09Z</dcterms:created>
  <dcterms:modified xsi:type="dcterms:W3CDTF">2018-03-29T22:22:22Z</dcterms:modified>
</cp:coreProperties>
</file>