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50377"/>
            <a:ext cx="8001000" cy="320722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 Modular Low-power cube satellite attitude controller with magnetorquers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549102" cy="194733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CDT Clayton Jaksha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Department of Electrical Engineering and Computer Science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United States Military Academy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AUTS  23 | 14 October 2015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1101"/>
            <a:ext cx="10533287" cy="150706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30º attitude command, HIGH inertia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9" y="1948168"/>
            <a:ext cx="6126051" cy="4411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5961287" cy="46727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3-u Cube Satellite (10x10x20-cm)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4-kg gross mass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1.44-W maximum power consumption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Comes to rest within 23 hours (multiple LEOs)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Median power consumption: &lt;1-W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Stable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1101"/>
            <a:ext cx="10533287" cy="150706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Impulse perturbation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5961287" cy="46727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2-u Cube Satellite (10x10x20-cm)</a:t>
            </a:r>
          </a:p>
          <a:p>
            <a:r>
              <a:rPr lang="en-US" dirty="0">
                <a:solidFill>
                  <a:schemeClr val="tx2"/>
                </a:solidFill>
              </a:rPr>
              <a:t>2-kg gross mass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1.44-W maximum power consumption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0.01-s, 100-mN∙m disturbance torque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Comes to rest within 2 hours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Very low power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Stable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 descr="magnetorquer_control_0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65948" y="1948168"/>
            <a:ext cx="6126051" cy="44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1101"/>
            <a:ext cx="10533287" cy="150706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Constant disturbance torque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5961287" cy="46727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2-u Cube Satellite (10x10x20-cm)</a:t>
            </a:r>
          </a:p>
          <a:p>
            <a:r>
              <a:rPr lang="en-US" dirty="0">
                <a:solidFill>
                  <a:schemeClr val="tx2"/>
                </a:solidFill>
              </a:rPr>
              <a:t>2-kg gross mass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1.44-W maximum power consumption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Constant 34.5-mN∙m disturbance torque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Comes to rest within 3 hours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Remains at or below maximum power consumption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Stable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Minimal steady-state error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magnetorquer_control_0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65948" y="1948168"/>
            <a:ext cx="6126052" cy="44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1101"/>
            <a:ext cx="10533287" cy="150706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Tumble recovery</a:t>
            </a:r>
            <a:endParaRPr lang="en-US" dirty="0"/>
          </a:p>
        </p:txBody>
      </p:sp>
      <p:pic>
        <p:nvPicPr>
          <p:cNvPr id="6" name="Picture 5" descr="magnetorquer_control_0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65946" y="1948168"/>
            <a:ext cx="6126053" cy="44116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5961287" cy="46727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Look at controllable spin rate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2-u </a:t>
            </a:r>
            <a:r>
              <a:rPr lang="en-US" dirty="0">
                <a:solidFill>
                  <a:schemeClr val="tx2"/>
                </a:solidFill>
              </a:rPr>
              <a:t>Cube Satellite (10x10x20-cm)</a:t>
            </a:r>
          </a:p>
          <a:p>
            <a:r>
              <a:rPr lang="en-US" dirty="0">
                <a:solidFill>
                  <a:schemeClr val="tx2"/>
                </a:solidFill>
              </a:rPr>
              <a:t>2-kg gross mass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1.44-W maximum power consumption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Initialize at 0.3 rad/s (~17º/s)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Comes to rest within 4 hours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Remains at or below maximum power consumption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Spin about controllable axes neutralized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Next step: correct position through attitude command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1101"/>
            <a:ext cx="8534400" cy="1507067"/>
          </a:xfrm>
        </p:spPr>
        <p:txBody>
          <a:bodyPr/>
          <a:lstStyle/>
          <a:p>
            <a:r>
              <a:rPr lang="en-US" dirty="0" smtClean="0"/>
              <a:t>Conclusions/Way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8534400" cy="46727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Magnetorquer control should not be implemented on high-inertia cube satellites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Magnetorquer control can be used as an affordable, low-power method of stability and control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ADCS can be achieved in space with little knowledge about astronautics on the user end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Alternative observer loop can be achieved with GPS onboard and high-resolution model of Earth’s magnetic field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More software modeling that can better model space environment helpful to better define threshold tuning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Black Knight II (USMA, D/EECS) cube satellite platform will see implementation of described control system. Engineering unit to be built and tested this FY.</a:t>
            </a:r>
          </a:p>
        </p:txBody>
      </p:sp>
    </p:spTree>
    <p:extLst>
      <p:ext uri="{BB962C8B-B14F-4D97-AF65-F5344CB8AC3E}">
        <p14:creationId xmlns:p14="http://schemas.microsoft.com/office/powerpoint/2010/main" val="41098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1101"/>
            <a:ext cx="8534400" cy="1507067"/>
          </a:xfrm>
        </p:spPr>
        <p:txBody>
          <a:bodyPr/>
          <a:lstStyle/>
          <a:p>
            <a:r>
              <a:rPr lang="en-US" dirty="0" smtClean="0"/>
              <a:t>Questions/Contact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8534400" cy="467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CDT Clayton Jaksha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Department of Electrical Engineering and Computer Science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United States Military Academy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Email: clayton.jaksha@usma.edu</a:t>
            </a:r>
          </a:p>
        </p:txBody>
      </p:sp>
    </p:spTree>
    <p:extLst>
      <p:ext uri="{BB962C8B-B14F-4D97-AF65-F5344CB8AC3E}">
        <p14:creationId xmlns:p14="http://schemas.microsoft.com/office/powerpoint/2010/main" val="42075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Design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1669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Cube satellite research platforms becoming more affordable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Attitude stability and control is complicated—requires highly technical, specialized education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How can we make CubeSat ADCS more accessible to research platforms with limited budget and only a basic understanding of astronautics?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magnetorquers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4212" y="2192867"/>
                <a:ext cx="8534400" cy="416699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A large solenoid, can vary in windings and core material</a:t>
                </a: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Outputs a predictable magnetic moment: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𝑁𝐼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2"/>
                  </a:solidFill>
                </a:endParaRPr>
              </a:p>
              <a:p>
                <a:r>
                  <a:rPr lang="en-US" dirty="0" smtClean="0">
                    <a:solidFill>
                      <a:schemeClr val="tx2"/>
                    </a:solidFill>
                  </a:rPr>
                  <a:t>Earth has a steady, well-modeled magnetic field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𝑒𝑎𝑟𝑡h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192867"/>
                <a:ext cx="8534400" cy="4166990"/>
              </a:xfrm>
              <a:blipFill rotWithShape="0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://sat.aero.cst.nihon-u.ac.jp/sprout-e/images/SPROUT/ADC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52" y="685800"/>
            <a:ext cx="28098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21652" y="3019426"/>
            <a:ext cx="280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http</a:t>
            </a:r>
            <a:r>
              <a:rPr lang="en-US" sz="800" dirty="0"/>
              <a:t>://sat.aero.cst.nihon-u.ac.jp/sprout-e/images/SPROUT/ADC5.png</a:t>
            </a:r>
          </a:p>
        </p:txBody>
      </p:sp>
    </p:spTree>
    <p:extLst>
      <p:ext uri="{BB962C8B-B14F-4D97-AF65-F5344CB8AC3E}">
        <p14:creationId xmlns:p14="http://schemas.microsoft.com/office/powerpoint/2010/main" val="22153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1669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Power/current budget on satellite EPS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Roll/pitch/yaw movement in space is severely underdamped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Magnetic field only strong enough at low-Earth orbit (LEO)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Orbital inclination low enough to avoid poles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Magnetorquer control/stability leaves one DOF uncontrolled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http://greendustriesblog.com/greendustries/wp-content/uploads/2013/04/EarthMagnetic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617" y="448433"/>
            <a:ext cx="2805990" cy="280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15617" y="3306865"/>
            <a:ext cx="280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Source: http</a:t>
            </a:r>
            <a:r>
              <a:rPr lang="en-US" sz="700" dirty="0"/>
              <a:t>://greendustriesblog.com/greendustries/wp-content/uploads/2013/04/EarthMagneticField.jpg</a:t>
            </a:r>
          </a:p>
        </p:txBody>
      </p:sp>
    </p:spTree>
    <p:extLst>
      <p:ext uri="{BB962C8B-B14F-4D97-AF65-F5344CB8AC3E}">
        <p14:creationId xmlns:p14="http://schemas.microsoft.com/office/powerpoint/2010/main" val="24046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Controller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7582940" cy="416699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Account for severe underdamping in space environment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Close control loop by detecting difference between Earth’s magnetic field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Be able to control the axis about which 1-DOF exists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827" y="188486"/>
            <a:ext cx="3924848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867"/>
            <a:ext cx="12198759" cy="421554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4212" y="685800"/>
            <a:ext cx="8534400" cy="15070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6612" y="83820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Control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Control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1669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LOOP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IF time derivative of error angle &gt; threshold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Apply V</a:t>
            </a:r>
            <a:r>
              <a:rPr lang="en-US" baseline="-25000" dirty="0" smtClean="0">
                <a:solidFill>
                  <a:schemeClr val="tx2"/>
                </a:solidFill>
              </a:rPr>
              <a:t>cc</a:t>
            </a:r>
            <a:r>
              <a:rPr lang="en-US" dirty="0" smtClean="0">
                <a:solidFill>
                  <a:schemeClr val="tx2"/>
                </a:solidFill>
              </a:rPr>
              <a:t> to </a:t>
            </a:r>
            <a:r>
              <a:rPr lang="en-US" dirty="0" err="1" smtClean="0">
                <a:solidFill>
                  <a:schemeClr val="tx2"/>
                </a:solidFill>
              </a:rPr>
              <a:t>magnetorquer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ELSE IF second time derivative of error angle &gt; 0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Apply </a:t>
            </a:r>
            <a:r>
              <a:rPr lang="en-US" dirty="0" err="1" smtClean="0">
                <a:solidFill>
                  <a:schemeClr val="tx2"/>
                </a:solidFill>
              </a:rPr>
              <a:t>V</a:t>
            </a:r>
            <a:r>
              <a:rPr lang="en-US" baseline="-25000" dirty="0" err="1" smtClean="0">
                <a:solidFill>
                  <a:schemeClr val="tx2"/>
                </a:solidFill>
              </a:rPr>
              <a:t>cc</a:t>
            </a:r>
            <a:r>
              <a:rPr lang="en-US" dirty="0" err="1" smtClean="0">
                <a:solidFill>
                  <a:schemeClr val="tx2"/>
                </a:solidFill>
              </a:rPr>
              <a:t>•error</a:t>
            </a:r>
            <a:r>
              <a:rPr lang="en-US" dirty="0" smtClean="0">
                <a:solidFill>
                  <a:schemeClr val="tx2"/>
                </a:solidFill>
              </a:rPr>
              <a:t> angle to </a:t>
            </a:r>
            <a:r>
              <a:rPr lang="en-US" dirty="0" err="1" smtClean="0">
                <a:solidFill>
                  <a:schemeClr val="tx2"/>
                </a:solidFill>
              </a:rPr>
              <a:t>magnetorquer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ELSE IF second time derivative of error angle &lt; 0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Apply </a:t>
            </a: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dirty="0" err="1" smtClean="0">
                <a:solidFill>
                  <a:schemeClr val="tx2"/>
                </a:solidFill>
              </a:rPr>
              <a:t>V</a:t>
            </a:r>
            <a:r>
              <a:rPr lang="en-US" baseline="-25000" dirty="0" err="1" smtClean="0">
                <a:solidFill>
                  <a:schemeClr val="tx2"/>
                </a:solidFill>
              </a:rPr>
              <a:t>cc</a:t>
            </a:r>
            <a:r>
              <a:rPr lang="en-US" dirty="0" err="1" smtClean="0">
                <a:solidFill>
                  <a:schemeClr val="tx2"/>
                </a:solidFill>
              </a:rPr>
              <a:t>•error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angle to </a:t>
            </a:r>
            <a:r>
              <a:rPr lang="en-US" dirty="0" err="1" smtClean="0">
                <a:solidFill>
                  <a:schemeClr val="tx2"/>
                </a:solidFill>
              </a:rPr>
              <a:t>magnetorquer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Threshold changes based on magnitude of error angle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1101"/>
            <a:ext cx="8534400" cy="1507067"/>
          </a:xfrm>
        </p:spPr>
        <p:txBody>
          <a:bodyPr/>
          <a:lstStyle/>
          <a:p>
            <a:r>
              <a:rPr lang="en-US" dirty="0" smtClean="0"/>
              <a:t>System testing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8534400" cy="46727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Fixed-step Euler method discrete system simulation in MATLAB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Assume constant magnitude for Earth’s magnetic field (60-</a:t>
            </a:r>
            <a:r>
              <a:rPr lang="el-GR" dirty="0" smtClean="0">
                <a:solidFill>
                  <a:schemeClr val="tx2"/>
                </a:solidFill>
              </a:rPr>
              <a:t>μ</a:t>
            </a:r>
            <a:r>
              <a:rPr lang="en-US" dirty="0" smtClean="0">
                <a:solidFill>
                  <a:schemeClr val="tx2"/>
                </a:solidFill>
              </a:rPr>
              <a:t>T)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Assume moment of inertia constant as average of moment of inertia about each satellite rotational DOF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Scenarios to simulate: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30º attitude command, standard inertia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30º</a:t>
            </a:r>
            <a:r>
              <a:rPr lang="en-US" dirty="0" smtClean="0">
                <a:solidFill>
                  <a:schemeClr val="tx2"/>
                </a:solidFill>
              </a:rPr>
              <a:t> attitude command, high inertia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Impulse perturbation response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Constant disturbance torque stability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Tumble recovery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1101"/>
            <a:ext cx="10533287" cy="150706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30º attitude command, standard inertia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87132"/>
            <a:ext cx="5961287" cy="46727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2-u Cube Satellite (10x10x20-cm)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2-kg gross mass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1.44-W maximum power consumption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Results: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Comes to rest within 7 hours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Median power consumption: &lt;1-W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Stable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magnetorquer_control_0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313" y="1948168"/>
            <a:ext cx="6164687" cy="43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611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Century Gothic</vt:lpstr>
      <vt:lpstr>Wingdings 3</vt:lpstr>
      <vt:lpstr>Slice</vt:lpstr>
      <vt:lpstr>A Modular Low-power cube satellite attitude controller with magnetorquers</vt:lpstr>
      <vt:lpstr>Design problem</vt:lpstr>
      <vt:lpstr>magnetorquers</vt:lpstr>
      <vt:lpstr>limitations</vt:lpstr>
      <vt:lpstr>Controller requirements</vt:lpstr>
      <vt:lpstr>PowerPoint Presentation</vt:lpstr>
      <vt:lpstr>Control LOGIC</vt:lpstr>
      <vt:lpstr>System testing and validation</vt:lpstr>
      <vt:lpstr>30º attitude command, standard inertia</vt:lpstr>
      <vt:lpstr>30º attitude command, HIGH inertia</vt:lpstr>
      <vt:lpstr>Impulse perturbation response</vt:lpstr>
      <vt:lpstr>Constant disturbance torque</vt:lpstr>
      <vt:lpstr>Tumble recovery</vt:lpstr>
      <vt:lpstr>Conclusions/Way forward</vt:lpstr>
      <vt:lpstr>Questions/Contact information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Modular Low-power cube satellite attitude controller with magnetorquers</dc:title>
  <dc:creator>Unknown User</dc:creator>
  <cp:lastModifiedBy>Unknown User</cp:lastModifiedBy>
  <cp:revision>32</cp:revision>
  <dcterms:created xsi:type="dcterms:W3CDTF">2015-10-12T20:53:01Z</dcterms:created>
  <dcterms:modified xsi:type="dcterms:W3CDTF">2015-10-13T13:19:39Z</dcterms:modified>
</cp:coreProperties>
</file>