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7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3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  <p:sldMasterId id="2147483708" r:id="rId2"/>
  </p:sldMasterIdLst>
  <p:notesMasterIdLst>
    <p:notesMasterId r:id="rId29"/>
  </p:notesMasterIdLst>
  <p:sldIdLst>
    <p:sldId id="256" r:id="rId3"/>
    <p:sldId id="259" r:id="rId4"/>
    <p:sldId id="278" r:id="rId5"/>
    <p:sldId id="265" r:id="rId6"/>
    <p:sldId id="263" r:id="rId7"/>
    <p:sldId id="260" r:id="rId8"/>
    <p:sldId id="258" r:id="rId9"/>
    <p:sldId id="311" r:id="rId10"/>
    <p:sldId id="320" r:id="rId11"/>
    <p:sldId id="324" r:id="rId12"/>
    <p:sldId id="275" r:id="rId13"/>
    <p:sldId id="321" r:id="rId14"/>
    <p:sldId id="323" r:id="rId15"/>
    <p:sldId id="317" r:id="rId16"/>
    <p:sldId id="318" r:id="rId17"/>
    <p:sldId id="322" r:id="rId18"/>
    <p:sldId id="319" r:id="rId19"/>
    <p:sldId id="273" r:id="rId20"/>
    <p:sldId id="325" r:id="rId21"/>
    <p:sldId id="279" r:id="rId22"/>
    <p:sldId id="287" r:id="rId23"/>
    <p:sldId id="326" r:id="rId24"/>
    <p:sldId id="315" r:id="rId25"/>
    <p:sldId id="316" r:id="rId26"/>
    <p:sldId id="309" r:id="rId27"/>
    <p:sldId id="310" r:id="rId28"/>
  </p:sldIdLst>
  <p:sldSz cx="9144000" cy="5143500" type="screen16x9"/>
  <p:notesSz cx="6858000" cy="9144000"/>
  <p:embeddedFontLst>
    <p:embeddedFont>
      <p:font typeface="Bahiana" pitchFamily="2" charset="77"/>
      <p:regular r:id="rId30"/>
    </p:embeddedFont>
    <p:embeddedFont>
      <p:font typeface="Barlow" pitchFamily="2" charset="77"/>
      <p:regular r:id="rId31"/>
      <p:bold r:id="rId32"/>
      <p:italic r:id="rId33"/>
      <p:boldItalic r:id="rId34"/>
    </p:embeddedFont>
    <p:embeddedFont>
      <p:font typeface="Barlow Semi Condensed" panose="020F0502020204030204" pitchFamily="34" charset="0"/>
      <p:regular r:id="rId35"/>
      <p:bold r:id="rId36"/>
      <p:italic r:id="rId37"/>
      <p:boldItalic r:id="rId38"/>
    </p:embeddedFont>
    <p:embeddedFont>
      <p:font typeface="Barlow Semi Condensed SemiBold" panose="020F0502020204030204" pitchFamily="34" charset="0"/>
      <p:regular r:id="rId39"/>
      <p:bold r:id="rId40"/>
      <p:italic r:id="rId41"/>
      <p:boldItalic r:id="rId42"/>
    </p:embeddedFont>
    <p:embeddedFont>
      <p:font typeface="Fira Sans Extra Condensed Medium" panose="020B0603050000020004" pitchFamily="34" charset="0"/>
      <p:regular r:id="rId43"/>
      <p:bold r:id="rId44"/>
      <p:italic r:id="rId45"/>
      <p:boldItalic r:id="rId46"/>
    </p:embeddedFont>
    <p:embeddedFont>
      <p:font typeface="Neucha" panose="02000506050000020004" pitchFamily="2" charset="0"/>
      <p:regular r:id="rId47"/>
    </p:embeddedFont>
    <p:embeddedFont>
      <p:font typeface="Patrick Hand" pitchFamily="2" charset="77"/>
      <p:regular r:id="rId48"/>
    </p:embeddedFont>
    <p:embeddedFont>
      <p:font typeface="Proxima Nova" panose="02000506030000020004" pitchFamily="2" charset="0"/>
      <p:regular r:id="rId49"/>
      <p:bold r:id="rId50"/>
      <p:italic r:id="rId51"/>
      <p:boldItalic r:id="rId52"/>
    </p:embeddedFont>
    <p:embeddedFont>
      <p:font typeface="Proxima Nova Semibold" panose="02000506030000020004" pitchFamily="2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  <p:embeddedFont>
      <p:font typeface="Roboto Condensed" panose="020F0502020204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70AB72-BE4B-455D-8BBA-48798AA418F2}">
  <a:tblStyle styleId="{1570AB72-BE4B-455D-8BBA-48798AA418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4DCD54-17DF-4166-BE89-9120C90A6D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482"/>
  </p:normalViewPr>
  <p:slideViewPr>
    <p:cSldViewPr snapToGrid="0" snapToObjects="1">
      <p:cViewPr>
        <p:scale>
          <a:sx n="84" d="100"/>
          <a:sy n="84" d="100"/>
        </p:scale>
        <p:origin x="165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63" Type="http://schemas.openxmlformats.org/officeDocument/2006/relationships/font" Target="fonts/font34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font" Target="fonts/font29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3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64" Type="http://schemas.openxmlformats.org/officeDocument/2006/relationships/font" Target="fonts/font35.fntdata"/><Relationship Id="rId8" Type="http://schemas.openxmlformats.org/officeDocument/2006/relationships/slide" Target="slides/slide6.xml"/><Relationship Id="rId51" Type="http://schemas.openxmlformats.org/officeDocument/2006/relationships/font" Target="fonts/font2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font" Target="fonts/font30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62" Type="http://schemas.openxmlformats.org/officeDocument/2006/relationships/font" Target="fonts/font3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font" Target="fonts/font28.fntdata"/><Relationship Id="rId10" Type="http://schemas.openxmlformats.org/officeDocument/2006/relationships/slide" Target="slides/slide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font" Target="fonts/font31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2:18:5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0:5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2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2:18:5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2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2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4:0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24575,'14'0'0,"8"0"0,14 0 0,-6 0 0,18 0 0,-10 0 0,13 0 0,-1 0 0,1 0 0,0 0 0,-7 0 0,5 0 0,-5 0 0,0 0 0,5 0 0,-5-11 0,7 8 0,-1-8 0,1 5 0,0 5 0,0-11 0,0 11 0,0-5 0,-7 1 0,-2 3 0,-7-3 0,0 5 0,-6 0 0,-2 0 0,-6-5 0,1 4 0,-1-4 0,0 5 0,-5 0 0,4 0 0,-4 0 0,6 0 0,-6 0 0,4 0 0,-9 0 0,9 0 0,-9 0 0,9 0 0,-9 0 0,3 0 0,-4 0 0,0 0 0,4 0 0,-3 0 0,4 0 0,-5 0 0,-1 0 0,1 0 0,0 0 0,-1 0 0,1 0 0,0 0 0,-1 0 0,1 0 0,0 0 0,-1 0 0,1 0 0,-1 0 0,1 0 0,0 0 0,-1 0 0,1 0 0,-1 0 0,1 0 0,0 0 0,-1 0 0,0 0 0,1 0 0,-1 0 0,1 0 0,-5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54:0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24575,'25'0'0,"2"0"0,15 0 0,-5 0 0,12 0 0,-12 0 0,5 0 0,-7 0 0,-6 0 0,4 0 0,-4 0 0,0 0 0,4 0 0,-4 0 0,13 0 0,1 0 0,8 0 0,0 0 0,7 0 0,-6 0 0,15 0 0,-7 0 0,1 0 0,6 0 0,-14 0 0,5 0 0,-7 0 0,8 0 0,-6 6 0,5-5 0,-7 5 0,-7-6 0,5 5 0,-13-3 0,6 3 0,-13-5 0,5 5 0,-11-3 0,4 3 0,-6-5 0,1 0 0,-1 0 0,0 5 0,1-4 0,-1 4 0,-5-5 0,4 0 0,-10 0 0,5 0 0,0 0 0,-4 0 0,4 0 0,0 0 0,-5 0 0,10 0 0,-3 0 0,4 0 0,0 0 0,0 0 0,7 0 0,1 0 0,6 0 0,0 0 0,7 0 0,-6 0 0,6 5 0,0-4 0,-5 4 0,5 0 0,0-3 0,-11 3 0,9 0 0,-17-4 0,10 5 0,-15-6 0,8 0 0,-15 0 0,3 0 0,-4 0 0,0 0 0,-1 0 0,1 0 0,-1 0 0,0 0 0,0 0 0,1 0 0,-1 0 0,1 0 0,-1 0 0,1 0 0,0 0 0,-1 0 0,1 0 0,-1 0 0,1 0 0,0 0 0,-1 0 0,0 0 0,0 0 0,1 0 0,-1 0 0,0 0 0,0 0 0,0 0 0,1 0 0,-1 0 0,0 0 0,1 0 0,0 0 0,-1 0 0,1 0 0,-1 0 0,1 0 0,0 0 0,-1 0 0,1-5 0,-1 4 0,1-3 0,0 4 0,-1-4 0,1 2 0,-1-2 0,1 4 0,-1 0 0,1-4 0,-1 3 0,0-3 0,0 4 0,0 0 0,0-5 0,0 4 0,1-3 0,-1 4 0,1 0 0,0 0 0,-1-4 0,1 3 0,-1-3 0,1 4 0,0 0 0,-1-5 0,1 4 0,-1-3 0,0 4 0,-3-4 0,1 3 0,-2-3 0,4 4 0,0 0 0,0 0 0,0 0 0,0 0 0,0 0 0,0 0 0,0 0 0,0 0 0,-1 0 0,1 0 0,0 0 0,0 0 0,0 0 0,1-9 0,-1 7 0,-4-7 0,-1 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1:2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24575,'21'0'0,"26"0"0,48 0 0,-27 0 0,6 0-2325,4 0 0,4 0 2325,-17 0 0,3 0 0,0 0 0,-1 0 0,0 0 0,2 0-699,13 0 0,3 0 0,-1 0 699,-9 0 0,0 0 0,1 0 0,12 0 0,3 0 0,-3 0 0,-17 0 0,-3 0 0,1 0 72,4 0 1,1 0 0,-5 0-73,4 0 0,-8 0 0,27 0 0,-57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1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24575,'35'0'0,"9"0"0,6 0 0,9 0 0,9 0 0,-7 0 0,16 0 0,-25 0 0,6 0 0,-10 0 0,-6 0 0,5 0 0,-13 0 0,4 0 0,-12 0 0,6 0 0,-14 0 0,5 0 0,-4 0 0,5 0 0,0 0 0,1 0 0,0 0 0,6-6 0,-5 4 0,13-4 0,-6 6 0,8 0 0,-1 0 0,0 0 0,1 0 0,-1 0 0,0 0 0,-7 0 0,6 0 0,-13 0 0,6 0 0,-8 0 0,1 0 0,-1 0 0,1 0 0,-1 0 0,1 0 0,-1 0 0,1 0 0,-1 0 0,1 0 0,0 0 0,6 0 0,-5 0 0,6 0 0,-1 0 0,2 0 0,7 0 0,-7 0 0,6 0 0,-13 0 0,12 0 0,-11 0 0,11 0 0,-11 0 0,11 0 0,-5 0 0,7 0 0,-7 0 0,6 0 0,-13 0 0,12 0 0,-12 0 0,6 0 0,-8 0 0,1 0 0,-1 0 0,-5 0 0,4 0 0,-11 0 0,5 0 0,-6 0 0,0 0 0,0 0 0,1 0 0,-1 0 0,0 0 0,0 0 0,0 0 0,-1 0 0,1 0 0,0 0 0,0 0 0,0 0 0,0 0 0,-1 0 0,2 0 0,-1 0 0,0 0 0,0 0 0,0 0 0,0 0 0,0 0 0,6 0 0,2 0 0,-1 0 0,5 0 0,-4 0 0,5 0 0,-5 0 0,4 0 0,-11 0 0,11 0 0,-10 0 0,10 0 0,-11 0 0,5 0 0,0 0 0,-4 0 0,4 0 0,0 0 0,-4 0 0,4 0 0,-6 0 0,0 0 0,6 0 0,-5 0 0,5 0 0,-5 0 0,-1 0 0,-1 0 0,1 0 0,0 0 0,0 0 0,0 0 0,-1 0 0,1 0 0,-1 0 0,1 0 0,-1 0 0,-4 5 0,4-3 0,-4 3 0,4-5 0,1 0 0,0 0 0,-1 0 0,-4 4 0,3-2 0,-3 3 0,5-5 0,-1 0 0,1 0 0,-1 0 0,0 0 0,1 0 0,-1 0 0,1 0 0,-1 0 0,1 0 0,-1 0 0,1 0 0,-1 0 0,1 0 0,-1 0 0,1 0 0,-1 0 0,-4 0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11:2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24575,'21'0'0,"26"0"0,48 0 0,-27 0 0,6 0-2325,4 0 0,4 0 2325,-17 0 0,3 0 0,0 0 0,-1 0 0,0 0 0,2 0-699,13 0 0,3 0 0,-1 0 699,-9 0 0,0 0 0,1 0 0,12 0 0,3 0 0,-3 0 0,-17 0 0,-3 0 0,1 0 72,4 0 1,1 0 0,-5 0-73,4 0 0,-8 0 0,27 0 0,-57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1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24575,'35'0'0,"9"0"0,6 0 0,9 0 0,9 0 0,-7 0 0,16 0 0,-25 0 0,6 0 0,-10 0 0,-6 0 0,5 0 0,-13 0 0,4 0 0,-12 0 0,6 0 0,-14 0 0,5 0 0,-4 0 0,5 0 0,0 0 0,1 0 0,0 0 0,6-6 0,-5 4 0,13-4 0,-6 6 0,8 0 0,-1 0 0,0 0 0,1 0 0,-1 0 0,0 0 0,-7 0 0,6 0 0,-13 0 0,6 0 0,-8 0 0,1 0 0,-1 0 0,1 0 0,-1 0 0,1 0 0,-1 0 0,1 0 0,-1 0 0,1 0 0,0 0 0,6 0 0,-5 0 0,6 0 0,-1 0 0,2 0 0,7 0 0,-7 0 0,6 0 0,-13 0 0,12 0 0,-11 0 0,11 0 0,-11 0 0,11 0 0,-5 0 0,7 0 0,-7 0 0,6 0 0,-13 0 0,12 0 0,-12 0 0,6 0 0,-8 0 0,1 0 0,-1 0 0,-5 0 0,4 0 0,-11 0 0,5 0 0,-6 0 0,0 0 0,0 0 0,1 0 0,-1 0 0,0 0 0,0 0 0,0 0 0,-1 0 0,1 0 0,0 0 0,0 0 0,0 0 0,0 0 0,-1 0 0,2 0 0,-1 0 0,0 0 0,0 0 0,0 0 0,0 0 0,0 0 0,6 0 0,2 0 0,-1 0 0,5 0 0,-4 0 0,5 0 0,-5 0 0,4 0 0,-11 0 0,11 0 0,-10 0 0,10 0 0,-11 0 0,5 0 0,0 0 0,-4 0 0,4 0 0,0 0 0,-4 0 0,4 0 0,-6 0 0,0 0 0,6 0 0,-5 0 0,5 0 0,-5 0 0,-1 0 0,-1 0 0,1 0 0,0 0 0,0 0 0,0 0 0,-1 0 0,1 0 0,-1 0 0,1 0 0,-1 0 0,-4 5 0,4-3 0,-4 3 0,4-5 0,1 0 0,0 0 0,-1 0 0,-4 4 0,3-2 0,-3 3 0,5-5 0,-1 0 0,1 0 0,-1 0 0,0 0 0,1 0 0,-1 0 0,1 0 0,-1 0 0,1 0 0,-1 0 0,1 0 0,-1 0 0,1 0 0,-1 0 0,1 0 0,-1 0 0,-4 0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29:5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24575,'33'0'0,"35"0"0,-26 0 0,19 0 0,37 0 0,-35 0 0,33 0 0,-23 0 0,10 0 0,0 0 0,-27 0 0,-1 0 0,26 0 0,18 0 0,-19 0 0,20 0 0,-20 0 0,9 0 0,-10 0 0,-1 0 0,1 0 0,-1 0 0,1 0 0,-10 0 0,8 0 0,-17 0 0,17 0 0,-9 0 0,11 0 0,-10 0 0,7 0 0,-15 0 0,14 0 0,-14 0 0,15 0 0,-24 0 0,14 0 0,-17 0 0,10 0 0,-2 0 0,-7 0 0,-3 0 0,-6 0 0,-1 0 0,0 0 0,0 0 0,0 0 0,0 0 0,-7 0 0,5 0 0,-5 0 0,16 0 0,-8 0 0,7 0 0,-8 6 0,-7-4 0,6 10 0,-13-11 0,5 5 0,-6-6 0,-1 0 0,1 0 0,-7 5 0,5-4 0,-5 4 0,7-5 0,-1 0 0,1 5 0,-1-3 0,0 3 0,1-5 0,-1 0 0,1 0 0,-1 0 0,0 0 0,1 0 0,-7 0 0,5 0 0,-4 0 0,-1 0 0,5 0 0,-10 0 0,9 0 0,-9 0 0,3 0 0,2 0 0,-6 0 0,5 0 0,-6 0 0,0 0 0,6 0 0,-4 0 0,4 0 0,-6 0 0,0 0 0,0 0 0,0 0 0,0 0 0,-1 0 0,0 0 0,6 0 0,2 0 0,7 0 0,-1 0 0,7-6 0,-5 5 0,0-5 0,-3 6 0,-11 0 0,5 0 0,-6 0 0,0 0 0,-5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24575,'91'0'0,"-21"0"0,8 0 0,-7 0 0,5 0 0,4 0-2259,-6 0 1,3 0 0,3 0 0,0 0 2258,7 0 0,2 0 0,1 0 0,1 0-772,6 0 0,2 0 1,1 0-1,3 0 772,-12 0 0,4 0 0,-1 0 0,-1 0 0,-6 0 0,-7 0 0,-6 0 0,1 0 0,8 0 0,5 0 0,12 0 0,4 0 0,-1 0 0,-7 0 0,-15 0 0,-4 0 0,-11 0 0,12 0 0,-1 0 0,16 0 0,8 0 0,3 0 0,-2 0 0,-10 0 0,-16 0 0,1 0 0,-13 0 0,9 0 0,10 0 0,10 1 0,6-1 0,0 0 0,-7-1 0,3-2 0,-2-1 0,-5 0 0,-6 1 0,-9 2 0,-5 0 0,1-1 0,15-2 0,0-1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1:02:2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24575,'68'0'0,"-13"0"0,10 0 0,8 0 0,10 0 0,9 0-1967,-9 0 1,7 0 0,6 0 0,1 0 0,1 0 1717,-10 0 1,1 0 0,1 0 0,2 0-1,2 0 1,2 0-22,-9 0 1,4 0 0,1 0-1,2 0 1,0 0 0,-1 0 0,-2 0-1,-3 0 270,10 0 0,-3 0 0,-2 0 0,-1 0 0,2 0 0,4 0-32,-12 0 0,6 0 0,3 0 1,0 0-1,-3 0 0,-3 0 0,-8 0 1,-8 0-1,25 0 0,-15 0 1,4 0-1,-5 0 0,0 0 0,0 0 1,0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2:18:3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24575,'15'0'0,"13"0"0,3 0 0,18 0 0,3 0 0,17 0 0,2 0 0,-18 0 0,0 0 0,15 0 0,-16 0 0,0 0 0,20 0 0,8 0 0,6 0 0,-6 0 0,-1 0 0,-1 0 0,-2 0 0,-12 0 0,11 0 0,-22 0 0,6 0 0,-8 0 0,0 0 0,-7 0 0,-2 0 0,-14 0 0,0 0 0,-7 4 0,-5-2 0,-1 2 0,-5-4 0,-1 0 0,1 0 0,-5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z.org/alzheimers-dementia/what-is-alzheimer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69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1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828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58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24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38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44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af2a1443f_1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af2a1443f_1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af2a1443f_1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af2a1443f_1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9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8b486df833_7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8b486df833_7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8af2a1443f_1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8af2a1443f_1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321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61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1" name="Google Shape;14781;g8b486df833_7_2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2" name="Google Shape;14782;g8b486df833_7_2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8af2a1443f_1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8af2a1443f_1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Dementia is not a single disease; it’s an overall term — like heart disease — that covers a wide range of specific medical conditions, including 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Alzheimer’s disease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Disorders grouped under the general term “dementia” are caused by abnormal brain changes. These changes trigger a decline in thinking skills, also known as cognitive abilities, severe enough to impair daily life and independent function. They also affect behavior, feelings and relationships.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6bd56c9061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6bd56c9061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05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8af2a1443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8af2a1443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58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6725" y="541050"/>
            <a:ext cx="4593000" cy="23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 flipH="1">
            <a:off x="4507511" y="686831"/>
            <a:ext cx="5418290" cy="4523354"/>
            <a:chOff x="1645525" y="677625"/>
            <a:chExt cx="4313925" cy="3465375"/>
          </a:xfrm>
        </p:grpSpPr>
        <p:sp>
          <p:nvSpPr>
            <p:cNvPr id="12" name="Google Shape;12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350230" flipH="1">
            <a:off x="-2574603" y="3238095"/>
            <a:ext cx="4313860" cy="3465323"/>
            <a:chOff x="1645525" y="677625"/>
            <a:chExt cx="4313925" cy="3465375"/>
          </a:xfrm>
        </p:grpSpPr>
        <p:sp>
          <p:nvSpPr>
            <p:cNvPr id="21" name="Google Shape;21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2_1_1">
    <p:bg>
      <p:bgPr>
        <a:solidFill>
          <a:schemeClr val="lt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ctrTitle"/>
          </p:nvPr>
        </p:nvSpPr>
        <p:spPr>
          <a:xfrm>
            <a:off x="3058650" y="359450"/>
            <a:ext cx="30267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8" name="Google Shape;428;p22"/>
          <p:cNvGrpSpPr/>
          <p:nvPr/>
        </p:nvGrpSpPr>
        <p:grpSpPr>
          <a:xfrm>
            <a:off x="8003119" y="3148409"/>
            <a:ext cx="4313925" cy="3465375"/>
            <a:chOff x="1645525" y="677625"/>
            <a:chExt cx="4313925" cy="3465375"/>
          </a:xfrm>
        </p:grpSpPr>
        <p:sp>
          <p:nvSpPr>
            <p:cNvPr id="429" name="Google Shape;429;p2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22"/>
          <p:cNvGrpSpPr/>
          <p:nvPr/>
        </p:nvGrpSpPr>
        <p:grpSpPr>
          <a:xfrm rot="5400000">
            <a:off x="-1974381" y="-1758041"/>
            <a:ext cx="4313925" cy="3465375"/>
            <a:chOff x="1645525" y="677625"/>
            <a:chExt cx="4313925" cy="3465375"/>
          </a:xfrm>
        </p:grpSpPr>
        <p:sp>
          <p:nvSpPr>
            <p:cNvPr id="438" name="Google Shape;438;p2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solidFill>
          <a:schemeClr val="lt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>
            <a:spLocks noGrp="1"/>
          </p:cNvSpPr>
          <p:nvPr>
            <p:ph type="subTitle" idx="1"/>
          </p:nvPr>
        </p:nvSpPr>
        <p:spPr>
          <a:xfrm>
            <a:off x="720007" y="16630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88" name="Google Shape;488;p25"/>
          <p:cNvSpPr txBox="1">
            <a:spLocks noGrp="1"/>
          </p:cNvSpPr>
          <p:nvPr>
            <p:ph type="subTitle" idx="2"/>
          </p:nvPr>
        </p:nvSpPr>
        <p:spPr>
          <a:xfrm>
            <a:off x="6027293" y="16630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89" name="Google Shape;489;p25"/>
          <p:cNvSpPr txBox="1">
            <a:spLocks noGrp="1"/>
          </p:cNvSpPr>
          <p:nvPr>
            <p:ph type="subTitle" idx="3"/>
          </p:nvPr>
        </p:nvSpPr>
        <p:spPr>
          <a:xfrm>
            <a:off x="523551" y="2003750"/>
            <a:ext cx="2593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5"/>
          <p:cNvSpPr txBox="1">
            <a:spLocks noGrp="1"/>
          </p:cNvSpPr>
          <p:nvPr>
            <p:ph type="subTitle" idx="4"/>
          </p:nvPr>
        </p:nvSpPr>
        <p:spPr>
          <a:xfrm>
            <a:off x="6027249" y="2003750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25"/>
          <p:cNvSpPr txBox="1">
            <a:spLocks noGrp="1"/>
          </p:cNvSpPr>
          <p:nvPr>
            <p:ph type="subTitle" idx="5"/>
          </p:nvPr>
        </p:nvSpPr>
        <p:spPr>
          <a:xfrm>
            <a:off x="720007" y="3009182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6"/>
          </p:nvPr>
        </p:nvSpPr>
        <p:spPr>
          <a:xfrm>
            <a:off x="6027293" y="300917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493" name="Google Shape;493;p25"/>
          <p:cNvSpPr txBox="1">
            <a:spLocks noGrp="1"/>
          </p:cNvSpPr>
          <p:nvPr>
            <p:ph type="subTitle" idx="7"/>
          </p:nvPr>
        </p:nvSpPr>
        <p:spPr>
          <a:xfrm>
            <a:off x="523551" y="3349900"/>
            <a:ext cx="2593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25"/>
          <p:cNvSpPr txBox="1">
            <a:spLocks noGrp="1"/>
          </p:cNvSpPr>
          <p:nvPr>
            <p:ph type="subTitle" idx="8"/>
          </p:nvPr>
        </p:nvSpPr>
        <p:spPr>
          <a:xfrm>
            <a:off x="6027249" y="3349900"/>
            <a:ext cx="273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25"/>
          <p:cNvSpPr txBox="1">
            <a:spLocks noGrp="1"/>
          </p:cNvSpPr>
          <p:nvPr>
            <p:ph type="ctrTitle"/>
          </p:nvPr>
        </p:nvSpPr>
        <p:spPr>
          <a:xfrm>
            <a:off x="713232" y="359450"/>
            <a:ext cx="77073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6" name="Google Shape;496;p25"/>
          <p:cNvGrpSpPr/>
          <p:nvPr/>
        </p:nvGrpSpPr>
        <p:grpSpPr>
          <a:xfrm rot="-3205957" flipH="1">
            <a:off x="7572058" y="-1426393"/>
            <a:ext cx="4314158" cy="3465562"/>
            <a:chOff x="1645525" y="677625"/>
            <a:chExt cx="4313925" cy="3465375"/>
          </a:xfrm>
        </p:grpSpPr>
        <p:sp>
          <p:nvSpPr>
            <p:cNvPr id="497" name="Google Shape;497;p2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06" name="Google Shape;506;p2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SECTION_HEADER_1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8"/>
          <p:cNvSpPr txBox="1">
            <a:spLocks noGrp="1"/>
          </p:cNvSpPr>
          <p:nvPr>
            <p:ph type="subTitle" idx="1"/>
          </p:nvPr>
        </p:nvSpPr>
        <p:spPr>
          <a:xfrm>
            <a:off x="1795350" y="4276450"/>
            <a:ext cx="55533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8"/>
          <p:cNvSpPr txBox="1">
            <a:spLocks noGrp="1"/>
          </p:cNvSpPr>
          <p:nvPr>
            <p:ph type="title" idx="2" hasCustomPrompt="1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2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>
            <a:spLocks noGrp="1"/>
          </p:cNvSpPr>
          <p:nvPr>
            <p:ph type="title"/>
          </p:nvPr>
        </p:nvSpPr>
        <p:spPr>
          <a:xfrm>
            <a:off x="5276850" y="543525"/>
            <a:ext cx="3147300" cy="10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subTitle" idx="1"/>
          </p:nvPr>
        </p:nvSpPr>
        <p:spPr>
          <a:xfrm>
            <a:off x="5143075" y="2190350"/>
            <a:ext cx="32811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32"/>
          <p:cNvSpPr txBox="1"/>
          <p:nvPr/>
        </p:nvSpPr>
        <p:spPr>
          <a:xfrm>
            <a:off x="4388475" y="3388700"/>
            <a:ext cx="40362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13875" y="940937"/>
            <a:ext cx="4380607" cy="4367078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5" name="Google Shape;625;p32"/>
          <p:cNvGrpSpPr/>
          <p:nvPr/>
        </p:nvGrpSpPr>
        <p:grpSpPr>
          <a:xfrm rot="-2990361" flipH="1">
            <a:off x="8186602" y="2875976"/>
            <a:ext cx="4313704" cy="3465198"/>
            <a:chOff x="1645525" y="677625"/>
            <a:chExt cx="4313925" cy="3465375"/>
          </a:xfrm>
        </p:grpSpPr>
        <p:sp>
          <p:nvSpPr>
            <p:cNvPr id="626" name="Google Shape;626;p3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2"/>
          <p:cNvGrpSpPr/>
          <p:nvPr/>
        </p:nvGrpSpPr>
        <p:grpSpPr>
          <a:xfrm rot="6841112" flipH="1">
            <a:off x="314175" y="-4195618"/>
            <a:ext cx="5015204" cy="5467064"/>
            <a:chOff x="1645525" y="677625"/>
            <a:chExt cx="4313925" cy="3465375"/>
          </a:xfrm>
        </p:grpSpPr>
        <p:sp>
          <p:nvSpPr>
            <p:cNvPr id="635" name="Google Shape;635;p3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solidFill>
          <a:schemeClr val="lt2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ECTION_HEADER_1_1">
    <p:bg>
      <p:bgPr>
        <a:solidFill>
          <a:schemeClr val="lt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 txBox="1">
            <a:spLocks noGrp="1"/>
          </p:cNvSpPr>
          <p:nvPr>
            <p:ph type="title" hasCustomPrompt="1"/>
          </p:nvPr>
        </p:nvSpPr>
        <p:spPr>
          <a:xfrm>
            <a:off x="2522700" y="17070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35"/>
          <p:cNvSpPr txBox="1">
            <a:spLocks noGrp="1"/>
          </p:cNvSpPr>
          <p:nvPr>
            <p:ph type="subTitle" idx="1"/>
          </p:nvPr>
        </p:nvSpPr>
        <p:spPr>
          <a:xfrm>
            <a:off x="4393800" y="170703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48" name="Google Shape;648;p35"/>
          <p:cNvSpPr txBox="1">
            <a:spLocks noGrp="1"/>
          </p:cNvSpPr>
          <p:nvPr>
            <p:ph type="title" idx="2" hasCustomPrompt="1"/>
          </p:nvPr>
        </p:nvSpPr>
        <p:spPr>
          <a:xfrm>
            <a:off x="2522700" y="251788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35"/>
          <p:cNvSpPr txBox="1">
            <a:spLocks noGrp="1"/>
          </p:cNvSpPr>
          <p:nvPr>
            <p:ph type="subTitle" idx="3"/>
          </p:nvPr>
        </p:nvSpPr>
        <p:spPr>
          <a:xfrm>
            <a:off x="4393800" y="251788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0" name="Google Shape;650;p35"/>
          <p:cNvSpPr txBox="1">
            <a:spLocks noGrp="1"/>
          </p:cNvSpPr>
          <p:nvPr>
            <p:ph type="title" idx="4" hasCustomPrompt="1"/>
          </p:nvPr>
        </p:nvSpPr>
        <p:spPr>
          <a:xfrm>
            <a:off x="2522700" y="33287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651" name="Google Shape;651;p35"/>
          <p:cNvSpPr txBox="1">
            <a:spLocks noGrp="1"/>
          </p:cNvSpPr>
          <p:nvPr>
            <p:ph type="subTitle" idx="5"/>
          </p:nvPr>
        </p:nvSpPr>
        <p:spPr>
          <a:xfrm>
            <a:off x="4393800" y="332873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2" name="Google Shape;652;p35"/>
          <p:cNvSpPr txBox="1">
            <a:spLocks noGrp="1"/>
          </p:cNvSpPr>
          <p:nvPr>
            <p:ph type="ctrTitle" idx="6"/>
          </p:nvPr>
        </p:nvSpPr>
        <p:spPr>
          <a:xfrm>
            <a:off x="1484250" y="356616"/>
            <a:ext cx="61755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2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653" name="Google Shape;653;p35"/>
          <p:cNvGrpSpPr/>
          <p:nvPr/>
        </p:nvGrpSpPr>
        <p:grpSpPr>
          <a:xfrm rot="2178779" flipH="1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654" name="Google Shape;654;p3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5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663" name="Google Shape;663;p3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5024950" y="1555600"/>
            <a:ext cx="3402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231150" y="4319090"/>
            <a:ext cx="4196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255838" y="541050"/>
            <a:ext cx="4777035" cy="4762282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34" name="Google Shape;34;p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-9532838">
            <a:off x="-3152758" y="-2029478"/>
            <a:ext cx="4313778" cy="3465257"/>
            <a:chOff x="1645525" y="677625"/>
            <a:chExt cx="4313925" cy="3465375"/>
          </a:xfrm>
        </p:grpSpPr>
        <p:sp>
          <p:nvSpPr>
            <p:cNvPr id="43" name="Google Shape;43;p3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1371450" y="3035831"/>
            <a:ext cx="28968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ctrTitle"/>
          </p:nvPr>
        </p:nvSpPr>
        <p:spPr>
          <a:xfrm>
            <a:off x="715050" y="359450"/>
            <a:ext cx="7713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4875750" y="3035831"/>
            <a:ext cx="28968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1905450" y="2595894"/>
            <a:ext cx="1828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5409750" y="2595894"/>
            <a:ext cx="1828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grpSp>
        <p:nvGrpSpPr>
          <p:cNvPr id="79" name="Google Shape;79;p5"/>
          <p:cNvGrpSpPr/>
          <p:nvPr/>
        </p:nvGrpSpPr>
        <p:grpSpPr>
          <a:xfrm rot="2178779" flipH="1">
            <a:off x="-2989553" y="2121102"/>
            <a:ext cx="4313956" cy="3465400"/>
            <a:chOff x="1645525" y="677625"/>
            <a:chExt cx="4313925" cy="3465375"/>
          </a:xfrm>
        </p:grpSpPr>
        <p:sp>
          <p:nvSpPr>
            <p:cNvPr id="80" name="Google Shape;80;p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5"/>
          <p:cNvGrpSpPr/>
          <p:nvPr/>
        </p:nvGrpSpPr>
        <p:grpSpPr>
          <a:xfrm rot="-8463123" flipH="1">
            <a:off x="7919689" y="-346076"/>
            <a:ext cx="4313828" cy="3465297"/>
            <a:chOff x="1645525" y="677625"/>
            <a:chExt cx="4313925" cy="3465375"/>
          </a:xfrm>
        </p:grpSpPr>
        <p:sp>
          <p:nvSpPr>
            <p:cNvPr id="89" name="Google Shape;89;p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ctrTitle"/>
          </p:nvPr>
        </p:nvSpPr>
        <p:spPr>
          <a:xfrm flipH="1">
            <a:off x="5981400" y="1816200"/>
            <a:ext cx="24459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 flipH="1">
            <a:off x="4734000" y="2670300"/>
            <a:ext cx="36933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6" name="Google Shape;146;p9"/>
          <p:cNvGrpSpPr/>
          <p:nvPr/>
        </p:nvGrpSpPr>
        <p:grpSpPr>
          <a:xfrm>
            <a:off x="423700" y="1792963"/>
            <a:ext cx="4313925" cy="3465375"/>
            <a:chOff x="1645525" y="677625"/>
            <a:chExt cx="4313925" cy="3465375"/>
          </a:xfrm>
        </p:grpSpPr>
        <p:sp>
          <p:nvSpPr>
            <p:cNvPr id="147" name="Google Shape;147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9"/>
          <p:cNvGrpSpPr/>
          <p:nvPr/>
        </p:nvGrpSpPr>
        <p:grpSpPr>
          <a:xfrm rot="10362564">
            <a:off x="-2743655" y="-1714491"/>
            <a:ext cx="4313859" cy="3465322"/>
            <a:chOff x="1645525" y="677625"/>
            <a:chExt cx="4313925" cy="3465375"/>
          </a:xfrm>
        </p:grpSpPr>
        <p:sp>
          <p:nvSpPr>
            <p:cNvPr id="156" name="Google Shape;156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9"/>
          <p:cNvGrpSpPr/>
          <p:nvPr/>
        </p:nvGrpSpPr>
        <p:grpSpPr>
          <a:xfrm rot="-7659021">
            <a:off x="8014069" y="3043962"/>
            <a:ext cx="4313635" cy="3465142"/>
            <a:chOff x="1645525" y="677625"/>
            <a:chExt cx="4313925" cy="3465375"/>
          </a:xfrm>
        </p:grpSpPr>
        <p:sp>
          <p:nvSpPr>
            <p:cNvPr id="165" name="Google Shape;165;p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713229" y="1555600"/>
            <a:ext cx="34290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713225" y="4319653"/>
            <a:ext cx="4331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 flipH="1">
            <a:off x="4247163" y="582475"/>
            <a:ext cx="4705436" cy="4690904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 rot="-6721043">
            <a:off x="7548010" y="3679328"/>
            <a:ext cx="4314064" cy="3465487"/>
            <a:chOff x="1645525" y="677625"/>
            <a:chExt cx="4313925" cy="3465375"/>
          </a:xfrm>
        </p:grpSpPr>
        <p:sp>
          <p:nvSpPr>
            <p:cNvPr id="180" name="Google Shape;180;p1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1"/>
          <p:cNvGrpSpPr/>
          <p:nvPr/>
        </p:nvGrpSpPr>
        <p:grpSpPr>
          <a:xfrm rot="10800000">
            <a:off x="-3279918" y="-1614444"/>
            <a:ext cx="4313494" cy="3465028"/>
            <a:chOff x="1645525" y="677625"/>
            <a:chExt cx="4313925" cy="3465375"/>
          </a:xfrm>
        </p:grpSpPr>
        <p:sp>
          <p:nvSpPr>
            <p:cNvPr id="189" name="Google Shape;189;p1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1"/>
          <p:cNvSpPr txBox="1">
            <a:spLocks noGrp="1"/>
          </p:cNvSpPr>
          <p:nvPr>
            <p:ph type="title" idx="2" hasCustomPrompt="1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02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 rot="-5400000" flipH="1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00" name="Google Shape;200;p1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2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09" name="Google Shape;209;p1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713225" y="1554480"/>
            <a:ext cx="34302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subTitle" idx="1"/>
          </p:nvPr>
        </p:nvSpPr>
        <p:spPr>
          <a:xfrm>
            <a:off x="716725" y="4319425"/>
            <a:ext cx="41226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title" idx="2" hasCustomPrompt="1"/>
          </p:nvPr>
        </p:nvSpPr>
        <p:spPr>
          <a:xfrm>
            <a:off x="713229" y="315950"/>
            <a:ext cx="9918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20000" y="3433200"/>
            <a:ext cx="77040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3" name="Google Shape;253;p14"/>
          <p:cNvGrpSpPr/>
          <p:nvPr/>
        </p:nvGrpSpPr>
        <p:grpSpPr>
          <a:xfrm rot="-5400000" flipH="1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254" name="Google Shape;254;p1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4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63" name="Google Shape;263;p14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9EC5F3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ctrTitle"/>
          </p:nvPr>
        </p:nvSpPr>
        <p:spPr>
          <a:xfrm>
            <a:off x="1654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title" idx="2" hasCustomPrompt="1"/>
          </p:nvPr>
        </p:nvSpPr>
        <p:spPr>
          <a:xfrm>
            <a:off x="738445" y="14874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5"/>
          <p:cNvSpPr txBox="1">
            <a:spLocks noGrp="1"/>
          </p:cNvSpPr>
          <p:nvPr>
            <p:ph type="ctrTitle" idx="3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4" hasCustomPrompt="1"/>
          </p:nvPr>
        </p:nvSpPr>
        <p:spPr>
          <a:xfrm>
            <a:off x="738396" y="32365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 flipH="1">
            <a:off x="1654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5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ctrTitle" idx="6"/>
          </p:nvPr>
        </p:nvSpPr>
        <p:spPr>
          <a:xfrm>
            <a:off x="5845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title" idx="7" hasCustomPrompt="1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5"/>
          <p:cNvSpPr txBox="1">
            <a:spLocks noGrp="1"/>
          </p:cNvSpPr>
          <p:nvPr>
            <p:ph type="ctrTitle" idx="8"/>
          </p:nvPr>
        </p:nvSpPr>
        <p:spPr>
          <a:xfrm>
            <a:off x="5845404" y="3339978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9" hasCustomPrompt="1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3"/>
          </p:nvPr>
        </p:nvSpPr>
        <p:spPr>
          <a:xfrm flipH="1">
            <a:off x="5845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14"/>
          </p:nvPr>
        </p:nvSpPr>
        <p:spPr>
          <a:xfrm flipH="1">
            <a:off x="5845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4" name="Google Shape;284;p15"/>
          <p:cNvGrpSpPr/>
          <p:nvPr/>
        </p:nvGrpSpPr>
        <p:grpSpPr>
          <a:xfrm rot="-5400000" flipH="1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285" name="Google Shape;285;p1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5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294" name="Google Shape;294;p15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 txBox="1">
            <a:spLocks noGrp="1"/>
          </p:cNvSpPr>
          <p:nvPr>
            <p:ph type="ctrTitle" idx="15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bg>
      <p:bgPr>
        <a:solidFill>
          <a:schemeClr val="dk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68" name="Google Shape;368;p19"/>
          <p:cNvGrpSpPr/>
          <p:nvPr/>
        </p:nvGrpSpPr>
        <p:grpSpPr>
          <a:xfrm rot="-5400000" flipH="1">
            <a:off x="6598594" y="-1758041"/>
            <a:ext cx="4313925" cy="3465375"/>
            <a:chOff x="1645525" y="677625"/>
            <a:chExt cx="4313925" cy="3465375"/>
          </a:xfrm>
        </p:grpSpPr>
        <p:sp>
          <p:nvSpPr>
            <p:cNvPr id="369" name="Google Shape;369;p1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9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378" name="Google Shape;378;p1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  <p:sldLayoutId id="2147483660" r:id="rId7"/>
    <p:sldLayoutId id="2147483661" r:id="rId8"/>
    <p:sldLayoutId id="2147483665" r:id="rId9"/>
    <p:sldLayoutId id="2147483668" r:id="rId10"/>
    <p:sldLayoutId id="2147483671" r:id="rId11"/>
    <p:sldLayoutId id="2147483674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95" name="Google Shape;795;p6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customXml" Target="../ink/ink11.xml"/><Relationship Id="rId10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15.xm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customXml" Target="../ink/ink19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27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customXml" Target="../ink/ink25.xml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in/clayton-young-b86a49148/" TargetMode="External"/><Relationship Id="rId7" Type="http://schemas.openxmlformats.org/officeDocument/2006/relationships/hyperlink" Target="https://claytonyoung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11" Type="http://schemas.openxmlformats.org/officeDocument/2006/relationships/image" Target="../media/image16.jp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hyperlink" Target="https://github.com/ClaytonYoung/ClaytonYoung.github.io/tree/master/assets/Metis" TargetMode="External"/><Relationship Id="rId9" Type="http://schemas.openxmlformats.org/officeDocument/2006/relationships/hyperlink" Target="https://decisionlab.ucsf.edu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customXml" Target="../ink/ink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38.xml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customXml" Target="../ink/ink36.xml"/><Relationship Id="rId1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 txBox="1">
            <a:spLocks noGrp="1"/>
          </p:cNvSpPr>
          <p:nvPr>
            <p:ph type="ctrTitle"/>
          </p:nvPr>
        </p:nvSpPr>
        <p:spPr>
          <a:xfrm>
            <a:off x="716724" y="541050"/>
            <a:ext cx="5191711" cy="23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Dementia</a:t>
            </a:r>
            <a:br>
              <a:rPr lang="en" dirty="0"/>
            </a:br>
            <a:r>
              <a:rPr lang="en" dirty="0"/>
              <a:t>Classification</a:t>
            </a:r>
            <a:endParaRPr dirty="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802" name="Google Shape;802;p62"/>
          <p:cNvSpPr txBox="1">
            <a:spLocks noGrp="1"/>
          </p:cNvSpPr>
          <p:nvPr>
            <p:ph type="subTitle" idx="1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Clayton Young</a:t>
            </a:r>
            <a:endParaRPr dirty="0"/>
          </a:p>
        </p:txBody>
      </p:sp>
      <p:grpSp>
        <p:nvGrpSpPr>
          <p:cNvPr id="803" name="Google Shape;803;p62"/>
          <p:cNvGrpSpPr/>
          <p:nvPr/>
        </p:nvGrpSpPr>
        <p:grpSpPr>
          <a:xfrm>
            <a:off x="6733986" y="1354623"/>
            <a:ext cx="2018084" cy="1393422"/>
            <a:chOff x="5560550" y="1017938"/>
            <a:chExt cx="2489925" cy="1719425"/>
          </a:xfrm>
        </p:grpSpPr>
        <p:sp>
          <p:nvSpPr>
            <p:cNvPr id="804" name="Google Shape;804;p62"/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2"/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2"/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2"/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2"/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2"/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2"/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2"/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2"/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2"/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2"/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2"/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2"/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2"/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2"/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2"/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62"/>
          <p:cNvGrpSpPr/>
          <p:nvPr/>
        </p:nvGrpSpPr>
        <p:grpSpPr>
          <a:xfrm>
            <a:off x="5193175" y="2466896"/>
            <a:ext cx="3941823" cy="2648094"/>
            <a:chOff x="5193175" y="2466896"/>
            <a:chExt cx="3941823" cy="2648094"/>
          </a:xfrm>
        </p:grpSpPr>
        <p:sp>
          <p:nvSpPr>
            <p:cNvPr id="823" name="Google Shape;823;p62"/>
            <p:cNvSpPr/>
            <p:nvPr/>
          </p:nvSpPr>
          <p:spPr>
            <a:xfrm flipH="1">
              <a:off x="8432050" y="3337576"/>
              <a:ext cx="27820" cy="41498"/>
            </a:xfrm>
            <a:custGeom>
              <a:avLst/>
              <a:gdLst/>
              <a:ahLst/>
              <a:cxnLst/>
              <a:rect l="l" t="t" r="r" b="b"/>
              <a:pathLst>
                <a:path w="1855" h="2767" extrusionOk="0">
                  <a:moveTo>
                    <a:pt x="0" y="1734"/>
                  </a:moveTo>
                  <a:cubicBezTo>
                    <a:pt x="547" y="2098"/>
                    <a:pt x="1033" y="2433"/>
                    <a:pt x="1520" y="2767"/>
                  </a:cubicBezTo>
                  <a:cubicBezTo>
                    <a:pt x="1854" y="1217"/>
                    <a:pt x="1520" y="396"/>
                    <a:pt x="1277" y="1"/>
                  </a:cubicBezTo>
                  <a:cubicBezTo>
                    <a:pt x="1033" y="214"/>
                    <a:pt x="578" y="822"/>
                    <a:pt x="0" y="173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2"/>
            <p:cNvSpPr/>
            <p:nvPr/>
          </p:nvSpPr>
          <p:spPr>
            <a:xfrm flipH="1">
              <a:off x="5202294" y="2958769"/>
              <a:ext cx="647337" cy="235686"/>
            </a:xfrm>
            <a:custGeom>
              <a:avLst/>
              <a:gdLst/>
              <a:ahLst/>
              <a:cxnLst/>
              <a:rect l="l" t="t" r="r" b="b"/>
              <a:pathLst>
                <a:path w="43163" h="15715" extrusionOk="0">
                  <a:moveTo>
                    <a:pt x="5016" y="15411"/>
                  </a:moveTo>
                  <a:cubicBezTo>
                    <a:pt x="4287" y="15441"/>
                    <a:pt x="4195" y="14347"/>
                    <a:pt x="4925" y="14256"/>
                  </a:cubicBezTo>
                  <a:lnTo>
                    <a:pt x="9575" y="13830"/>
                  </a:lnTo>
                  <a:lnTo>
                    <a:pt x="18299" y="11307"/>
                  </a:lnTo>
                  <a:lnTo>
                    <a:pt x="38451" y="5016"/>
                  </a:lnTo>
                  <a:cubicBezTo>
                    <a:pt x="41309" y="4134"/>
                    <a:pt x="43163" y="2766"/>
                    <a:pt x="42099" y="0"/>
                  </a:cubicBezTo>
                  <a:cubicBezTo>
                    <a:pt x="42099" y="0"/>
                    <a:pt x="42585" y="1915"/>
                    <a:pt x="39485" y="2979"/>
                  </a:cubicBezTo>
                  <a:cubicBezTo>
                    <a:pt x="36385" y="4073"/>
                    <a:pt x="274" y="14985"/>
                    <a:pt x="274" y="14985"/>
                  </a:cubicBezTo>
                  <a:cubicBezTo>
                    <a:pt x="274" y="14985"/>
                    <a:pt x="1" y="15198"/>
                    <a:pt x="31" y="15380"/>
                  </a:cubicBezTo>
                  <a:cubicBezTo>
                    <a:pt x="62" y="15593"/>
                    <a:pt x="214" y="15715"/>
                    <a:pt x="1034" y="15654"/>
                  </a:cubicBezTo>
                  <a:cubicBezTo>
                    <a:pt x="1885" y="15593"/>
                    <a:pt x="5016" y="15411"/>
                    <a:pt x="5016" y="1541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2"/>
            <p:cNvSpPr/>
            <p:nvPr/>
          </p:nvSpPr>
          <p:spPr>
            <a:xfrm flipH="1">
              <a:off x="5366396" y="2730837"/>
              <a:ext cx="542040" cy="321846"/>
            </a:xfrm>
            <a:custGeom>
              <a:avLst/>
              <a:gdLst/>
              <a:ahLst/>
              <a:cxnLst/>
              <a:rect l="l" t="t" r="r" b="b"/>
              <a:pathLst>
                <a:path w="36142" h="21460" extrusionOk="0">
                  <a:moveTo>
                    <a:pt x="7752" y="20518"/>
                  </a:moveTo>
                  <a:cubicBezTo>
                    <a:pt x="7174" y="20548"/>
                    <a:pt x="6688" y="20426"/>
                    <a:pt x="6353" y="20062"/>
                  </a:cubicBezTo>
                  <a:cubicBezTo>
                    <a:pt x="6141" y="19849"/>
                    <a:pt x="5928" y="19271"/>
                    <a:pt x="5776" y="18815"/>
                  </a:cubicBezTo>
                  <a:lnTo>
                    <a:pt x="3709" y="19818"/>
                  </a:lnTo>
                  <a:cubicBezTo>
                    <a:pt x="3040" y="20153"/>
                    <a:pt x="2524" y="19119"/>
                    <a:pt x="3192" y="18785"/>
                  </a:cubicBezTo>
                  <a:lnTo>
                    <a:pt x="5746" y="17569"/>
                  </a:lnTo>
                  <a:lnTo>
                    <a:pt x="6323" y="17296"/>
                  </a:lnTo>
                  <a:cubicBezTo>
                    <a:pt x="9575" y="15867"/>
                    <a:pt x="31065" y="6414"/>
                    <a:pt x="34226" y="4985"/>
                  </a:cubicBezTo>
                  <a:cubicBezTo>
                    <a:pt x="36141" y="4134"/>
                    <a:pt x="36141" y="1733"/>
                    <a:pt x="35199" y="0"/>
                  </a:cubicBezTo>
                  <a:cubicBezTo>
                    <a:pt x="35290" y="183"/>
                    <a:pt x="35959" y="2037"/>
                    <a:pt x="33163" y="3314"/>
                  </a:cubicBezTo>
                  <a:cubicBezTo>
                    <a:pt x="30245" y="4651"/>
                    <a:pt x="335" y="19818"/>
                    <a:pt x="335" y="19818"/>
                  </a:cubicBezTo>
                  <a:cubicBezTo>
                    <a:pt x="335" y="19818"/>
                    <a:pt x="1" y="20183"/>
                    <a:pt x="122" y="20578"/>
                  </a:cubicBezTo>
                  <a:cubicBezTo>
                    <a:pt x="274" y="21004"/>
                    <a:pt x="548" y="21460"/>
                    <a:pt x="1916" y="21277"/>
                  </a:cubicBezTo>
                  <a:cubicBezTo>
                    <a:pt x="3284" y="21095"/>
                    <a:pt x="7661" y="20518"/>
                    <a:pt x="7752" y="2051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2"/>
            <p:cNvSpPr/>
            <p:nvPr/>
          </p:nvSpPr>
          <p:spPr>
            <a:xfrm flipH="1">
              <a:off x="6598126" y="3091422"/>
              <a:ext cx="93014" cy="83896"/>
            </a:xfrm>
            <a:custGeom>
              <a:avLst/>
              <a:gdLst/>
              <a:ahLst/>
              <a:cxnLst/>
              <a:rect l="l" t="t" r="r" b="b"/>
              <a:pathLst>
                <a:path w="6202" h="5594" extrusionOk="0">
                  <a:moveTo>
                    <a:pt x="5411" y="0"/>
                  </a:moveTo>
                  <a:cubicBezTo>
                    <a:pt x="5380" y="31"/>
                    <a:pt x="5350" y="31"/>
                    <a:pt x="5320" y="31"/>
                  </a:cubicBezTo>
                  <a:cubicBezTo>
                    <a:pt x="5107" y="183"/>
                    <a:pt x="3374" y="699"/>
                    <a:pt x="851" y="1399"/>
                  </a:cubicBezTo>
                  <a:lnTo>
                    <a:pt x="0" y="1611"/>
                  </a:lnTo>
                  <a:lnTo>
                    <a:pt x="6201" y="5593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2"/>
            <p:cNvSpPr/>
            <p:nvPr/>
          </p:nvSpPr>
          <p:spPr>
            <a:xfrm flipH="1">
              <a:off x="5381904" y="3311151"/>
              <a:ext cx="1825721" cy="558432"/>
            </a:xfrm>
            <a:custGeom>
              <a:avLst/>
              <a:gdLst/>
              <a:ahLst/>
              <a:cxnLst/>
              <a:rect l="l" t="t" r="r" b="b"/>
              <a:pathLst>
                <a:path w="121735" h="37235" extrusionOk="0">
                  <a:moveTo>
                    <a:pt x="4073" y="17599"/>
                  </a:moveTo>
                  <a:cubicBezTo>
                    <a:pt x="2796" y="20000"/>
                    <a:pt x="1489" y="22371"/>
                    <a:pt x="213" y="24712"/>
                  </a:cubicBezTo>
                  <a:cubicBezTo>
                    <a:pt x="152" y="25016"/>
                    <a:pt x="61" y="25289"/>
                    <a:pt x="0" y="25593"/>
                  </a:cubicBezTo>
                  <a:cubicBezTo>
                    <a:pt x="1793" y="23921"/>
                    <a:pt x="6018" y="20061"/>
                    <a:pt x="7508" y="19636"/>
                  </a:cubicBezTo>
                  <a:cubicBezTo>
                    <a:pt x="10426" y="18845"/>
                    <a:pt x="16353" y="22766"/>
                    <a:pt x="17143" y="25654"/>
                  </a:cubicBezTo>
                  <a:cubicBezTo>
                    <a:pt x="17873" y="28207"/>
                    <a:pt x="16353" y="34165"/>
                    <a:pt x="15988" y="35502"/>
                  </a:cubicBezTo>
                  <a:cubicBezTo>
                    <a:pt x="16231" y="35836"/>
                    <a:pt x="16718" y="36444"/>
                    <a:pt x="17295" y="37235"/>
                  </a:cubicBezTo>
                  <a:cubicBezTo>
                    <a:pt x="23648" y="33344"/>
                    <a:pt x="49910" y="17174"/>
                    <a:pt x="54044" y="17052"/>
                  </a:cubicBezTo>
                  <a:cubicBezTo>
                    <a:pt x="57022" y="16961"/>
                    <a:pt x="65381" y="16353"/>
                    <a:pt x="73193" y="15684"/>
                  </a:cubicBezTo>
                  <a:cubicBezTo>
                    <a:pt x="80944" y="15046"/>
                    <a:pt x="88117" y="14347"/>
                    <a:pt x="88907" y="14104"/>
                  </a:cubicBezTo>
                  <a:cubicBezTo>
                    <a:pt x="90610" y="13617"/>
                    <a:pt x="93528" y="12979"/>
                    <a:pt x="93558" y="12979"/>
                  </a:cubicBezTo>
                  <a:lnTo>
                    <a:pt x="93588" y="12949"/>
                  </a:lnTo>
                  <a:cubicBezTo>
                    <a:pt x="97996" y="12249"/>
                    <a:pt x="103102" y="11885"/>
                    <a:pt x="107692" y="11550"/>
                  </a:cubicBezTo>
                  <a:cubicBezTo>
                    <a:pt x="111947" y="11246"/>
                    <a:pt x="115747" y="10973"/>
                    <a:pt x="118057" y="10517"/>
                  </a:cubicBezTo>
                  <a:cubicBezTo>
                    <a:pt x="119820" y="10152"/>
                    <a:pt x="121309" y="9240"/>
                    <a:pt x="121735" y="7964"/>
                  </a:cubicBezTo>
                  <a:cubicBezTo>
                    <a:pt x="121036" y="8511"/>
                    <a:pt x="120185" y="8876"/>
                    <a:pt x="119090" y="9028"/>
                  </a:cubicBezTo>
                  <a:cubicBezTo>
                    <a:pt x="116872" y="9301"/>
                    <a:pt x="95047" y="10395"/>
                    <a:pt x="94500" y="10152"/>
                  </a:cubicBezTo>
                  <a:cubicBezTo>
                    <a:pt x="93953" y="9939"/>
                    <a:pt x="93041" y="8480"/>
                    <a:pt x="92494" y="8876"/>
                  </a:cubicBezTo>
                  <a:cubicBezTo>
                    <a:pt x="91977" y="9301"/>
                    <a:pt x="89637" y="10882"/>
                    <a:pt x="85594" y="11155"/>
                  </a:cubicBezTo>
                  <a:cubicBezTo>
                    <a:pt x="81552" y="11398"/>
                    <a:pt x="58451" y="13222"/>
                    <a:pt x="54560" y="13101"/>
                  </a:cubicBezTo>
                  <a:cubicBezTo>
                    <a:pt x="50639" y="12949"/>
                    <a:pt x="48116" y="8328"/>
                    <a:pt x="48116" y="8328"/>
                  </a:cubicBezTo>
                  <a:lnTo>
                    <a:pt x="46931" y="8359"/>
                  </a:lnTo>
                  <a:cubicBezTo>
                    <a:pt x="46931" y="8359"/>
                    <a:pt x="45563" y="13465"/>
                    <a:pt x="44226" y="13800"/>
                  </a:cubicBezTo>
                  <a:cubicBezTo>
                    <a:pt x="42858" y="14134"/>
                    <a:pt x="38815" y="14468"/>
                    <a:pt x="36049" y="14681"/>
                  </a:cubicBezTo>
                  <a:cubicBezTo>
                    <a:pt x="33314" y="14863"/>
                    <a:pt x="31885" y="13313"/>
                    <a:pt x="32159" y="10699"/>
                  </a:cubicBezTo>
                  <a:cubicBezTo>
                    <a:pt x="32432" y="8055"/>
                    <a:pt x="34165" y="0"/>
                    <a:pt x="34165" y="0"/>
                  </a:cubicBezTo>
                  <a:lnTo>
                    <a:pt x="29241" y="9848"/>
                  </a:lnTo>
                  <a:cubicBezTo>
                    <a:pt x="27083" y="16718"/>
                    <a:pt x="20031" y="22675"/>
                    <a:pt x="17994" y="21672"/>
                  </a:cubicBezTo>
                  <a:cubicBezTo>
                    <a:pt x="15988" y="20669"/>
                    <a:pt x="14377" y="20882"/>
                    <a:pt x="13952" y="17508"/>
                  </a:cubicBezTo>
                  <a:cubicBezTo>
                    <a:pt x="13557" y="14134"/>
                    <a:pt x="12797" y="9058"/>
                    <a:pt x="12797" y="9058"/>
                  </a:cubicBezTo>
                  <a:lnTo>
                    <a:pt x="10547" y="11763"/>
                  </a:lnTo>
                  <a:cubicBezTo>
                    <a:pt x="9757" y="13526"/>
                    <a:pt x="8511" y="16019"/>
                    <a:pt x="6383" y="16809"/>
                  </a:cubicBezTo>
                  <a:cubicBezTo>
                    <a:pt x="5654" y="17052"/>
                    <a:pt x="4833" y="17356"/>
                    <a:pt x="4073" y="17599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2"/>
            <p:cNvSpPr/>
            <p:nvPr/>
          </p:nvSpPr>
          <p:spPr>
            <a:xfrm flipH="1">
              <a:off x="7708601" y="4061026"/>
              <a:ext cx="241175" cy="279913"/>
            </a:xfrm>
            <a:custGeom>
              <a:avLst/>
              <a:gdLst/>
              <a:ahLst/>
              <a:cxnLst/>
              <a:rect l="l" t="t" r="r" b="b"/>
              <a:pathLst>
                <a:path w="16081" h="18664" extrusionOk="0">
                  <a:moveTo>
                    <a:pt x="16080" y="1"/>
                  </a:moveTo>
                  <a:cubicBezTo>
                    <a:pt x="13588" y="2584"/>
                    <a:pt x="7448" y="10457"/>
                    <a:pt x="5867" y="12493"/>
                  </a:cubicBezTo>
                  <a:cubicBezTo>
                    <a:pt x="6901" y="13192"/>
                    <a:pt x="9272" y="14925"/>
                    <a:pt x="11217" y="17357"/>
                  </a:cubicBezTo>
                  <a:cubicBezTo>
                    <a:pt x="10031" y="15624"/>
                    <a:pt x="10487" y="12676"/>
                    <a:pt x="11247" y="10852"/>
                  </a:cubicBezTo>
                  <a:cubicBezTo>
                    <a:pt x="11977" y="9028"/>
                    <a:pt x="16050" y="1"/>
                    <a:pt x="16080" y="1"/>
                  </a:cubicBezTo>
                  <a:close/>
                  <a:moveTo>
                    <a:pt x="2432" y="12919"/>
                  </a:moveTo>
                  <a:cubicBezTo>
                    <a:pt x="1065" y="13314"/>
                    <a:pt x="305" y="14621"/>
                    <a:pt x="1" y="15320"/>
                  </a:cubicBezTo>
                  <a:cubicBezTo>
                    <a:pt x="730" y="15746"/>
                    <a:pt x="2250" y="16810"/>
                    <a:pt x="3983" y="18664"/>
                  </a:cubicBezTo>
                  <a:lnTo>
                    <a:pt x="3983" y="18664"/>
                  </a:lnTo>
                  <a:cubicBezTo>
                    <a:pt x="3983" y="18664"/>
                    <a:pt x="3010" y="16779"/>
                    <a:pt x="2250" y="15138"/>
                  </a:cubicBezTo>
                  <a:cubicBezTo>
                    <a:pt x="1673" y="13922"/>
                    <a:pt x="2129" y="13223"/>
                    <a:pt x="2432" y="12919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2"/>
            <p:cNvSpPr/>
            <p:nvPr/>
          </p:nvSpPr>
          <p:spPr>
            <a:xfrm flipH="1">
              <a:off x="6842480" y="4445772"/>
              <a:ext cx="1504804" cy="578963"/>
            </a:xfrm>
            <a:custGeom>
              <a:avLst/>
              <a:gdLst/>
              <a:ahLst/>
              <a:cxnLst/>
              <a:rect l="l" t="t" r="r" b="b"/>
              <a:pathLst>
                <a:path w="100337" h="38604" extrusionOk="0">
                  <a:moveTo>
                    <a:pt x="1916" y="20487"/>
                  </a:moveTo>
                  <a:cubicBezTo>
                    <a:pt x="2676" y="26597"/>
                    <a:pt x="3223" y="31703"/>
                    <a:pt x="3223" y="32585"/>
                  </a:cubicBezTo>
                  <a:cubicBezTo>
                    <a:pt x="3284" y="34469"/>
                    <a:pt x="1065" y="36931"/>
                    <a:pt x="1" y="37995"/>
                  </a:cubicBezTo>
                  <a:cubicBezTo>
                    <a:pt x="548" y="38269"/>
                    <a:pt x="1399" y="38603"/>
                    <a:pt x="2250" y="38481"/>
                  </a:cubicBezTo>
                  <a:cubicBezTo>
                    <a:pt x="3739" y="38299"/>
                    <a:pt x="31400" y="32068"/>
                    <a:pt x="35685" y="30609"/>
                  </a:cubicBezTo>
                  <a:cubicBezTo>
                    <a:pt x="39363" y="29363"/>
                    <a:pt x="43527" y="25077"/>
                    <a:pt x="44287" y="24287"/>
                  </a:cubicBezTo>
                  <a:cubicBezTo>
                    <a:pt x="44470" y="22980"/>
                    <a:pt x="45594" y="14499"/>
                    <a:pt x="44591" y="6840"/>
                  </a:cubicBezTo>
                  <a:cubicBezTo>
                    <a:pt x="44591" y="7022"/>
                    <a:pt x="44227" y="17508"/>
                    <a:pt x="41552" y="18116"/>
                  </a:cubicBezTo>
                  <a:cubicBezTo>
                    <a:pt x="38846" y="18724"/>
                    <a:pt x="14773" y="22676"/>
                    <a:pt x="9028" y="23101"/>
                  </a:cubicBezTo>
                  <a:cubicBezTo>
                    <a:pt x="3314" y="23496"/>
                    <a:pt x="1916" y="20487"/>
                    <a:pt x="1916" y="20487"/>
                  </a:cubicBezTo>
                  <a:close/>
                  <a:moveTo>
                    <a:pt x="45868" y="7934"/>
                  </a:moveTo>
                  <a:lnTo>
                    <a:pt x="45868" y="7934"/>
                  </a:lnTo>
                  <a:cubicBezTo>
                    <a:pt x="45868" y="7934"/>
                    <a:pt x="46932" y="12189"/>
                    <a:pt x="47813" y="13284"/>
                  </a:cubicBezTo>
                  <a:cubicBezTo>
                    <a:pt x="48695" y="14408"/>
                    <a:pt x="51704" y="14378"/>
                    <a:pt x="52768" y="10426"/>
                  </a:cubicBezTo>
                  <a:cubicBezTo>
                    <a:pt x="51521" y="16262"/>
                    <a:pt x="49607" y="22858"/>
                    <a:pt x="49272" y="24013"/>
                  </a:cubicBezTo>
                  <a:cubicBezTo>
                    <a:pt x="48786" y="24348"/>
                    <a:pt x="47145" y="25381"/>
                    <a:pt x="45442" y="24287"/>
                  </a:cubicBezTo>
                  <a:cubicBezTo>
                    <a:pt x="45686" y="22615"/>
                    <a:pt x="46597" y="15138"/>
                    <a:pt x="45868" y="7934"/>
                  </a:cubicBezTo>
                  <a:close/>
                  <a:moveTo>
                    <a:pt x="54288" y="8572"/>
                  </a:moveTo>
                  <a:cubicBezTo>
                    <a:pt x="53163" y="14469"/>
                    <a:pt x="51035" y="21946"/>
                    <a:pt x="50458" y="23983"/>
                  </a:cubicBezTo>
                  <a:cubicBezTo>
                    <a:pt x="52008" y="24499"/>
                    <a:pt x="56658" y="25867"/>
                    <a:pt x="59394" y="25320"/>
                  </a:cubicBezTo>
                  <a:cubicBezTo>
                    <a:pt x="61066" y="25016"/>
                    <a:pt x="66750" y="22524"/>
                    <a:pt x="72798" y="19606"/>
                  </a:cubicBezTo>
                  <a:cubicBezTo>
                    <a:pt x="79060" y="16597"/>
                    <a:pt x="85747" y="13132"/>
                    <a:pt x="88817" y="11156"/>
                  </a:cubicBezTo>
                  <a:cubicBezTo>
                    <a:pt x="89486" y="10761"/>
                    <a:pt x="90185" y="10305"/>
                    <a:pt x="90884" y="9879"/>
                  </a:cubicBezTo>
                  <a:cubicBezTo>
                    <a:pt x="95808" y="6809"/>
                    <a:pt x="99304" y="4621"/>
                    <a:pt x="100094" y="1247"/>
                  </a:cubicBezTo>
                  <a:cubicBezTo>
                    <a:pt x="100215" y="821"/>
                    <a:pt x="100276" y="426"/>
                    <a:pt x="100337" y="1"/>
                  </a:cubicBezTo>
                  <a:cubicBezTo>
                    <a:pt x="99000" y="2128"/>
                    <a:pt x="96538" y="4560"/>
                    <a:pt x="91978" y="6293"/>
                  </a:cubicBezTo>
                  <a:cubicBezTo>
                    <a:pt x="84957" y="8907"/>
                    <a:pt x="67510" y="16445"/>
                    <a:pt x="63528" y="17660"/>
                  </a:cubicBezTo>
                  <a:cubicBezTo>
                    <a:pt x="59576" y="18876"/>
                    <a:pt x="58148" y="17174"/>
                    <a:pt x="57661" y="16323"/>
                  </a:cubicBezTo>
                  <a:cubicBezTo>
                    <a:pt x="57205" y="15442"/>
                    <a:pt x="54288" y="8572"/>
                    <a:pt x="54288" y="8572"/>
                  </a:cubicBezTo>
                  <a:close/>
                  <a:moveTo>
                    <a:pt x="1916" y="20487"/>
                  </a:move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2"/>
            <p:cNvSpPr/>
            <p:nvPr/>
          </p:nvSpPr>
          <p:spPr>
            <a:xfrm flipH="1">
              <a:off x="7210354" y="3587855"/>
              <a:ext cx="360135" cy="354211"/>
            </a:xfrm>
            <a:custGeom>
              <a:avLst/>
              <a:gdLst/>
              <a:ahLst/>
              <a:cxnLst/>
              <a:rect l="l" t="t" r="r" b="b"/>
              <a:pathLst>
                <a:path w="24013" h="23618" extrusionOk="0">
                  <a:moveTo>
                    <a:pt x="22493" y="8754"/>
                  </a:moveTo>
                  <a:cubicBezTo>
                    <a:pt x="23526" y="5806"/>
                    <a:pt x="24013" y="2827"/>
                    <a:pt x="23830" y="0"/>
                  </a:cubicBezTo>
                  <a:cubicBezTo>
                    <a:pt x="23830" y="0"/>
                    <a:pt x="23891" y="3678"/>
                    <a:pt x="21064" y="6262"/>
                  </a:cubicBezTo>
                  <a:cubicBezTo>
                    <a:pt x="18997" y="8177"/>
                    <a:pt x="8602" y="14681"/>
                    <a:pt x="3283" y="17964"/>
                  </a:cubicBezTo>
                  <a:cubicBezTo>
                    <a:pt x="2219" y="19757"/>
                    <a:pt x="1520" y="20973"/>
                    <a:pt x="1520" y="20973"/>
                  </a:cubicBezTo>
                  <a:lnTo>
                    <a:pt x="0" y="23618"/>
                  </a:lnTo>
                  <a:lnTo>
                    <a:pt x="9088" y="17842"/>
                  </a:lnTo>
                  <a:cubicBezTo>
                    <a:pt x="9727" y="17417"/>
                    <a:pt x="10487" y="17052"/>
                    <a:pt x="11368" y="16627"/>
                  </a:cubicBezTo>
                  <a:cubicBezTo>
                    <a:pt x="13860" y="15411"/>
                    <a:pt x="17478" y="13617"/>
                    <a:pt x="22493" y="8754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2"/>
            <p:cNvSpPr/>
            <p:nvPr/>
          </p:nvSpPr>
          <p:spPr>
            <a:xfrm flipH="1">
              <a:off x="6935930" y="3226805"/>
              <a:ext cx="160923" cy="392964"/>
            </a:xfrm>
            <a:custGeom>
              <a:avLst/>
              <a:gdLst/>
              <a:ahLst/>
              <a:cxnLst/>
              <a:rect l="l" t="t" r="r" b="b"/>
              <a:pathLst>
                <a:path w="10730" h="26202" extrusionOk="0">
                  <a:moveTo>
                    <a:pt x="9544" y="426"/>
                  </a:moveTo>
                  <a:cubicBezTo>
                    <a:pt x="9666" y="153"/>
                    <a:pt x="10000" y="1"/>
                    <a:pt x="10304" y="92"/>
                  </a:cubicBezTo>
                  <a:cubicBezTo>
                    <a:pt x="10578" y="214"/>
                    <a:pt x="10730" y="548"/>
                    <a:pt x="10639" y="852"/>
                  </a:cubicBezTo>
                  <a:lnTo>
                    <a:pt x="1186" y="25776"/>
                  </a:lnTo>
                  <a:cubicBezTo>
                    <a:pt x="1094" y="26050"/>
                    <a:pt x="760" y="26202"/>
                    <a:pt x="456" y="26111"/>
                  </a:cubicBezTo>
                  <a:cubicBezTo>
                    <a:pt x="152" y="25989"/>
                    <a:pt x="0" y="25655"/>
                    <a:pt x="122" y="2535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2"/>
            <p:cNvSpPr/>
            <p:nvPr/>
          </p:nvSpPr>
          <p:spPr>
            <a:xfrm flipH="1">
              <a:off x="6675168" y="3250066"/>
              <a:ext cx="160938" cy="392964"/>
            </a:xfrm>
            <a:custGeom>
              <a:avLst/>
              <a:gdLst/>
              <a:ahLst/>
              <a:cxnLst/>
              <a:rect l="l" t="t" r="r" b="b"/>
              <a:pathLst>
                <a:path w="10731" h="26202" extrusionOk="0">
                  <a:moveTo>
                    <a:pt x="9545" y="426"/>
                  </a:moveTo>
                  <a:cubicBezTo>
                    <a:pt x="9666" y="152"/>
                    <a:pt x="10001" y="0"/>
                    <a:pt x="10274" y="91"/>
                  </a:cubicBezTo>
                  <a:cubicBezTo>
                    <a:pt x="10578" y="213"/>
                    <a:pt x="10730" y="547"/>
                    <a:pt x="10609" y="851"/>
                  </a:cubicBezTo>
                  <a:lnTo>
                    <a:pt x="1186" y="25775"/>
                  </a:lnTo>
                  <a:cubicBezTo>
                    <a:pt x="1095" y="26049"/>
                    <a:pt x="760" y="26201"/>
                    <a:pt x="456" y="26110"/>
                  </a:cubicBezTo>
                  <a:cubicBezTo>
                    <a:pt x="153" y="25988"/>
                    <a:pt x="1" y="25654"/>
                    <a:pt x="122" y="2535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2"/>
            <p:cNvSpPr/>
            <p:nvPr/>
          </p:nvSpPr>
          <p:spPr>
            <a:xfrm flipH="1">
              <a:off x="6041074" y="2889481"/>
              <a:ext cx="204701" cy="83881"/>
            </a:xfrm>
            <a:custGeom>
              <a:avLst/>
              <a:gdLst/>
              <a:ahLst/>
              <a:cxnLst/>
              <a:rect l="l" t="t" r="r" b="b"/>
              <a:pathLst>
                <a:path w="13649" h="5593" extrusionOk="0">
                  <a:moveTo>
                    <a:pt x="6232" y="1064"/>
                  </a:moveTo>
                  <a:cubicBezTo>
                    <a:pt x="4712" y="304"/>
                    <a:pt x="3588" y="304"/>
                    <a:pt x="3101" y="0"/>
                  </a:cubicBezTo>
                  <a:cubicBezTo>
                    <a:pt x="2007" y="1216"/>
                    <a:pt x="1" y="3708"/>
                    <a:pt x="183" y="5593"/>
                  </a:cubicBezTo>
                  <a:lnTo>
                    <a:pt x="13649" y="31"/>
                  </a:lnTo>
                  <a:cubicBezTo>
                    <a:pt x="12676" y="304"/>
                    <a:pt x="11795" y="517"/>
                    <a:pt x="11035" y="669"/>
                  </a:cubicBezTo>
                  <a:cubicBezTo>
                    <a:pt x="8846" y="1125"/>
                    <a:pt x="6506" y="1125"/>
                    <a:pt x="6506" y="1125"/>
                  </a:cubicBezTo>
                  <a:cubicBezTo>
                    <a:pt x="6414" y="1125"/>
                    <a:pt x="6323" y="1094"/>
                    <a:pt x="6232" y="1064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2"/>
            <p:cNvSpPr/>
            <p:nvPr/>
          </p:nvSpPr>
          <p:spPr>
            <a:xfrm flipH="1">
              <a:off x="6005065" y="2959219"/>
              <a:ext cx="435347" cy="342828"/>
            </a:xfrm>
            <a:custGeom>
              <a:avLst/>
              <a:gdLst/>
              <a:ahLst/>
              <a:cxnLst/>
              <a:rect l="l" t="t" r="r" b="b"/>
              <a:pathLst>
                <a:path w="29028" h="22859" extrusionOk="0">
                  <a:moveTo>
                    <a:pt x="27873" y="548"/>
                  </a:moveTo>
                  <a:cubicBezTo>
                    <a:pt x="27873" y="244"/>
                    <a:pt x="28146" y="1"/>
                    <a:pt x="28450" y="1"/>
                  </a:cubicBezTo>
                  <a:cubicBezTo>
                    <a:pt x="28754" y="1"/>
                    <a:pt x="29028" y="274"/>
                    <a:pt x="28998" y="578"/>
                  </a:cubicBezTo>
                  <a:cubicBezTo>
                    <a:pt x="28998" y="639"/>
                    <a:pt x="28998" y="22737"/>
                    <a:pt x="578" y="22858"/>
                  </a:cubicBezTo>
                  <a:cubicBezTo>
                    <a:pt x="274" y="22858"/>
                    <a:pt x="0" y="22585"/>
                    <a:pt x="0" y="22281"/>
                  </a:cubicBezTo>
                  <a:cubicBezTo>
                    <a:pt x="0" y="21977"/>
                    <a:pt x="274" y="21703"/>
                    <a:pt x="578" y="21703"/>
                  </a:cubicBezTo>
                  <a:cubicBezTo>
                    <a:pt x="27873" y="21612"/>
                    <a:pt x="27873" y="609"/>
                    <a:pt x="27873" y="54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2"/>
            <p:cNvSpPr/>
            <p:nvPr/>
          </p:nvSpPr>
          <p:spPr>
            <a:xfrm flipH="1">
              <a:off x="6031040" y="3072735"/>
              <a:ext cx="91650" cy="323676"/>
            </a:xfrm>
            <a:custGeom>
              <a:avLst/>
              <a:gdLst/>
              <a:ahLst/>
              <a:cxnLst/>
              <a:rect l="l" t="t" r="r" b="b"/>
              <a:pathLst>
                <a:path w="6111" h="21582" extrusionOk="0">
                  <a:moveTo>
                    <a:pt x="4925" y="426"/>
                  </a:moveTo>
                  <a:cubicBezTo>
                    <a:pt x="5046" y="152"/>
                    <a:pt x="5350" y="0"/>
                    <a:pt x="5654" y="91"/>
                  </a:cubicBezTo>
                  <a:cubicBezTo>
                    <a:pt x="5958" y="213"/>
                    <a:pt x="6110" y="547"/>
                    <a:pt x="5989" y="821"/>
                  </a:cubicBezTo>
                  <a:cubicBezTo>
                    <a:pt x="5989" y="882"/>
                    <a:pt x="1308" y="13678"/>
                    <a:pt x="1156" y="21004"/>
                  </a:cubicBezTo>
                  <a:cubicBezTo>
                    <a:pt x="1156" y="21307"/>
                    <a:pt x="882" y="21581"/>
                    <a:pt x="578" y="21551"/>
                  </a:cubicBezTo>
                  <a:cubicBezTo>
                    <a:pt x="244" y="21551"/>
                    <a:pt x="1" y="21307"/>
                    <a:pt x="1" y="20973"/>
                  </a:cubicBezTo>
                  <a:cubicBezTo>
                    <a:pt x="153" y="13435"/>
                    <a:pt x="4925" y="487"/>
                    <a:pt x="4925" y="42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2"/>
            <p:cNvSpPr/>
            <p:nvPr/>
          </p:nvSpPr>
          <p:spPr>
            <a:xfrm flipH="1">
              <a:off x="5193175" y="2466896"/>
              <a:ext cx="3941823" cy="2648094"/>
            </a:xfrm>
            <a:custGeom>
              <a:avLst/>
              <a:gdLst/>
              <a:ahLst/>
              <a:cxnLst/>
              <a:rect l="l" t="t" r="r" b="b"/>
              <a:pathLst>
                <a:path w="262832" h="176569" extrusionOk="0">
                  <a:moveTo>
                    <a:pt x="141826" y="51247"/>
                  </a:moveTo>
                  <a:lnTo>
                    <a:pt x="82707" y="61582"/>
                  </a:lnTo>
                  <a:lnTo>
                    <a:pt x="82676" y="61582"/>
                  </a:lnTo>
                  <a:lnTo>
                    <a:pt x="56141" y="66354"/>
                  </a:lnTo>
                  <a:cubicBezTo>
                    <a:pt x="56110" y="66354"/>
                    <a:pt x="56080" y="66354"/>
                    <a:pt x="56050" y="66354"/>
                  </a:cubicBezTo>
                  <a:lnTo>
                    <a:pt x="56019" y="66354"/>
                  </a:lnTo>
                  <a:cubicBezTo>
                    <a:pt x="55807" y="66354"/>
                    <a:pt x="53010" y="66324"/>
                    <a:pt x="48816" y="63649"/>
                  </a:cubicBezTo>
                  <a:cubicBezTo>
                    <a:pt x="48086" y="63193"/>
                    <a:pt x="47235" y="62646"/>
                    <a:pt x="46353" y="62068"/>
                  </a:cubicBezTo>
                  <a:cubicBezTo>
                    <a:pt x="45715" y="61643"/>
                    <a:pt x="45077" y="61217"/>
                    <a:pt x="44439" y="60761"/>
                  </a:cubicBezTo>
                  <a:cubicBezTo>
                    <a:pt x="43618" y="62129"/>
                    <a:pt x="42645" y="63892"/>
                    <a:pt x="41612" y="65898"/>
                  </a:cubicBezTo>
                  <a:cubicBezTo>
                    <a:pt x="39514" y="69941"/>
                    <a:pt x="37296" y="74895"/>
                    <a:pt x="35806" y="79272"/>
                  </a:cubicBezTo>
                  <a:cubicBezTo>
                    <a:pt x="33587" y="85929"/>
                    <a:pt x="35107" y="97601"/>
                    <a:pt x="36566" y="106172"/>
                  </a:cubicBezTo>
                  <a:lnTo>
                    <a:pt x="38815" y="107479"/>
                  </a:lnTo>
                  <a:lnTo>
                    <a:pt x="41338" y="108938"/>
                  </a:lnTo>
                  <a:cubicBezTo>
                    <a:pt x="43071" y="109941"/>
                    <a:pt x="44955" y="110640"/>
                    <a:pt x="46870" y="111127"/>
                  </a:cubicBezTo>
                  <a:cubicBezTo>
                    <a:pt x="46901" y="111127"/>
                    <a:pt x="46961" y="111127"/>
                    <a:pt x="46992" y="111127"/>
                  </a:cubicBezTo>
                  <a:lnTo>
                    <a:pt x="47022" y="111157"/>
                  </a:lnTo>
                  <a:cubicBezTo>
                    <a:pt x="57357" y="113619"/>
                    <a:pt x="69333" y="109516"/>
                    <a:pt x="69393" y="109485"/>
                  </a:cubicBezTo>
                  <a:lnTo>
                    <a:pt x="103437" y="97601"/>
                  </a:lnTo>
                  <a:lnTo>
                    <a:pt x="104865" y="95169"/>
                  </a:lnTo>
                  <a:cubicBezTo>
                    <a:pt x="104865" y="95108"/>
                    <a:pt x="113437" y="80427"/>
                    <a:pt x="115017" y="77266"/>
                  </a:cubicBezTo>
                  <a:cubicBezTo>
                    <a:pt x="115382" y="76537"/>
                    <a:pt x="115838" y="75503"/>
                    <a:pt x="116385" y="74318"/>
                  </a:cubicBezTo>
                  <a:cubicBezTo>
                    <a:pt x="118270" y="70153"/>
                    <a:pt x="120945" y="64257"/>
                    <a:pt x="122707" y="63770"/>
                  </a:cubicBezTo>
                  <a:cubicBezTo>
                    <a:pt x="123011" y="63679"/>
                    <a:pt x="123346" y="63710"/>
                    <a:pt x="123711" y="63831"/>
                  </a:cubicBezTo>
                  <a:cubicBezTo>
                    <a:pt x="124470" y="64135"/>
                    <a:pt x="125473" y="64925"/>
                    <a:pt x="126385" y="66141"/>
                  </a:cubicBezTo>
                  <a:cubicBezTo>
                    <a:pt x="127267" y="67327"/>
                    <a:pt x="128118" y="68968"/>
                    <a:pt x="128665" y="70974"/>
                  </a:cubicBezTo>
                  <a:cubicBezTo>
                    <a:pt x="129182" y="72889"/>
                    <a:pt x="129455" y="75138"/>
                    <a:pt x="129243" y="77661"/>
                  </a:cubicBezTo>
                  <a:cubicBezTo>
                    <a:pt x="131644" y="73315"/>
                    <a:pt x="133984" y="68907"/>
                    <a:pt x="136051" y="64652"/>
                  </a:cubicBezTo>
                  <a:cubicBezTo>
                    <a:pt x="138392" y="59910"/>
                    <a:pt x="140398" y="55351"/>
                    <a:pt x="141826" y="51247"/>
                  </a:cubicBezTo>
                  <a:close/>
                  <a:moveTo>
                    <a:pt x="30487" y="176568"/>
                  </a:moveTo>
                  <a:lnTo>
                    <a:pt x="26262" y="176568"/>
                  </a:lnTo>
                  <a:lnTo>
                    <a:pt x="51308" y="169517"/>
                  </a:lnTo>
                  <a:cubicBezTo>
                    <a:pt x="51885" y="169000"/>
                    <a:pt x="54651" y="166325"/>
                    <a:pt x="54621" y="164532"/>
                  </a:cubicBezTo>
                  <a:cubicBezTo>
                    <a:pt x="54591" y="163134"/>
                    <a:pt x="53162" y="150459"/>
                    <a:pt x="51642" y="140550"/>
                  </a:cubicBezTo>
                  <a:cubicBezTo>
                    <a:pt x="50761" y="134774"/>
                    <a:pt x="49910" y="129972"/>
                    <a:pt x="49302" y="129090"/>
                  </a:cubicBezTo>
                  <a:cubicBezTo>
                    <a:pt x="47873" y="126993"/>
                    <a:pt x="47053" y="126628"/>
                    <a:pt x="46840" y="126568"/>
                  </a:cubicBezTo>
                  <a:lnTo>
                    <a:pt x="0" y="127814"/>
                  </a:lnTo>
                  <a:lnTo>
                    <a:pt x="0" y="126659"/>
                  </a:lnTo>
                  <a:lnTo>
                    <a:pt x="46566" y="125443"/>
                  </a:lnTo>
                  <a:cubicBezTo>
                    <a:pt x="46931" y="124805"/>
                    <a:pt x="47964" y="123498"/>
                    <a:pt x="49849" y="123255"/>
                  </a:cubicBezTo>
                  <a:cubicBezTo>
                    <a:pt x="51885" y="123011"/>
                    <a:pt x="74743" y="121522"/>
                    <a:pt x="77904" y="121309"/>
                  </a:cubicBezTo>
                  <a:cubicBezTo>
                    <a:pt x="78391" y="120185"/>
                    <a:pt x="80153" y="116902"/>
                    <a:pt x="83862" y="118270"/>
                  </a:cubicBezTo>
                  <a:cubicBezTo>
                    <a:pt x="85351" y="116355"/>
                    <a:pt x="92616" y="106993"/>
                    <a:pt x="94774" y="104956"/>
                  </a:cubicBezTo>
                  <a:cubicBezTo>
                    <a:pt x="95807" y="104014"/>
                    <a:pt x="98847" y="101947"/>
                    <a:pt x="102221" y="99728"/>
                  </a:cubicBezTo>
                  <a:lnTo>
                    <a:pt x="102555" y="99120"/>
                  </a:lnTo>
                  <a:lnTo>
                    <a:pt x="69728" y="110580"/>
                  </a:lnTo>
                  <a:cubicBezTo>
                    <a:pt x="69697" y="110580"/>
                    <a:pt x="57813" y="114653"/>
                    <a:pt x="47205" y="112343"/>
                  </a:cubicBezTo>
                  <a:cubicBezTo>
                    <a:pt x="44621" y="120640"/>
                    <a:pt x="41156" y="120489"/>
                    <a:pt x="40274" y="120276"/>
                  </a:cubicBezTo>
                  <a:cubicBezTo>
                    <a:pt x="39849" y="120397"/>
                    <a:pt x="38755" y="120549"/>
                    <a:pt x="37387" y="119881"/>
                  </a:cubicBezTo>
                  <a:cubicBezTo>
                    <a:pt x="35989" y="119182"/>
                    <a:pt x="5441" y="106172"/>
                    <a:pt x="0" y="103862"/>
                  </a:cubicBezTo>
                  <a:lnTo>
                    <a:pt x="0" y="102616"/>
                  </a:lnTo>
                  <a:cubicBezTo>
                    <a:pt x="3860" y="104257"/>
                    <a:pt x="36444" y="118148"/>
                    <a:pt x="37903" y="118847"/>
                  </a:cubicBezTo>
                  <a:cubicBezTo>
                    <a:pt x="38299" y="119060"/>
                    <a:pt x="38663" y="119151"/>
                    <a:pt x="38967" y="119212"/>
                  </a:cubicBezTo>
                  <a:cubicBezTo>
                    <a:pt x="37751" y="117601"/>
                    <a:pt x="37022" y="114957"/>
                    <a:pt x="37022" y="114957"/>
                  </a:cubicBezTo>
                  <a:lnTo>
                    <a:pt x="37022" y="114896"/>
                  </a:lnTo>
                  <a:lnTo>
                    <a:pt x="37022" y="114896"/>
                  </a:lnTo>
                  <a:cubicBezTo>
                    <a:pt x="36870" y="114045"/>
                    <a:pt x="36688" y="113133"/>
                    <a:pt x="36505" y="112099"/>
                  </a:cubicBezTo>
                  <a:cubicBezTo>
                    <a:pt x="36201" y="110519"/>
                    <a:pt x="35837" y="108665"/>
                    <a:pt x="35502" y="106628"/>
                  </a:cubicBezTo>
                  <a:lnTo>
                    <a:pt x="35502" y="106628"/>
                  </a:lnTo>
                  <a:lnTo>
                    <a:pt x="35502" y="106598"/>
                  </a:lnTo>
                  <a:lnTo>
                    <a:pt x="35472" y="106598"/>
                  </a:lnTo>
                  <a:cubicBezTo>
                    <a:pt x="33982" y="97874"/>
                    <a:pt x="32402" y="85868"/>
                    <a:pt x="34712" y="78907"/>
                  </a:cubicBezTo>
                  <a:cubicBezTo>
                    <a:pt x="36201" y="74470"/>
                    <a:pt x="38451" y="69454"/>
                    <a:pt x="40578" y="65381"/>
                  </a:cubicBezTo>
                  <a:cubicBezTo>
                    <a:pt x="41673" y="63254"/>
                    <a:pt x="42767" y="61369"/>
                    <a:pt x="43739" y="59910"/>
                  </a:cubicBezTo>
                  <a:cubicBezTo>
                    <a:pt x="43739" y="59819"/>
                    <a:pt x="43770" y="59728"/>
                    <a:pt x="43831" y="59667"/>
                  </a:cubicBezTo>
                  <a:cubicBezTo>
                    <a:pt x="43861" y="59576"/>
                    <a:pt x="43922" y="59545"/>
                    <a:pt x="44013" y="59485"/>
                  </a:cubicBezTo>
                  <a:cubicBezTo>
                    <a:pt x="44621" y="58573"/>
                    <a:pt x="45198" y="57874"/>
                    <a:pt x="45624" y="57418"/>
                  </a:cubicBezTo>
                  <a:lnTo>
                    <a:pt x="0" y="14742"/>
                  </a:lnTo>
                  <a:lnTo>
                    <a:pt x="0" y="13192"/>
                  </a:lnTo>
                  <a:lnTo>
                    <a:pt x="46870" y="56992"/>
                  </a:lnTo>
                  <a:cubicBezTo>
                    <a:pt x="46870" y="56992"/>
                    <a:pt x="46901" y="57023"/>
                    <a:pt x="46901" y="57023"/>
                  </a:cubicBezTo>
                  <a:lnTo>
                    <a:pt x="46901" y="57023"/>
                  </a:lnTo>
                  <a:lnTo>
                    <a:pt x="46901" y="57023"/>
                  </a:lnTo>
                  <a:cubicBezTo>
                    <a:pt x="47113" y="57235"/>
                    <a:pt x="48329" y="58603"/>
                    <a:pt x="47569" y="61491"/>
                  </a:cubicBezTo>
                  <a:cubicBezTo>
                    <a:pt x="48208" y="61916"/>
                    <a:pt x="48816" y="62311"/>
                    <a:pt x="49423" y="62676"/>
                  </a:cubicBezTo>
                  <a:cubicBezTo>
                    <a:pt x="53192" y="65108"/>
                    <a:pt x="55655" y="65229"/>
                    <a:pt x="55989" y="65229"/>
                  </a:cubicBezTo>
                  <a:lnTo>
                    <a:pt x="82464" y="60457"/>
                  </a:lnTo>
                  <a:lnTo>
                    <a:pt x="82524" y="60457"/>
                  </a:lnTo>
                  <a:lnTo>
                    <a:pt x="142252" y="50001"/>
                  </a:lnTo>
                  <a:cubicBezTo>
                    <a:pt x="142495" y="49302"/>
                    <a:pt x="142890" y="48755"/>
                    <a:pt x="143285" y="48360"/>
                  </a:cubicBezTo>
                  <a:cubicBezTo>
                    <a:pt x="143924" y="47782"/>
                    <a:pt x="144623" y="47509"/>
                    <a:pt x="145018" y="47418"/>
                  </a:cubicBezTo>
                  <a:cubicBezTo>
                    <a:pt x="151127" y="45776"/>
                    <a:pt x="157480" y="44044"/>
                    <a:pt x="161918" y="42797"/>
                  </a:cubicBezTo>
                  <a:cubicBezTo>
                    <a:pt x="165413" y="41825"/>
                    <a:pt x="167815" y="41126"/>
                    <a:pt x="168058" y="41004"/>
                  </a:cubicBezTo>
                  <a:cubicBezTo>
                    <a:pt x="168149" y="40943"/>
                    <a:pt x="168240" y="40883"/>
                    <a:pt x="168331" y="40791"/>
                  </a:cubicBezTo>
                  <a:cubicBezTo>
                    <a:pt x="168392" y="40609"/>
                    <a:pt x="168544" y="40457"/>
                    <a:pt x="168727" y="40396"/>
                  </a:cubicBezTo>
                  <a:cubicBezTo>
                    <a:pt x="169182" y="39910"/>
                    <a:pt x="169699" y="39180"/>
                    <a:pt x="170246" y="38329"/>
                  </a:cubicBezTo>
                  <a:cubicBezTo>
                    <a:pt x="171280" y="36718"/>
                    <a:pt x="172313" y="34743"/>
                    <a:pt x="172982" y="33223"/>
                  </a:cubicBezTo>
                  <a:cubicBezTo>
                    <a:pt x="175079" y="28299"/>
                    <a:pt x="179608" y="24590"/>
                    <a:pt x="184168" y="20852"/>
                  </a:cubicBezTo>
                  <a:cubicBezTo>
                    <a:pt x="187693" y="17964"/>
                    <a:pt x="191219" y="15107"/>
                    <a:pt x="193529" y="11703"/>
                  </a:cubicBezTo>
                  <a:cubicBezTo>
                    <a:pt x="194593" y="10153"/>
                    <a:pt x="196083" y="7843"/>
                    <a:pt x="197299" y="5684"/>
                  </a:cubicBezTo>
                  <a:cubicBezTo>
                    <a:pt x="198180" y="4104"/>
                    <a:pt x="198909" y="2645"/>
                    <a:pt x="199244" y="1581"/>
                  </a:cubicBezTo>
                  <a:cubicBezTo>
                    <a:pt x="199274" y="1520"/>
                    <a:pt x="199305" y="1429"/>
                    <a:pt x="199365" y="1368"/>
                  </a:cubicBezTo>
                  <a:cubicBezTo>
                    <a:pt x="199517" y="1186"/>
                    <a:pt x="200612" y="0"/>
                    <a:pt x="202131" y="335"/>
                  </a:cubicBezTo>
                  <a:cubicBezTo>
                    <a:pt x="203043" y="517"/>
                    <a:pt x="204654" y="2341"/>
                    <a:pt x="205657" y="5077"/>
                  </a:cubicBezTo>
                  <a:cubicBezTo>
                    <a:pt x="206326" y="6931"/>
                    <a:pt x="206752" y="9271"/>
                    <a:pt x="206539" y="11824"/>
                  </a:cubicBezTo>
                  <a:cubicBezTo>
                    <a:pt x="206144" y="16262"/>
                    <a:pt x="201372" y="21642"/>
                    <a:pt x="198514" y="24834"/>
                  </a:cubicBezTo>
                  <a:cubicBezTo>
                    <a:pt x="197450" y="26049"/>
                    <a:pt x="196691" y="26931"/>
                    <a:pt x="196630" y="27113"/>
                  </a:cubicBezTo>
                  <a:lnTo>
                    <a:pt x="196630" y="27144"/>
                  </a:lnTo>
                  <a:cubicBezTo>
                    <a:pt x="196599" y="27265"/>
                    <a:pt x="196721" y="27296"/>
                    <a:pt x="197025" y="27356"/>
                  </a:cubicBezTo>
                  <a:cubicBezTo>
                    <a:pt x="197511" y="27478"/>
                    <a:pt x="198271" y="27660"/>
                    <a:pt x="199274" y="28147"/>
                  </a:cubicBezTo>
                  <a:cubicBezTo>
                    <a:pt x="199791" y="28116"/>
                    <a:pt x="201675" y="28086"/>
                    <a:pt x="203469" y="27721"/>
                  </a:cubicBezTo>
                  <a:cubicBezTo>
                    <a:pt x="204745" y="27448"/>
                    <a:pt x="207724" y="26688"/>
                    <a:pt x="212952" y="24894"/>
                  </a:cubicBezTo>
                  <a:cubicBezTo>
                    <a:pt x="216478" y="23709"/>
                    <a:pt x="220977" y="22068"/>
                    <a:pt x="226661" y="19849"/>
                  </a:cubicBezTo>
                  <a:cubicBezTo>
                    <a:pt x="233773" y="17083"/>
                    <a:pt x="238545" y="15502"/>
                    <a:pt x="241919" y="14773"/>
                  </a:cubicBezTo>
                  <a:cubicBezTo>
                    <a:pt x="245385" y="14013"/>
                    <a:pt x="247421" y="14134"/>
                    <a:pt x="248910" y="14712"/>
                  </a:cubicBezTo>
                  <a:cubicBezTo>
                    <a:pt x="250035" y="15168"/>
                    <a:pt x="250977" y="16201"/>
                    <a:pt x="251555" y="17417"/>
                  </a:cubicBezTo>
                  <a:cubicBezTo>
                    <a:pt x="251828" y="18086"/>
                    <a:pt x="252041" y="18785"/>
                    <a:pt x="252072" y="19484"/>
                  </a:cubicBezTo>
                  <a:cubicBezTo>
                    <a:pt x="252132" y="20214"/>
                    <a:pt x="252072" y="20913"/>
                    <a:pt x="251798" y="21581"/>
                  </a:cubicBezTo>
                  <a:cubicBezTo>
                    <a:pt x="251464" y="22463"/>
                    <a:pt x="250825" y="23192"/>
                    <a:pt x="249822" y="23648"/>
                  </a:cubicBezTo>
                  <a:cubicBezTo>
                    <a:pt x="246783" y="25016"/>
                    <a:pt x="225384" y="34408"/>
                    <a:pt x="221949" y="35928"/>
                  </a:cubicBezTo>
                  <a:cubicBezTo>
                    <a:pt x="222071" y="36293"/>
                    <a:pt x="222253" y="36809"/>
                    <a:pt x="222345" y="36901"/>
                  </a:cubicBezTo>
                  <a:cubicBezTo>
                    <a:pt x="222375" y="36931"/>
                    <a:pt x="222466" y="36961"/>
                    <a:pt x="222679" y="36961"/>
                  </a:cubicBezTo>
                  <a:cubicBezTo>
                    <a:pt x="223044" y="36961"/>
                    <a:pt x="223621" y="36840"/>
                    <a:pt x="224503" y="36506"/>
                  </a:cubicBezTo>
                  <a:cubicBezTo>
                    <a:pt x="225718" y="36050"/>
                    <a:pt x="235597" y="33466"/>
                    <a:pt x="244381" y="31460"/>
                  </a:cubicBezTo>
                  <a:cubicBezTo>
                    <a:pt x="249822" y="30214"/>
                    <a:pt x="254838" y="29211"/>
                    <a:pt x="257148" y="29059"/>
                  </a:cubicBezTo>
                  <a:cubicBezTo>
                    <a:pt x="257178" y="29059"/>
                    <a:pt x="257239" y="29059"/>
                    <a:pt x="257269" y="29089"/>
                  </a:cubicBezTo>
                  <a:cubicBezTo>
                    <a:pt x="257634" y="29119"/>
                    <a:pt x="261129" y="29545"/>
                    <a:pt x="262254" y="32372"/>
                  </a:cubicBezTo>
                  <a:cubicBezTo>
                    <a:pt x="262832" y="33892"/>
                    <a:pt x="262771" y="35199"/>
                    <a:pt x="262011" y="36354"/>
                  </a:cubicBezTo>
                  <a:cubicBezTo>
                    <a:pt x="261281" y="37417"/>
                    <a:pt x="259914" y="38268"/>
                    <a:pt x="257847" y="38907"/>
                  </a:cubicBezTo>
                  <a:lnTo>
                    <a:pt x="256023" y="39484"/>
                  </a:lnTo>
                  <a:cubicBezTo>
                    <a:pt x="250673" y="41126"/>
                    <a:pt x="239336" y="44621"/>
                    <a:pt x="237755" y="45168"/>
                  </a:cubicBezTo>
                  <a:cubicBezTo>
                    <a:pt x="237542" y="45259"/>
                    <a:pt x="237178" y="45351"/>
                    <a:pt x="236752" y="45503"/>
                  </a:cubicBezTo>
                  <a:lnTo>
                    <a:pt x="255993" y="42828"/>
                  </a:lnTo>
                  <a:cubicBezTo>
                    <a:pt x="256023" y="42828"/>
                    <a:pt x="256053" y="42828"/>
                    <a:pt x="256084" y="42828"/>
                  </a:cubicBezTo>
                  <a:cubicBezTo>
                    <a:pt x="256418" y="42797"/>
                    <a:pt x="259822" y="42797"/>
                    <a:pt x="260461" y="46293"/>
                  </a:cubicBezTo>
                  <a:cubicBezTo>
                    <a:pt x="260795" y="48056"/>
                    <a:pt x="260552" y="49332"/>
                    <a:pt x="259701" y="50336"/>
                  </a:cubicBezTo>
                  <a:cubicBezTo>
                    <a:pt x="258850" y="51308"/>
                    <a:pt x="257452" y="51977"/>
                    <a:pt x="255415" y="52554"/>
                  </a:cubicBezTo>
                  <a:cubicBezTo>
                    <a:pt x="253713" y="53041"/>
                    <a:pt x="247360" y="54439"/>
                    <a:pt x="240704" y="55898"/>
                  </a:cubicBezTo>
                  <a:cubicBezTo>
                    <a:pt x="233561" y="57509"/>
                    <a:pt x="226022" y="59181"/>
                    <a:pt x="223560" y="59849"/>
                  </a:cubicBezTo>
                  <a:cubicBezTo>
                    <a:pt x="224047" y="60062"/>
                    <a:pt x="224746" y="60244"/>
                    <a:pt x="225810" y="60214"/>
                  </a:cubicBezTo>
                  <a:lnTo>
                    <a:pt x="246722" y="59515"/>
                  </a:lnTo>
                  <a:lnTo>
                    <a:pt x="246752" y="59515"/>
                  </a:lnTo>
                  <a:cubicBezTo>
                    <a:pt x="248728" y="59606"/>
                    <a:pt x="250096" y="60396"/>
                    <a:pt x="250856" y="61430"/>
                  </a:cubicBezTo>
                  <a:cubicBezTo>
                    <a:pt x="251251" y="61977"/>
                    <a:pt x="251494" y="62615"/>
                    <a:pt x="251524" y="63284"/>
                  </a:cubicBezTo>
                  <a:cubicBezTo>
                    <a:pt x="251555" y="63922"/>
                    <a:pt x="251403" y="64591"/>
                    <a:pt x="251069" y="65199"/>
                  </a:cubicBezTo>
                  <a:cubicBezTo>
                    <a:pt x="250430" y="66415"/>
                    <a:pt x="249002" y="67479"/>
                    <a:pt x="246813" y="67935"/>
                  </a:cubicBezTo>
                  <a:cubicBezTo>
                    <a:pt x="244442" y="68390"/>
                    <a:pt x="240612" y="68664"/>
                    <a:pt x="236327" y="68998"/>
                  </a:cubicBezTo>
                  <a:cubicBezTo>
                    <a:pt x="231737" y="69302"/>
                    <a:pt x="226661" y="69698"/>
                    <a:pt x="222314" y="70366"/>
                  </a:cubicBezTo>
                  <a:cubicBezTo>
                    <a:pt x="222314" y="70366"/>
                    <a:pt x="219396" y="71005"/>
                    <a:pt x="217755" y="71491"/>
                  </a:cubicBezTo>
                  <a:cubicBezTo>
                    <a:pt x="216873" y="71764"/>
                    <a:pt x="209609" y="72464"/>
                    <a:pt x="201827" y="73102"/>
                  </a:cubicBezTo>
                  <a:cubicBezTo>
                    <a:pt x="194046" y="73771"/>
                    <a:pt x="185657" y="74409"/>
                    <a:pt x="182587" y="74470"/>
                  </a:cubicBezTo>
                  <a:cubicBezTo>
                    <a:pt x="181128" y="74530"/>
                    <a:pt x="176022" y="77084"/>
                    <a:pt x="169304" y="80883"/>
                  </a:cubicBezTo>
                  <a:cubicBezTo>
                    <a:pt x="162708" y="84622"/>
                    <a:pt x="154471" y="89576"/>
                    <a:pt x="146507" y="94470"/>
                  </a:cubicBezTo>
                  <a:cubicBezTo>
                    <a:pt x="148118" y="96750"/>
                    <a:pt x="150064" y="99789"/>
                    <a:pt x="150094" y="101461"/>
                  </a:cubicBezTo>
                  <a:cubicBezTo>
                    <a:pt x="150124" y="103801"/>
                    <a:pt x="149091" y="106871"/>
                    <a:pt x="148757" y="107814"/>
                  </a:cubicBezTo>
                  <a:cubicBezTo>
                    <a:pt x="149395" y="108756"/>
                    <a:pt x="151553" y="112191"/>
                    <a:pt x="151644" y="114318"/>
                  </a:cubicBezTo>
                  <a:cubicBezTo>
                    <a:pt x="151705" y="116233"/>
                    <a:pt x="150611" y="119485"/>
                    <a:pt x="150155" y="120701"/>
                  </a:cubicBezTo>
                  <a:cubicBezTo>
                    <a:pt x="151006" y="121157"/>
                    <a:pt x="152708" y="122221"/>
                    <a:pt x="153255" y="123802"/>
                  </a:cubicBezTo>
                  <a:cubicBezTo>
                    <a:pt x="153620" y="124744"/>
                    <a:pt x="153985" y="126112"/>
                    <a:pt x="154167" y="127753"/>
                  </a:cubicBezTo>
                  <a:cubicBezTo>
                    <a:pt x="154319" y="129425"/>
                    <a:pt x="154258" y="131340"/>
                    <a:pt x="153772" y="133467"/>
                  </a:cubicBezTo>
                  <a:cubicBezTo>
                    <a:pt x="152830" y="137297"/>
                    <a:pt x="149182" y="139577"/>
                    <a:pt x="144015" y="142799"/>
                  </a:cubicBezTo>
                  <a:cubicBezTo>
                    <a:pt x="143407" y="143194"/>
                    <a:pt x="142738" y="143589"/>
                    <a:pt x="141978" y="144075"/>
                  </a:cubicBezTo>
                  <a:cubicBezTo>
                    <a:pt x="138878" y="146051"/>
                    <a:pt x="132161" y="149547"/>
                    <a:pt x="125838" y="152556"/>
                  </a:cubicBezTo>
                  <a:cubicBezTo>
                    <a:pt x="119698" y="155535"/>
                    <a:pt x="113923" y="158057"/>
                    <a:pt x="112160" y="158392"/>
                  </a:cubicBezTo>
                  <a:cubicBezTo>
                    <a:pt x="108999" y="159000"/>
                    <a:pt x="103680" y="157358"/>
                    <a:pt x="102403" y="156933"/>
                  </a:cubicBezTo>
                  <a:cubicBezTo>
                    <a:pt x="101674" y="157419"/>
                    <a:pt x="99607" y="158574"/>
                    <a:pt x="97449" y="157237"/>
                  </a:cubicBezTo>
                  <a:cubicBezTo>
                    <a:pt x="96263" y="158453"/>
                    <a:pt x="92251" y="162404"/>
                    <a:pt x="88603" y="163620"/>
                  </a:cubicBezTo>
                  <a:cubicBezTo>
                    <a:pt x="86871" y="164228"/>
                    <a:pt x="81157" y="165626"/>
                    <a:pt x="74956" y="167085"/>
                  </a:cubicBezTo>
                  <a:cubicBezTo>
                    <a:pt x="65989" y="169213"/>
                    <a:pt x="55898" y="171431"/>
                    <a:pt x="54925" y="171553"/>
                  </a:cubicBezTo>
                  <a:cubicBezTo>
                    <a:pt x="53466" y="171735"/>
                    <a:pt x="52068" y="170976"/>
                    <a:pt x="51521" y="170641"/>
                  </a:cubicBezTo>
                  <a:close/>
                  <a:moveTo>
                    <a:pt x="169456" y="41308"/>
                  </a:moveTo>
                  <a:cubicBezTo>
                    <a:pt x="170003" y="40731"/>
                    <a:pt x="170611" y="39910"/>
                    <a:pt x="171219" y="38937"/>
                  </a:cubicBezTo>
                  <a:cubicBezTo>
                    <a:pt x="172283" y="37296"/>
                    <a:pt x="173347" y="35259"/>
                    <a:pt x="174015" y="33679"/>
                  </a:cubicBezTo>
                  <a:cubicBezTo>
                    <a:pt x="176022" y="29028"/>
                    <a:pt x="180459" y="25381"/>
                    <a:pt x="184897" y="21733"/>
                  </a:cubicBezTo>
                  <a:cubicBezTo>
                    <a:pt x="188484" y="18815"/>
                    <a:pt x="192070" y="15897"/>
                    <a:pt x="194472" y="12341"/>
                  </a:cubicBezTo>
                  <a:cubicBezTo>
                    <a:pt x="195536" y="10791"/>
                    <a:pt x="197055" y="8450"/>
                    <a:pt x="198302" y="6232"/>
                  </a:cubicBezTo>
                  <a:cubicBezTo>
                    <a:pt x="199183" y="4681"/>
                    <a:pt x="199913" y="3162"/>
                    <a:pt x="200277" y="2067"/>
                  </a:cubicBezTo>
                  <a:cubicBezTo>
                    <a:pt x="200490" y="1855"/>
                    <a:pt x="201098" y="1307"/>
                    <a:pt x="201888" y="1459"/>
                  </a:cubicBezTo>
                  <a:cubicBezTo>
                    <a:pt x="202527" y="1581"/>
                    <a:pt x="203712" y="3101"/>
                    <a:pt x="204563" y="5472"/>
                  </a:cubicBezTo>
                  <a:cubicBezTo>
                    <a:pt x="205201" y="7204"/>
                    <a:pt x="205597" y="9362"/>
                    <a:pt x="205384" y="11733"/>
                  </a:cubicBezTo>
                  <a:cubicBezTo>
                    <a:pt x="205049" y="15806"/>
                    <a:pt x="200399" y="21004"/>
                    <a:pt x="197663" y="24104"/>
                  </a:cubicBezTo>
                  <a:cubicBezTo>
                    <a:pt x="196599" y="25290"/>
                    <a:pt x="195809" y="26171"/>
                    <a:pt x="195566" y="26718"/>
                  </a:cubicBezTo>
                  <a:cubicBezTo>
                    <a:pt x="194958" y="27326"/>
                    <a:pt x="191371" y="31004"/>
                    <a:pt x="191706" y="33861"/>
                  </a:cubicBezTo>
                  <a:cubicBezTo>
                    <a:pt x="191736" y="34195"/>
                    <a:pt x="192010" y="34408"/>
                    <a:pt x="192314" y="34378"/>
                  </a:cubicBezTo>
                  <a:cubicBezTo>
                    <a:pt x="192648" y="34347"/>
                    <a:pt x="192861" y="34074"/>
                    <a:pt x="192830" y="33740"/>
                  </a:cubicBezTo>
                  <a:cubicBezTo>
                    <a:pt x="192618" y="31885"/>
                    <a:pt x="194654" y="29393"/>
                    <a:pt x="195748" y="28177"/>
                  </a:cubicBezTo>
                  <a:cubicBezTo>
                    <a:pt x="195961" y="28299"/>
                    <a:pt x="196295" y="28390"/>
                    <a:pt x="196751" y="28481"/>
                  </a:cubicBezTo>
                  <a:cubicBezTo>
                    <a:pt x="197207" y="28603"/>
                    <a:pt x="197937" y="28755"/>
                    <a:pt x="198879" y="29241"/>
                  </a:cubicBezTo>
                  <a:cubicBezTo>
                    <a:pt x="198970" y="29271"/>
                    <a:pt x="199061" y="29302"/>
                    <a:pt x="199122" y="29302"/>
                  </a:cubicBezTo>
                  <a:cubicBezTo>
                    <a:pt x="199153" y="29302"/>
                    <a:pt x="201463" y="29302"/>
                    <a:pt x="203682" y="28846"/>
                  </a:cubicBezTo>
                  <a:cubicBezTo>
                    <a:pt x="204989" y="28572"/>
                    <a:pt x="208028" y="27782"/>
                    <a:pt x="213317" y="25989"/>
                  </a:cubicBezTo>
                  <a:cubicBezTo>
                    <a:pt x="216843" y="24803"/>
                    <a:pt x="221372" y="23162"/>
                    <a:pt x="227056" y="20943"/>
                  </a:cubicBezTo>
                  <a:cubicBezTo>
                    <a:pt x="234108" y="18177"/>
                    <a:pt x="238849" y="16627"/>
                    <a:pt x="242163" y="15897"/>
                  </a:cubicBezTo>
                  <a:cubicBezTo>
                    <a:pt x="245354" y="15198"/>
                    <a:pt x="247178" y="15289"/>
                    <a:pt x="248485" y="15776"/>
                  </a:cubicBezTo>
                  <a:cubicBezTo>
                    <a:pt x="249336" y="16110"/>
                    <a:pt x="250035" y="16931"/>
                    <a:pt x="250491" y="17903"/>
                  </a:cubicBezTo>
                  <a:cubicBezTo>
                    <a:pt x="250734" y="18451"/>
                    <a:pt x="250886" y="19028"/>
                    <a:pt x="250917" y="19575"/>
                  </a:cubicBezTo>
                  <a:cubicBezTo>
                    <a:pt x="250977" y="20153"/>
                    <a:pt x="250917" y="20669"/>
                    <a:pt x="250734" y="21156"/>
                  </a:cubicBezTo>
                  <a:cubicBezTo>
                    <a:pt x="250491" y="21764"/>
                    <a:pt x="250035" y="22280"/>
                    <a:pt x="249336" y="22584"/>
                  </a:cubicBezTo>
                  <a:cubicBezTo>
                    <a:pt x="246205" y="24013"/>
                    <a:pt x="224715" y="33466"/>
                    <a:pt x="221433" y="34895"/>
                  </a:cubicBezTo>
                  <a:lnTo>
                    <a:pt x="221433" y="34895"/>
                  </a:lnTo>
                  <a:lnTo>
                    <a:pt x="221038" y="35077"/>
                  </a:lnTo>
                  <a:cubicBezTo>
                    <a:pt x="220977" y="35107"/>
                    <a:pt x="220946" y="35138"/>
                    <a:pt x="220886" y="35168"/>
                  </a:cubicBezTo>
                  <a:lnTo>
                    <a:pt x="218363" y="36384"/>
                  </a:lnTo>
                  <a:cubicBezTo>
                    <a:pt x="218059" y="36536"/>
                    <a:pt x="217937" y="36870"/>
                    <a:pt x="218089" y="37144"/>
                  </a:cubicBezTo>
                  <a:cubicBezTo>
                    <a:pt x="218211" y="37448"/>
                    <a:pt x="218576" y="37539"/>
                    <a:pt x="218849" y="37417"/>
                  </a:cubicBezTo>
                  <a:lnTo>
                    <a:pt x="220916" y="36414"/>
                  </a:lnTo>
                  <a:cubicBezTo>
                    <a:pt x="221068" y="36870"/>
                    <a:pt x="221281" y="37448"/>
                    <a:pt x="221493" y="37661"/>
                  </a:cubicBezTo>
                  <a:cubicBezTo>
                    <a:pt x="221706" y="37904"/>
                    <a:pt x="222041" y="38117"/>
                    <a:pt x="222679" y="38117"/>
                  </a:cubicBezTo>
                  <a:cubicBezTo>
                    <a:pt x="223165" y="38117"/>
                    <a:pt x="223864" y="37965"/>
                    <a:pt x="224898" y="37600"/>
                  </a:cubicBezTo>
                  <a:cubicBezTo>
                    <a:pt x="226083" y="37144"/>
                    <a:pt x="235901" y="34560"/>
                    <a:pt x="244625" y="32554"/>
                  </a:cubicBezTo>
                  <a:cubicBezTo>
                    <a:pt x="249974" y="31338"/>
                    <a:pt x="254898" y="30366"/>
                    <a:pt x="257178" y="30214"/>
                  </a:cubicBezTo>
                  <a:cubicBezTo>
                    <a:pt x="257543" y="30244"/>
                    <a:pt x="260339" y="30639"/>
                    <a:pt x="261160" y="32797"/>
                  </a:cubicBezTo>
                  <a:cubicBezTo>
                    <a:pt x="261616" y="33952"/>
                    <a:pt x="261585" y="34895"/>
                    <a:pt x="261069" y="35715"/>
                  </a:cubicBezTo>
                  <a:cubicBezTo>
                    <a:pt x="260491" y="36566"/>
                    <a:pt x="259306" y="37265"/>
                    <a:pt x="257512" y="37813"/>
                  </a:cubicBezTo>
                  <a:lnTo>
                    <a:pt x="255689" y="38390"/>
                  </a:lnTo>
                  <a:cubicBezTo>
                    <a:pt x="250309" y="40031"/>
                    <a:pt x="238971" y="43527"/>
                    <a:pt x="237390" y="44104"/>
                  </a:cubicBezTo>
                  <a:cubicBezTo>
                    <a:pt x="236843" y="44287"/>
                    <a:pt x="235476" y="44682"/>
                    <a:pt x="233804" y="45168"/>
                  </a:cubicBezTo>
                  <a:cubicBezTo>
                    <a:pt x="232071" y="45685"/>
                    <a:pt x="230187" y="46202"/>
                    <a:pt x="228636" y="46627"/>
                  </a:cubicBezTo>
                  <a:lnTo>
                    <a:pt x="223986" y="47053"/>
                  </a:lnTo>
                  <a:cubicBezTo>
                    <a:pt x="223682" y="47083"/>
                    <a:pt x="223439" y="47357"/>
                    <a:pt x="223469" y="47691"/>
                  </a:cubicBezTo>
                  <a:cubicBezTo>
                    <a:pt x="223500" y="47995"/>
                    <a:pt x="223773" y="48238"/>
                    <a:pt x="224108" y="48208"/>
                  </a:cubicBezTo>
                  <a:lnTo>
                    <a:pt x="228788" y="47752"/>
                  </a:lnTo>
                  <a:cubicBezTo>
                    <a:pt x="228788" y="47752"/>
                    <a:pt x="228819" y="47752"/>
                    <a:pt x="228849" y="47752"/>
                  </a:cubicBezTo>
                  <a:lnTo>
                    <a:pt x="256114" y="43952"/>
                  </a:lnTo>
                  <a:cubicBezTo>
                    <a:pt x="256418" y="43952"/>
                    <a:pt x="258880" y="43983"/>
                    <a:pt x="259336" y="46506"/>
                  </a:cubicBezTo>
                  <a:cubicBezTo>
                    <a:pt x="259610" y="47904"/>
                    <a:pt x="259427" y="48877"/>
                    <a:pt x="258819" y="49606"/>
                  </a:cubicBezTo>
                  <a:cubicBezTo>
                    <a:pt x="258151" y="50366"/>
                    <a:pt x="256935" y="50943"/>
                    <a:pt x="255111" y="51460"/>
                  </a:cubicBezTo>
                  <a:cubicBezTo>
                    <a:pt x="253379" y="51946"/>
                    <a:pt x="247087" y="53345"/>
                    <a:pt x="240460" y="54804"/>
                  </a:cubicBezTo>
                  <a:cubicBezTo>
                    <a:pt x="232162" y="56627"/>
                    <a:pt x="223378" y="58573"/>
                    <a:pt x="222375" y="59029"/>
                  </a:cubicBezTo>
                  <a:lnTo>
                    <a:pt x="222132" y="59120"/>
                  </a:lnTo>
                  <a:cubicBezTo>
                    <a:pt x="221828" y="59241"/>
                    <a:pt x="221706" y="59576"/>
                    <a:pt x="221828" y="59880"/>
                  </a:cubicBezTo>
                  <a:cubicBezTo>
                    <a:pt x="221858" y="59941"/>
                    <a:pt x="221889" y="60001"/>
                    <a:pt x="221949" y="60062"/>
                  </a:cubicBezTo>
                  <a:cubicBezTo>
                    <a:pt x="222162" y="60305"/>
                    <a:pt x="223287" y="61430"/>
                    <a:pt x="225840" y="61369"/>
                  </a:cubicBezTo>
                  <a:lnTo>
                    <a:pt x="246722" y="60670"/>
                  </a:lnTo>
                  <a:cubicBezTo>
                    <a:pt x="248272" y="60761"/>
                    <a:pt x="249366" y="61339"/>
                    <a:pt x="249913" y="62099"/>
                  </a:cubicBezTo>
                  <a:cubicBezTo>
                    <a:pt x="250187" y="62494"/>
                    <a:pt x="250339" y="62919"/>
                    <a:pt x="250369" y="63345"/>
                  </a:cubicBezTo>
                  <a:cubicBezTo>
                    <a:pt x="250400" y="63770"/>
                    <a:pt x="250278" y="64226"/>
                    <a:pt x="250065" y="64652"/>
                  </a:cubicBezTo>
                  <a:cubicBezTo>
                    <a:pt x="249549" y="65594"/>
                    <a:pt x="248394" y="66445"/>
                    <a:pt x="246600" y="66810"/>
                  </a:cubicBezTo>
                  <a:cubicBezTo>
                    <a:pt x="244260" y="67266"/>
                    <a:pt x="240460" y="67539"/>
                    <a:pt x="236235" y="67843"/>
                  </a:cubicBezTo>
                  <a:cubicBezTo>
                    <a:pt x="231646" y="68178"/>
                    <a:pt x="226509" y="68542"/>
                    <a:pt x="222101" y="69242"/>
                  </a:cubicBezTo>
                  <a:lnTo>
                    <a:pt x="222071" y="69272"/>
                  </a:lnTo>
                  <a:lnTo>
                    <a:pt x="222071" y="69272"/>
                  </a:lnTo>
                  <a:cubicBezTo>
                    <a:pt x="222071" y="69272"/>
                    <a:pt x="219153" y="69910"/>
                    <a:pt x="217420" y="70397"/>
                  </a:cubicBezTo>
                  <a:cubicBezTo>
                    <a:pt x="216630" y="70640"/>
                    <a:pt x="209457" y="71339"/>
                    <a:pt x="201706" y="71977"/>
                  </a:cubicBezTo>
                  <a:cubicBezTo>
                    <a:pt x="194624" y="72585"/>
                    <a:pt x="187086" y="73163"/>
                    <a:pt x="183529" y="73315"/>
                  </a:cubicBezTo>
                  <a:cubicBezTo>
                    <a:pt x="183499" y="73315"/>
                    <a:pt x="183468" y="73284"/>
                    <a:pt x="183408" y="73284"/>
                  </a:cubicBezTo>
                  <a:cubicBezTo>
                    <a:pt x="183408" y="73284"/>
                    <a:pt x="179183" y="72585"/>
                    <a:pt x="176508" y="64317"/>
                  </a:cubicBezTo>
                  <a:cubicBezTo>
                    <a:pt x="176417" y="64014"/>
                    <a:pt x="176082" y="63831"/>
                    <a:pt x="175809" y="63922"/>
                  </a:cubicBezTo>
                  <a:cubicBezTo>
                    <a:pt x="175505" y="64044"/>
                    <a:pt x="175322" y="64348"/>
                    <a:pt x="175444" y="64652"/>
                  </a:cubicBezTo>
                  <a:cubicBezTo>
                    <a:pt x="177177" y="70093"/>
                    <a:pt x="179669" y="72524"/>
                    <a:pt x="181371" y="73588"/>
                  </a:cubicBezTo>
                  <a:cubicBezTo>
                    <a:pt x="179000" y="74348"/>
                    <a:pt x="174411" y="76688"/>
                    <a:pt x="168727" y="79910"/>
                  </a:cubicBezTo>
                  <a:cubicBezTo>
                    <a:pt x="162009" y="83710"/>
                    <a:pt x="153772" y="88664"/>
                    <a:pt x="145839" y="93528"/>
                  </a:cubicBezTo>
                  <a:cubicBezTo>
                    <a:pt x="145231" y="92737"/>
                    <a:pt x="144744" y="92129"/>
                    <a:pt x="144501" y="91795"/>
                  </a:cubicBezTo>
                  <a:cubicBezTo>
                    <a:pt x="144866" y="90458"/>
                    <a:pt x="146386" y="84500"/>
                    <a:pt x="145687" y="81947"/>
                  </a:cubicBezTo>
                  <a:cubicBezTo>
                    <a:pt x="145595" y="81673"/>
                    <a:pt x="145474" y="81430"/>
                    <a:pt x="145352" y="81157"/>
                  </a:cubicBezTo>
                  <a:cubicBezTo>
                    <a:pt x="144592" y="79789"/>
                    <a:pt x="142951" y="78330"/>
                    <a:pt x="141158" y="77266"/>
                  </a:cubicBezTo>
                  <a:cubicBezTo>
                    <a:pt x="139364" y="76202"/>
                    <a:pt x="137358" y="75564"/>
                    <a:pt x="136021" y="75929"/>
                  </a:cubicBezTo>
                  <a:cubicBezTo>
                    <a:pt x="135838" y="75989"/>
                    <a:pt x="135656" y="76050"/>
                    <a:pt x="135504" y="76141"/>
                  </a:cubicBezTo>
                  <a:cubicBezTo>
                    <a:pt x="133863" y="77023"/>
                    <a:pt x="130489" y="80032"/>
                    <a:pt x="128513" y="81886"/>
                  </a:cubicBezTo>
                  <a:cubicBezTo>
                    <a:pt x="128574" y="81582"/>
                    <a:pt x="128665" y="81309"/>
                    <a:pt x="128726" y="81005"/>
                  </a:cubicBezTo>
                  <a:cubicBezTo>
                    <a:pt x="131613" y="75777"/>
                    <a:pt x="134531" y="70366"/>
                    <a:pt x="137085" y="65138"/>
                  </a:cubicBezTo>
                  <a:cubicBezTo>
                    <a:pt x="139668" y="59880"/>
                    <a:pt x="141857" y="54864"/>
                    <a:pt x="143316" y="50427"/>
                  </a:cubicBezTo>
                  <a:cubicBezTo>
                    <a:pt x="143498" y="49880"/>
                    <a:pt x="143802" y="49484"/>
                    <a:pt x="144076" y="49211"/>
                  </a:cubicBezTo>
                  <a:cubicBezTo>
                    <a:pt x="144532" y="48785"/>
                    <a:pt x="145018" y="48603"/>
                    <a:pt x="145291" y="48542"/>
                  </a:cubicBezTo>
                  <a:lnTo>
                    <a:pt x="145322" y="48542"/>
                  </a:lnTo>
                  <a:cubicBezTo>
                    <a:pt x="151310" y="46931"/>
                    <a:pt x="157632" y="45199"/>
                    <a:pt x="162222" y="43922"/>
                  </a:cubicBezTo>
                  <a:cubicBezTo>
                    <a:pt x="165231" y="43071"/>
                    <a:pt x="167480" y="42433"/>
                    <a:pt x="168301" y="42129"/>
                  </a:cubicBezTo>
                  <a:cubicBezTo>
                    <a:pt x="168362" y="44864"/>
                    <a:pt x="168939" y="51612"/>
                    <a:pt x="173590" y="54287"/>
                  </a:cubicBezTo>
                  <a:cubicBezTo>
                    <a:pt x="173863" y="54439"/>
                    <a:pt x="174228" y="54348"/>
                    <a:pt x="174380" y="54074"/>
                  </a:cubicBezTo>
                  <a:cubicBezTo>
                    <a:pt x="174532" y="53801"/>
                    <a:pt x="174441" y="53466"/>
                    <a:pt x="174167" y="53314"/>
                  </a:cubicBezTo>
                  <a:cubicBezTo>
                    <a:pt x="169456" y="50579"/>
                    <a:pt x="169395" y="42949"/>
                    <a:pt x="169456" y="41308"/>
                  </a:cubicBezTo>
                  <a:close/>
                  <a:moveTo>
                    <a:pt x="46536" y="60822"/>
                  </a:moveTo>
                  <a:cubicBezTo>
                    <a:pt x="46049" y="60488"/>
                    <a:pt x="45533" y="60153"/>
                    <a:pt x="45016" y="59789"/>
                  </a:cubicBezTo>
                  <a:cubicBezTo>
                    <a:pt x="45594" y="58877"/>
                    <a:pt x="46049" y="58269"/>
                    <a:pt x="46293" y="58086"/>
                  </a:cubicBezTo>
                  <a:cubicBezTo>
                    <a:pt x="46536" y="58451"/>
                    <a:pt x="46870" y="59272"/>
                    <a:pt x="46536" y="60822"/>
                  </a:cubicBezTo>
                  <a:close/>
                  <a:moveTo>
                    <a:pt x="40517" y="119182"/>
                  </a:moveTo>
                  <a:cubicBezTo>
                    <a:pt x="39271" y="118452"/>
                    <a:pt x="38268" y="115108"/>
                    <a:pt x="38147" y="114683"/>
                  </a:cubicBezTo>
                  <a:cubicBezTo>
                    <a:pt x="38025" y="113984"/>
                    <a:pt x="37843" y="113011"/>
                    <a:pt x="37630" y="111887"/>
                  </a:cubicBezTo>
                  <a:cubicBezTo>
                    <a:pt x="37387" y="110640"/>
                    <a:pt x="37113" y="109212"/>
                    <a:pt x="36840" y="107631"/>
                  </a:cubicBezTo>
                  <a:lnTo>
                    <a:pt x="38238" y="108452"/>
                  </a:lnTo>
                  <a:lnTo>
                    <a:pt x="40791" y="109911"/>
                  </a:lnTo>
                  <a:cubicBezTo>
                    <a:pt x="42463" y="110884"/>
                    <a:pt x="44256" y="111583"/>
                    <a:pt x="46110" y="112069"/>
                  </a:cubicBezTo>
                  <a:cubicBezTo>
                    <a:pt x="43648" y="119850"/>
                    <a:pt x="40882" y="119273"/>
                    <a:pt x="40517" y="119182"/>
                  </a:cubicBezTo>
                  <a:close/>
                  <a:moveTo>
                    <a:pt x="79029" y="121613"/>
                  </a:moveTo>
                  <a:cubicBezTo>
                    <a:pt x="79485" y="120580"/>
                    <a:pt x="80944" y="118209"/>
                    <a:pt x="83801" y="119455"/>
                  </a:cubicBezTo>
                  <a:cubicBezTo>
                    <a:pt x="84135" y="119668"/>
                    <a:pt x="87752" y="121887"/>
                    <a:pt x="90062" y="125321"/>
                  </a:cubicBezTo>
                  <a:cubicBezTo>
                    <a:pt x="90245" y="125595"/>
                    <a:pt x="90579" y="125656"/>
                    <a:pt x="90853" y="125504"/>
                  </a:cubicBezTo>
                  <a:cubicBezTo>
                    <a:pt x="91126" y="125321"/>
                    <a:pt x="91187" y="124957"/>
                    <a:pt x="91005" y="124683"/>
                  </a:cubicBezTo>
                  <a:cubicBezTo>
                    <a:pt x="88999" y="121704"/>
                    <a:pt x="86081" y="119577"/>
                    <a:pt x="84895" y="118786"/>
                  </a:cubicBezTo>
                  <a:cubicBezTo>
                    <a:pt x="86597" y="116598"/>
                    <a:pt x="93497" y="107722"/>
                    <a:pt x="95564" y="105807"/>
                  </a:cubicBezTo>
                  <a:cubicBezTo>
                    <a:pt x="97479" y="104045"/>
                    <a:pt x="106993" y="98026"/>
                    <a:pt x="111704" y="95017"/>
                  </a:cubicBezTo>
                  <a:cubicBezTo>
                    <a:pt x="112707" y="94379"/>
                    <a:pt x="113467" y="93892"/>
                    <a:pt x="114014" y="93528"/>
                  </a:cubicBezTo>
                  <a:cubicBezTo>
                    <a:pt x="114622" y="93163"/>
                    <a:pt x="115352" y="92798"/>
                    <a:pt x="116172" y="92403"/>
                  </a:cubicBezTo>
                  <a:cubicBezTo>
                    <a:pt x="118756" y="91126"/>
                    <a:pt x="122495" y="89272"/>
                    <a:pt x="127692" y="84227"/>
                  </a:cubicBezTo>
                  <a:cubicBezTo>
                    <a:pt x="127723" y="84196"/>
                    <a:pt x="133771" y="78391"/>
                    <a:pt x="136051" y="77144"/>
                  </a:cubicBezTo>
                  <a:cubicBezTo>
                    <a:pt x="136142" y="77114"/>
                    <a:pt x="136234" y="77053"/>
                    <a:pt x="136325" y="77023"/>
                  </a:cubicBezTo>
                  <a:cubicBezTo>
                    <a:pt x="137358" y="76749"/>
                    <a:pt x="139000" y="77327"/>
                    <a:pt x="140580" y="78269"/>
                  </a:cubicBezTo>
                  <a:cubicBezTo>
                    <a:pt x="142222" y="79211"/>
                    <a:pt x="143711" y="80518"/>
                    <a:pt x="144349" y="81673"/>
                  </a:cubicBezTo>
                  <a:cubicBezTo>
                    <a:pt x="144440" y="81886"/>
                    <a:pt x="144532" y="82069"/>
                    <a:pt x="144562" y="82251"/>
                  </a:cubicBezTo>
                  <a:cubicBezTo>
                    <a:pt x="145109" y="84227"/>
                    <a:pt x="144106" y="88756"/>
                    <a:pt x="143589" y="90762"/>
                  </a:cubicBezTo>
                  <a:cubicBezTo>
                    <a:pt x="142921" y="89971"/>
                    <a:pt x="141918" y="88664"/>
                    <a:pt x="141310" y="87236"/>
                  </a:cubicBezTo>
                  <a:cubicBezTo>
                    <a:pt x="141188" y="86932"/>
                    <a:pt x="140854" y="86810"/>
                    <a:pt x="140550" y="86932"/>
                  </a:cubicBezTo>
                  <a:cubicBezTo>
                    <a:pt x="140276" y="87053"/>
                    <a:pt x="140124" y="87388"/>
                    <a:pt x="140246" y="87692"/>
                  </a:cubicBezTo>
                  <a:cubicBezTo>
                    <a:pt x="141249" y="90063"/>
                    <a:pt x="143285" y="92129"/>
                    <a:pt x="143468" y="92312"/>
                  </a:cubicBezTo>
                  <a:cubicBezTo>
                    <a:pt x="143620" y="92494"/>
                    <a:pt x="144319" y="93376"/>
                    <a:pt x="145170" y="94561"/>
                  </a:cubicBezTo>
                  <a:lnTo>
                    <a:pt x="145200" y="94591"/>
                  </a:lnTo>
                  <a:cubicBezTo>
                    <a:pt x="145231" y="94622"/>
                    <a:pt x="145231" y="94652"/>
                    <a:pt x="145261" y="94683"/>
                  </a:cubicBezTo>
                  <a:cubicBezTo>
                    <a:pt x="146872" y="96871"/>
                    <a:pt x="148909" y="99972"/>
                    <a:pt x="148939" y="101491"/>
                  </a:cubicBezTo>
                  <a:cubicBezTo>
                    <a:pt x="148939" y="103254"/>
                    <a:pt x="148301" y="105534"/>
                    <a:pt x="147875" y="106780"/>
                  </a:cubicBezTo>
                  <a:cubicBezTo>
                    <a:pt x="146750" y="105503"/>
                    <a:pt x="144349" y="102859"/>
                    <a:pt x="143316" y="101582"/>
                  </a:cubicBezTo>
                  <a:cubicBezTo>
                    <a:pt x="143103" y="101339"/>
                    <a:pt x="142738" y="101279"/>
                    <a:pt x="142495" y="101491"/>
                  </a:cubicBezTo>
                  <a:cubicBezTo>
                    <a:pt x="142252" y="101674"/>
                    <a:pt x="142222" y="102038"/>
                    <a:pt x="142404" y="102282"/>
                  </a:cubicBezTo>
                  <a:cubicBezTo>
                    <a:pt x="143802" y="104014"/>
                    <a:pt x="147358" y="107905"/>
                    <a:pt x="147662" y="108239"/>
                  </a:cubicBezTo>
                  <a:cubicBezTo>
                    <a:pt x="147936" y="108634"/>
                    <a:pt x="150428" y="112343"/>
                    <a:pt x="150489" y="114349"/>
                  </a:cubicBezTo>
                  <a:cubicBezTo>
                    <a:pt x="150550" y="116020"/>
                    <a:pt x="149577" y="118938"/>
                    <a:pt x="149121" y="120185"/>
                  </a:cubicBezTo>
                  <a:cubicBezTo>
                    <a:pt x="148209" y="119668"/>
                    <a:pt x="146416" y="118634"/>
                    <a:pt x="145565" y="117753"/>
                  </a:cubicBezTo>
                  <a:cubicBezTo>
                    <a:pt x="145352" y="117540"/>
                    <a:pt x="144988" y="117540"/>
                    <a:pt x="144744" y="117753"/>
                  </a:cubicBezTo>
                  <a:cubicBezTo>
                    <a:pt x="144532" y="117966"/>
                    <a:pt x="144532" y="118330"/>
                    <a:pt x="144744" y="118574"/>
                  </a:cubicBezTo>
                  <a:cubicBezTo>
                    <a:pt x="146051" y="119911"/>
                    <a:pt x="149152" y="121492"/>
                    <a:pt x="149182" y="121522"/>
                  </a:cubicBezTo>
                  <a:cubicBezTo>
                    <a:pt x="149182" y="121522"/>
                    <a:pt x="149213" y="121522"/>
                    <a:pt x="149243" y="121522"/>
                  </a:cubicBezTo>
                  <a:cubicBezTo>
                    <a:pt x="149486" y="121644"/>
                    <a:pt x="151614" y="122647"/>
                    <a:pt x="152191" y="124166"/>
                  </a:cubicBezTo>
                  <a:cubicBezTo>
                    <a:pt x="152495" y="125078"/>
                    <a:pt x="152860" y="126355"/>
                    <a:pt x="153012" y="127875"/>
                  </a:cubicBezTo>
                  <a:cubicBezTo>
                    <a:pt x="153164" y="129425"/>
                    <a:pt x="153103" y="131218"/>
                    <a:pt x="152647" y="133194"/>
                  </a:cubicBezTo>
                  <a:cubicBezTo>
                    <a:pt x="151827" y="136568"/>
                    <a:pt x="148331" y="138756"/>
                    <a:pt x="143407" y="141826"/>
                  </a:cubicBezTo>
                  <a:cubicBezTo>
                    <a:pt x="142738" y="142252"/>
                    <a:pt x="142009" y="142708"/>
                    <a:pt x="141370" y="143133"/>
                  </a:cubicBezTo>
                  <a:cubicBezTo>
                    <a:pt x="138270" y="145079"/>
                    <a:pt x="131613" y="148544"/>
                    <a:pt x="125352" y="151553"/>
                  </a:cubicBezTo>
                  <a:cubicBezTo>
                    <a:pt x="119273" y="154471"/>
                    <a:pt x="113589" y="156963"/>
                    <a:pt x="111947" y="157298"/>
                  </a:cubicBezTo>
                  <a:cubicBezTo>
                    <a:pt x="109212" y="157814"/>
                    <a:pt x="104531" y="156446"/>
                    <a:pt x="102981" y="155930"/>
                  </a:cubicBezTo>
                  <a:cubicBezTo>
                    <a:pt x="103801" y="153164"/>
                    <a:pt x="107479" y="140185"/>
                    <a:pt x="107510" y="135018"/>
                  </a:cubicBezTo>
                  <a:cubicBezTo>
                    <a:pt x="107510" y="134683"/>
                    <a:pt x="107266" y="134440"/>
                    <a:pt x="106962" y="134440"/>
                  </a:cubicBezTo>
                  <a:cubicBezTo>
                    <a:pt x="106628" y="134440"/>
                    <a:pt x="106385" y="134683"/>
                    <a:pt x="106385" y="134987"/>
                  </a:cubicBezTo>
                  <a:cubicBezTo>
                    <a:pt x="106355" y="140276"/>
                    <a:pt x="102312" y="154228"/>
                    <a:pt x="101795" y="155960"/>
                  </a:cubicBezTo>
                  <a:cubicBezTo>
                    <a:pt x="101339" y="156325"/>
                    <a:pt x="99668" y="157328"/>
                    <a:pt x="97996" y="156234"/>
                  </a:cubicBezTo>
                  <a:cubicBezTo>
                    <a:pt x="98330" y="153832"/>
                    <a:pt x="100123" y="139273"/>
                    <a:pt x="96202" y="130914"/>
                  </a:cubicBezTo>
                  <a:cubicBezTo>
                    <a:pt x="96081" y="130641"/>
                    <a:pt x="95746" y="130519"/>
                    <a:pt x="95443" y="130641"/>
                  </a:cubicBezTo>
                  <a:cubicBezTo>
                    <a:pt x="95169" y="130762"/>
                    <a:pt x="95047" y="131127"/>
                    <a:pt x="95169" y="131401"/>
                  </a:cubicBezTo>
                  <a:cubicBezTo>
                    <a:pt x="99029" y="139668"/>
                    <a:pt x="97084" y="154471"/>
                    <a:pt x="96841" y="156234"/>
                  </a:cubicBezTo>
                  <a:cubicBezTo>
                    <a:pt x="96081" y="157024"/>
                    <a:pt x="91917" y="161310"/>
                    <a:pt x="88239" y="162556"/>
                  </a:cubicBezTo>
                  <a:cubicBezTo>
                    <a:pt x="86537" y="163134"/>
                    <a:pt x="80883" y="164532"/>
                    <a:pt x="74682" y="165991"/>
                  </a:cubicBezTo>
                  <a:cubicBezTo>
                    <a:pt x="65746" y="168088"/>
                    <a:pt x="55746" y="170337"/>
                    <a:pt x="54773" y="170428"/>
                  </a:cubicBezTo>
                  <a:cubicBezTo>
                    <a:pt x="53952" y="170550"/>
                    <a:pt x="53101" y="170216"/>
                    <a:pt x="52554" y="169942"/>
                  </a:cubicBezTo>
                  <a:cubicBezTo>
                    <a:pt x="53588" y="168878"/>
                    <a:pt x="55807" y="166447"/>
                    <a:pt x="55776" y="164532"/>
                  </a:cubicBezTo>
                  <a:cubicBezTo>
                    <a:pt x="55746" y="163103"/>
                    <a:pt x="54287" y="150337"/>
                    <a:pt x="52797" y="140398"/>
                  </a:cubicBezTo>
                  <a:cubicBezTo>
                    <a:pt x="51916" y="134470"/>
                    <a:pt x="50974" y="129516"/>
                    <a:pt x="50274" y="128452"/>
                  </a:cubicBezTo>
                  <a:cubicBezTo>
                    <a:pt x="49211" y="126902"/>
                    <a:pt x="48299" y="126142"/>
                    <a:pt x="47721" y="125777"/>
                  </a:cubicBezTo>
                  <a:cubicBezTo>
                    <a:pt x="48086" y="125291"/>
                    <a:pt x="48785" y="124562"/>
                    <a:pt x="50001" y="124410"/>
                  </a:cubicBezTo>
                  <a:cubicBezTo>
                    <a:pt x="52098" y="124166"/>
                    <a:pt x="76020" y="122586"/>
                    <a:pt x="78178" y="122464"/>
                  </a:cubicBezTo>
                  <a:cubicBezTo>
                    <a:pt x="79394" y="123103"/>
                    <a:pt x="88239" y="128483"/>
                    <a:pt x="90093" y="144927"/>
                  </a:cubicBezTo>
                  <a:cubicBezTo>
                    <a:pt x="90123" y="145231"/>
                    <a:pt x="90397" y="145474"/>
                    <a:pt x="90731" y="145413"/>
                  </a:cubicBezTo>
                  <a:cubicBezTo>
                    <a:pt x="91035" y="145382"/>
                    <a:pt x="91278" y="145109"/>
                    <a:pt x="91218" y="144805"/>
                  </a:cubicBezTo>
                  <a:cubicBezTo>
                    <a:pt x="89424" y="128847"/>
                    <a:pt x="81096" y="122859"/>
                    <a:pt x="79029" y="121613"/>
                  </a:cubicBezTo>
                  <a:close/>
                  <a:moveTo>
                    <a:pt x="126811" y="83497"/>
                  </a:moveTo>
                  <a:cubicBezTo>
                    <a:pt x="121796" y="88360"/>
                    <a:pt x="118178" y="90123"/>
                    <a:pt x="115686" y="91370"/>
                  </a:cubicBezTo>
                  <a:cubicBezTo>
                    <a:pt x="114774" y="91795"/>
                    <a:pt x="114045" y="92160"/>
                    <a:pt x="113406" y="92585"/>
                  </a:cubicBezTo>
                  <a:cubicBezTo>
                    <a:pt x="113072" y="92798"/>
                    <a:pt x="112191" y="93345"/>
                    <a:pt x="111096" y="94044"/>
                  </a:cubicBezTo>
                  <a:cubicBezTo>
                    <a:pt x="109303" y="95199"/>
                    <a:pt x="106811" y="96750"/>
                    <a:pt x="104318" y="98361"/>
                  </a:cubicBezTo>
                  <a:lnTo>
                    <a:pt x="104318" y="98361"/>
                  </a:lnTo>
                  <a:lnTo>
                    <a:pt x="104348" y="98330"/>
                  </a:lnTo>
                  <a:lnTo>
                    <a:pt x="105838" y="95716"/>
                  </a:lnTo>
                  <a:cubicBezTo>
                    <a:pt x="105868" y="95686"/>
                    <a:pt x="114440" y="80944"/>
                    <a:pt x="116020" y="77752"/>
                  </a:cubicBezTo>
                  <a:cubicBezTo>
                    <a:pt x="116385" y="77023"/>
                    <a:pt x="116871" y="75989"/>
                    <a:pt x="117419" y="74774"/>
                  </a:cubicBezTo>
                  <a:cubicBezTo>
                    <a:pt x="119212" y="70822"/>
                    <a:pt x="121765" y="65199"/>
                    <a:pt x="123011" y="64865"/>
                  </a:cubicBezTo>
                  <a:cubicBezTo>
                    <a:pt x="123072" y="64834"/>
                    <a:pt x="123163" y="64865"/>
                    <a:pt x="123315" y="64895"/>
                  </a:cubicBezTo>
                  <a:lnTo>
                    <a:pt x="123315" y="64895"/>
                  </a:lnTo>
                  <a:cubicBezTo>
                    <a:pt x="123893" y="65108"/>
                    <a:pt x="124683" y="65776"/>
                    <a:pt x="125443" y="66810"/>
                  </a:cubicBezTo>
                  <a:cubicBezTo>
                    <a:pt x="126264" y="67904"/>
                    <a:pt x="127024" y="69394"/>
                    <a:pt x="127540" y="71278"/>
                  </a:cubicBezTo>
                  <a:cubicBezTo>
                    <a:pt x="128239" y="73771"/>
                    <a:pt x="128483" y="76962"/>
                    <a:pt x="127632" y="80640"/>
                  </a:cubicBezTo>
                  <a:cubicBezTo>
                    <a:pt x="127632" y="80640"/>
                    <a:pt x="127632" y="80670"/>
                    <a:pt x="127632" y="80701"/>
                  </a:cubicBezTo>
                  <a:cubicBezTo>
                    <a:pt x="127419" y="81582"/>
                    <a:pt x="127145" y="82524"/>
                    <a:pt x="126811" y="83497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Baselines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035B15-C0E2-CB44-8BB9-5BF0BE14238A}"/>
              </a:ext>
            </a:extLst>
          </p:cNvPr>
          <p:cNvGraphicFramePr>
            <a:graphicFrameLocks noGrp="1"/>
          </p:cNvGraphicFramePr>
          <p:nvPr/>
        </p:nvGraphicFramePr>
        <p:xfrm>
          <a:off x="139485" y="1293251"/>
          <a:ext cx="5331417" cy="2794382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291322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291322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462413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445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404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0.866</a:t>
                      </a:r>
                      <a:b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9C2FC6-8DED-6E44-8A36-2483A4CFDC97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9C2FC6-8DED-6E44-8A36-2483A4CFDC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196" y="1535827"/>
                <a:ext cx="1905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7BF187-6D46-0A43-864B-515EDD3B5DB8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7BF187-6D46-0A43-864B-515EDD3B5D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956" y="1795027"/>
                <a:ext cx="14752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98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196" y="1535827"/>
                <a:ext cx="1905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956" y="1795027"/>
                <a:ext cx="147528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8ABA28-96BC-894F-BC25-3C044A498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62777"/>
              </p:ext>
            </p:extLst>
          </p:nvPr>
        </p:nvGraphicFramePr>
        <p:xfrm>
          <a:off x="139485" y="1293251"/>
          <a:ext cx="5300420" cy="3547051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82305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55363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6992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Grid/Randomized</a:t>
                      </a:r>
                    </a:p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0.787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0.780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492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0.877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0.865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0.012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659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0.881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0.873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0.859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0.009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14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8ABA28-96BC-894F-BC25-3C044A498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80112"/>
              </p:ext>
            </p:extLst>
          </p:nvPr>
        </p:nvGraphicFramePr>
        <p:xfrm>
          <a:off x="139485" y="1293251"/>
          <a:ext cx="5300420" cy="3547051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82305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55363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6992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Grid/Randomized</a:t>
                      </a:r>
                    </a:p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0.780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492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0.877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0.865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0.012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659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0.881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0.873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0.868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0.859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0.009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>
                              <a:alpha val="15000"/>
                            </a:srgb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68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8ABA28-96BC-894F-BC25-3C044A49865B}"/>
              </a:ext>
            </a:extLst>
          </p:cNvPr>
          <p:cNvGraphicFramePr>
            <a:graphicFrameLocks noGrp="1"/>
          </p:cNvGraphicFramePr>
          <p:nvPr/>
        </p:nvGraphicFramePr>
        <p:xfrm>
          <a:off x="139485" y="1293251"/>
          <a:ext cx="5300420" cy="3547051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82305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55363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6992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Grid/Randomized</a:t>
                      </a:r>
                    </a:p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3782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0.780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4920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0.877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0.865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0.012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6591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0.881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0.873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0.868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0.859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</a:rPr>
                        <a:t>0.009</a:t>
                      </a: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  <a:tr h="615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>
                              <a:alpha val="15000"/>
                            </a:srgb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/>
                          <a:sym typeface="Arial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14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767DA7-78B7-604A-82CD-722B5BBE1E7C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767DA7-78B7-604A-82CD-722B5BBE1E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9635" y="2775812"/>
                <a:ext cx="6400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60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E79987E-EA70-9C47-AA52-A95D8A52D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769" y="871549"/>
            <a:ext cx="4757011" cy="4255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9DD639-02E8-2A4F-8E50-D1ABCB53DB4D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9DD639-02E8-2A4F-8E50-D1ABCB53DB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19635" y="2775812"/>
                <a:ext cx="6400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42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0A4296-BEF8-484E-8817-7AD5746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16775"/>
              </p:ext>
            </p:extLst>
          </p:nvPr>
        </p:nvGraphicFramePr>
        <p:xfrm>
          <a:off x="592973" y="1398417"/>
          <a:ext cx="3468354" cy="2458566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34177">
                  <a:extLst>
                    <a:ext uri="{9D8B030D-6E8A-4147-A177-3AD203B41FA5}">
                      <a16:colId xmlns:a16="http://schemas.microsoft.com/office/drawing/2014/main" val="1247716671"/>
                    </a:ext>
                  </a:extLst>
                </a:gridCol>
                <a:gridCol w="1734177">
                  <a:extLst>
                    <a:ext uri="{9D8B030D-6E8A-4147-A177-3AD203B41FA5}">
                      <a16:colId xmlns:a16="http://schemas.microsoft.com/office/drawing/2014/main" val="179306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ROC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10887"/>
                  </a:ext>
                </a:extLst>
              </a:tr>
              <a:tr h="396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17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9635" y="2775812"/>
                <a:ext cx="640080" cy="219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Google Shape;1624;p81">
            <a:extLst>
              <a:ext uri="{FF2B5EF4-FFF2-40B4-BE49-F238E27FC236}">
                <a16:creationId xmlns:a16="http://schemas.microsoft.com/office/drawing/2014/main" id="{E6BE8A98-329F-ED4F-AEFD-C3824B166A23}"/>
              </a:ext>
            </a:extLst>
          </p:cNvPr>
          <p:cNvSpPr txBox="1">
            <a:spLocks/>
          </p:cNvSpPr>
          <p:nvPr/>
        </p:nvSpPr>
        <p:spPr>
          <a:xfrm>
            <a:off x="6147375" y="3531650"/>
            <a:ext cx="19515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Roboto"/>
              <a:buNone/>
            </a:pPr>
            <a:r>
              <a:rPr lang="en-US" sz="1600">
                <a:solidFill>
                  <a:schemeClr val="dk1"/>
                </a:solidFill>
              </a:rPr>
              <a:t>Model comparisons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4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0A4296-BEF8-484E-8817-7AD5746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1244"/>
              </p:ext>
            </p:extLst>
          </p:nvPr>
        </p:nvGraphicFramePr>
        <p:xfrm>
          <a:off x="592973" y="1398417"/>
          <a:ext cx="3468354" cy="2458566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34177">
                  <a:extLst>
                    <a:ext uri="{9D8B030D-6E8A-4147-A177-3AD203B41FA5}">
                      <a16:colId xmlns:a16="http://schemas.microsoft.com/office/drawing/2014/main" val="1247716671"/>
                    </a:ext>
                  </a:extLst>
                </a:gridCol>
                <a:gridCol w="1734177">
                  <a:extLst>
                    <a:ext uri="{9D8B030D-6E8A-4147-A177-3AD203B41FA5}">
                      <a16:colId xmlns:a16="http://schemas.microsoft.com/office/drawing/2014/main" val="179306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ROC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10887"/>
                  </a:ext>
                </a:extLst>
              </a:tr>
              <a:tr h="396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17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9640" y="2774634"/>
                <a:ext cx="640070" cy="2356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Google Shape;1624;p81">
            <a:extLst>
              <a:ext uri="{FF2B5EF4-FFF2-40B4-BE49-F238E27FC236}">
                <a16:creationId xmlns:a16="http://schemas.microsoft.com/office/drawing/2014/main" id="{E6BE8A98-329F-ED4F-AEFD-C3824B166A23}"/>
              </a:ext>
            </a:extLst>
          </p:cNvPr>
          <p:cNvSpPr txBox="1">
            <a:spLocks/>
          </p:cNvSpPr>
          <p:nvPr/>
        </p:nvSpPr>
        <p:spPr>
          <a:xfrm>
            <a:off x="6147375" y="3531650"/>
            <a:ext cx="19515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Roboto"/>
              <a:buNone/>
            </a:pPr>
            <a:r>
              <a:rPr lang="en-US" sz="1600" dirty="0">
                <a:solidFill>
                  <a:schemeClr val="dk1"/>
                </a:solidFill>
              </a:rPr>
              <a:t>Model comparisons</a:t>
            </a:r>
          </a:p>
        </p:txBody>
      </p:sp>
    </p:spTree>
    <p:extLst>
      <p:ext uri="{BB962C8B-B14F-4D97-AF65-F5344CB8AC3E}">
        <p14:creationId xmlns:p14="http://schemas.microsoft.com/office/powerpoint/2010/main" val="6104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0A4296-BEF8-484E-8817-7AD5746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97665"/>
              </p:ext>
            </p:extLst>
          </p:nvPr>
        </p:nvGraphicFramePr>
        <p:xfrm>
          <a:off x="592973" y="1398417"/>
          <a:ext cx="3468354" cy="2458566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34177">
                  <a:extLst>
                    <a:ext uri="{9D8B030D-6E8A-4147-A177-3AD203B41FA5}">
                      <a16:colId xmlns:a16="http://schemas.microsoft.com/office/drawing/2014/main" val="1247716671"/>
                    </a:ext>
                  </a:extLst>
                </a:gridCol>
                <a:gridCol w="1734177">
                  <a:extLst>
                    <a:ext uri="{9D8B030D-6E8A-4147-A177-3AD203B41FA5}">
                      <a16:colId xmlns:a16="http://schemas.microsoft.com/office/drawing/2014/main" val="1793065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ROC 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10887"/>
                  </a:ext>
                </a:extLst>
              </a:tr>
              <a:tr h="396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Voting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170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14:cNvPr>
              <p14:cNvContentPartPr/>
              <p14:nvPr/>
            </p14:nvContentPartPr>
            <p14:xfrm>
              <a:off x="6228635" y="2784452"/>
              <a:ext cx="62244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41367D-7238-F54C-A5D0-98986750BE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9640" y="2774634"/>
                <a:ext cx="640070" cy="23564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Google Shape;1624;p81">
            <a:extLst>
              <a:ext uri="{FF2B5EF4-FFF2-40B4-BE49-F238E27FC236}">
                <a16:creationId xmlns:a16="http://schemas.microsoft.com/office/drawing/2014/main" id="{E6BE8A98-329F-ED4F-AEFD-C3824B166A23}"/>
              </a:ext>
            </a:extLst>
          </p:cNvPr>
          <p:cNvSpPr txBox="1">
            <a:spLocks/>
          </p:cNvSpPr>
          <p:nvPr/>
        </p:nvSpPr>
        <p:spPr>
          <a:xfrm>
            <a:off x="6147375" y="3531650"/>
            <a:ext cx="19515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Roboto"/>
              <a:buNone/>
            </a:pPr>
            <a:r>
              <a:rPr lang="en-US" sz="1600">
                <a:solidFill>
                  <a:schemeClr val="dk1"/>
                </a:solidFill>
              </a:rPr>
              <a:t>Model comparisons</a:t>
            </a:r>
            <a:endParaRPr lang="en-US" sz="16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E90ABE-7E5A-F44A-BC25-392A9A9EEAA0}"/>
                  </a:ext>
                </a:extLst>
              </p14:cNvPr>
              <p14:cNvContentPartPr/>
              <p14:nvPr/>
            </p14:nvContentPartPr>
            <p14:xfrm>
              <a:off x="6189755" y="3769772"/>
              <a:ext cx="657000" cy="2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E90ABE-7E5A-F44A-BC25-392A9A9EEA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0755" y="3760772"/>
                <a:ext cx="674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5312B9-55E0-2B49-9306-E149E07033FB}"/>
                  </a:ext>
                </a:extLst>
              </p14:cNvPr>
              <p14:cNvContentPartPr/>
              <p14:nvPr/>
            </p14:nvContentPartPr>
            <p14:xfrm>
              <a:off x="6177875" y="4013132"/>
              <a:ext cx="1242360" cy="3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5312B9-55E0-2B49-9306-E149E07033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8878" y="4004234"/>
                <a:ext cx="1259995" cy="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92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79"/>
          <p:cNvSpPr txBox="1">
            <a:spLocks noGrp="1"/>
          </p:cNvSpPr>
          <p:nvPr>
            <p:ph type="title" idx="2"/>
          </p:nvPr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07" name="Google Shape;1607;p79"/>
          <p:cNvSpPr txBox="1">
            <a:spLocks noGrp="1"/>
          </p:cNvSpPr>
          <p:nvPr>
            <p:ph type="title"/>
          </p:nvPr>
        </p:nvSpPr>
        <p:spPr>
          <a:xfrm>
            <a:off x="2013404" y="0"/>
            <a:ext cx="7130595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Random Forest Performance</a:t>
            </a:r>
            <a:endParaRPr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F5CC08-07EA-4C4F-A6D3-48D41CE1A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26004"/>
              </p:ext>
            </p:extLst>
          </p:nvPr>
        </p:nvGraphicFramePr>
        <p:xfrm>
          <a:off x="1210041" y="1861254"/>
          <a:ext cx="2854432" cy="2393508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427216">
                  <a:extLst>
                    <a:ext uri="{9D8B030D-6E8A-4147-A177-3AD203B41FA5}">
                      <a16:colId xmlns:a16="http://schemas.microsoft.com/office/drawing/2014/main" val="4249913071"/>
                    </a:ext>
                  </a:extLst>
                </a:gridCol>
                <a:gridCol w="1427216">
                  <a:extLst>
                    <a:ext uri="{9D8B030D-6E8A-4147-A177-3AD203B41FA5}">
                      <a16:colId xmlns:a16="http://schemas.microsoft.com/office/drawing/2014/main" val="398036309"/>
                    </a:ext>
                  </a:extLst>
                </a:gridCol>
              </a:tblGrid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42518"/>
                  </a:ext>
                </a:extLst>
              </a:tr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18855"/>
                  </a:ext>
                </a:extLst>
              </a:tr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16789"/>
                  </a:ext>
                </a:extLst>
              </a:tr>
              <a:tr h="5983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24594"/>
                  </a:ext>
                </a:extLst>
              </a:tr>
            </a:tbl>
          </a:graphicData>
        </a:graphic>
      </p:graphicFrame>
      <p:grpSp>
        <p:nvGrpSpPr>
          <p:cNvPr id="234" name="Google Shape;1398;p73">
            <a:extLst>
              <a:ext uri="{FF2B5EF4-FFF2-40B4-BE49-F238E27FC236}">
                <a16:creationId xmlns:a16="http://schemas.microsoft.com/office/drawing/2014/main" id="{1980F054-4373-2C4E-8BB8-C133BBD15B07}"/>
              </a:ext>
            </a:extLst>
          </p:cNvPr>
          <p:cNvGrpSpPr/>
          <p:nvPr/>
        </p:nvGrpSpPr>
        <p:grpSpPr>
          <a:xfrm>
            <a:off x="4405874" y="1849814"/>
            <a:ext cx="4437793" cy="3062984"/>
            <a:chOff x="5560550" y="1017938"/>
            <a:chExt cx="2489925" cy="1719425"/>
          </a:xfrm>
        </p:grpSpPr>
        <p:sp>
          <p:nvSpPr>
            <p:cNvPr id="235" name="Google Shape;1399;p73">
              <a:extLst>
                <a:ext uri="{FF2B5EF4-FFF2-40B4-BE49-F238E27FC236}">
                  <a16:creationId xmlns:a16="http://schemas.microsoft.com/office/drawing/2014/main" id="{1B006E96-6889-C146-B53E-F0CB404DE801}"/>
                </a:ext>
              </a:extLst>
            </p:cNvPr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00;p73">
              <a:extLst>
                <a:ext uri="{FF2B5EF4-FFF2-40B4-BE49-F238E27FC236}">
                  <a16:creationId xmlns:a16="http://schemas.microsoft.com/office/drawing/2014/main" id="{A95DC222-AF3A-A94A-BECF-AB70E910915C}"/>
                </a:ext>
              </a:extLst>
            </p:cNvPr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01;p73">
              <a:extLst>
                <a:ext uri="{FF2B5EF4-FFF2-40B4-BE49-F238E27FC236}">
                  <a16:creationId xmlns:a16="http://schemas.microsoft.com/office/drawing/2014/main" id="{97280951-AB0E-DF4C-A146-D78516D68EAF}"/>
                </a:ext>
              </a:extLst>
            </p:cNvPr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02;p73">
              <a:extLst>
                <a:ext uri="{FF2B5EF4-FFF2-40B4-BE49-F238E27FC236}">
                  <a16:creationId xmlns:a16="http://schemas.microsoft.com/office/drawing/2014/main" id="{8C6E5B16-2F34-A64D-96CA-E6BD45E763DD}"/>
                </a:ext>
              </a:extLst>
            </p:cNvPr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03;p73">
              <a:extLst>
                <a:ext uri="{FF2B5EF4-FFF2-40B4-BE49-F238E27FC236}">
                  <a16:creationId xmlns:a16="http://schemas.microsoft.com/office/drawing/2014/main" id="{6CFE2D37-68CC-4844-9866-71F46BBBAA20}"/>
                </a:ext>
              </a:extLst>
            </p:cNvPr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04;p73">
              <a:extLst>
                <a:ext uri="{FF2B5EF4-FFF2-40B4-BE49-F238E27FC236}">
                  <a16:creationId xmlns:a16="http://schemas.microsoft.com/office/drawing/2014/main" id="{06AC68A9-6678-5945-9129-99259B5A8C11}"/>
                </a:ext>
              </a:extLst>
            </p:cNvPr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05;p73">
              <a:extLst>
                <a:ext uri="{FF2B5EF4-FFF2-40B4-BE49-F238E27FC236}">
                  <a16:creationId xmlns:a16="http://schemas.microsoft.com/office/drawing/2014/main" id="{509D4C00-AFC9-1E46-A916-B1FE06DFE641}"/>
                </a:ext>
              </a:extLst>
            </p:cNvPr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06;p73">
              <a:extLst>
                <a:ext uri="{FF2B5EF4-FFF2-40B4-BE49-F238E27FC236}">
                  <a16:creationId xmlns:a16="http://schemas.microsoft.com/office/drawing/2014/main" id="{633CECCB-27AC-0D40-8444-750D0E0D6D60}"/>
                </a:ext>
              </a:extLst>
            </p:cNvPr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07;p73">
              <a:extLst>
                <a:ext uri="{FF2B5EF4-FFF2-40B4-BE49-F238E27FC236}">
                  <a16:creationId xmlns:a16="http://schemas.microsoft.com/office/drawing/2014/main" id="{5360777A-9B15-D341-846A-764815A1DD97}"/>
                </a:ext>
              </a:extLst>
            </p:cNvPr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08;p73">
              <a:extLst>
                <a:ext uri="{FF2B5EF4-FFF2-40B4-BE49-F238E27FC236}">
                  <a16:creationId xmlns:a16="http://schemas.microsoft.com/office/drawing/2014/main" id="{61440FA4-14C2-4743-A976-CD04E0178F73}"/>
                </a:ext>
              </a:extLst>
            </p:cNvPr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09;p73">
              <a:extLst>
                <a:ext uri="{FF2B5EF4-FFF2-40B4-BE49-F238E27FC236}">
                  <a16:creationId xmlns:a16="http://schemas.microsoft.com/office/drawing/2014/main" id="{6261DF2D-D933-4A43-84BF-94D33CD68994}"/>
                </a:ext>
              </a:extLst>
            </p:cNvPr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10;p73">
              <a:extLst>
                <a:ext uri="{FF2B5EF4-FFF2-40B4-BE49-F238E27FC236}">
                  <a16:creationId xmlns:a16="http://schemas.microsoft.com/office/drawing/2014/main" id="{FAEC7692-397C-3C47-A669-6A31BEA8331E}"/>
                </a:ext>
              </a:extLst>
            </p:cNvPr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11;p73">
              <a:extLst>
                <a:ext uri="{FF2B5EF4-FFF2-40B4-BE49-F238E27FC236}">
                  <a16:creationId xmlns:a16="http://schemas.microsoft.com/office/drawing/2014/main" id="{2E3D4B28-6947-254D-9740-A697C0104799}"/>
                </a:ext>
              </a:extLst>
            </p:cNvPr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12;p73">
              <a:extLst>
                <a:ext uri="{FF2B5EF4-FFF2-40B4-BE49-F238E27FC236}">
                  <a16:creationId xmlns:a16="http://schemas.microsoft.com/office/drawing/2014/main" id="{BEFC2121-888C-7640-B6A9-6F46D86317F7}"/>
                </a:ext>
              </a:extLst>
            </p:cNvPr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13;p73">
              <a:extLst>
                <a:ext uri="{FF2B5EF4-FFF2-40B4-BE49-F238E27FC236}">
                  <a16:creationId xmlns:a16="http://schemas.microsoft.com/office/drawing/2014/main" id="{37A0939C-9BEB-4A44-964B-E24905B21035}"/>
                </a:ext>
              </a:extLst>
            </p:cNvPr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414;p73">
              <a:extLst>
                <a:ext uri="{FF2B5EF4-FFF2-40B4-BE49-F238E27FC236}">
                  <a16:creationId xmlns:a16="http://schemas.microsoft.com/office/drawing/2014/main" id="{B4975E27-EE09-F344-B76A-F9AF26570C9E}"/>
                </a:ext>
              </a:extLst>
            </p:cNvPr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415;p73">
              <a:extLst>
                <a:ext uri="{FF2B5EF4-FFF2-40B4-BE49-F238E27FC236}">
                  <a16:creationId xmlns:a16="http://schemas.microsoft.com/office/drawing/2014/main" id="{D99701B9-0650-424C-BB8E-84D2967C40DA}"/>
                </a:ext>
              </a:extLst>
            </p:cNvPr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416;p73">
              <a:extLst>
                <a:ext uri="{FF2B5EF4-FFF2-40B4-BE49-F238E27FC236}">
                  <a16:creationId xmlns:a16="http://schemas.microsoft.com/office/drawing/2014/main" id="{AFF881BA-1417-9F47-BAD0-2C0A61D9B7EF}"/>
                </a:ext>
              </a:extLst>
            </p:cNvPr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4DB53F97-F33B-1C4B-BC40-9B698F38A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0" t="8318" r="12408" b="4861"/>
          <a:stretch/>
        </p:blipFill>
        <p:spPr>
          <a:xfrm>
            <a:off x="2416438" y="1295450"/>
            <a:ext cx="4311124" cy="3826259"/>
          </a:xfrm>
          <a:prstGeom prst="rect">
            <a:avLst/>
          </a:prstGeom>
        </p:spPr>
      </p:pic>
      <p:sp>
        <p:nvSpPr>
          <p:cNvPr id="1564" name="Google Shape;1564;p79"/>
          <p:cNvSpPr txBox="1">
            <a:spLocks noGrp="1"/>
          </p:cNvSpPr>
          <p:nvPr>
            <p:ph type="title" idx="2"/>
          </p:nvPr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07" name="Google Shape;1607;p79"/>
          <p:cNvSpPr txBox="1">
            <a:spLocks noGrp="1"/>
          </p:cNvSpPr>
          <p:nvPr>
            <p:ph type="title"/>
          </p:nvPr>
        </p:nvSpPr>
        <p:spPr>
          <a:xfrm>
            <a:off x="2013404" y="0"/>
            <a:ext cx="7130595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Random Forest Performance</a:t>
            </a:r>
            <a:endParaRPr sz="4000" dirty="0"/>
          </a:p>
        </p:txBody>
      </p:sp>
      <p:grpSp>
        <p:nvGrpSpPr>
          <p:cNvPr id="48" name="Google Shape;2403;p94">
            <a:extLst>
              <a:ext uri="{FF2B5EF4-FFF2-40B4-BE49-F238E27FC236}">
                <a16:creationId xmlns:a16="http://schemas.microsoft.com/office/drawing/2014/main" id="{2BA21192-4BE3-1244-BAEE-C7AED17482A9}"/>
              </a:ext>
            </a:extLst>
          </p:cNvPr>
          <p:cNvGrpSpPr/>
          <p:nvPr/>
        </p:nvGrpSpPr>
        <p:grpSpPr>
          <a:xfrm>
            <a:off x="7226154" y="3671048"/>
            <a:ext cx="1447199" cy="1288530"/>
            <a:chOff x="2096000" y="479800"/>
            <a:chExt cx="1041600" cy="927400"/>
          </a:xfrm>
        </p:grpSpPr>
        <p:sp>
          <p:nvSpPr>
            <p:cNvPr id="49" name="Google Shape;2404;p94">
              <a:extLst>
                <a:ext uri="{FF2B5EF4-FFF2-40B4-BE49-F238E27FC236}">
                  <a16:creationId xmlns:a16="http://schemas.microsoft.com/office/drawing/2014/main" id="{27FBD5DC-CB4D-834F-8BFA-28136EBA424C}"/>
                </a:ext>
              </a:extLst>
            </p:cNvPr>
            <p:cNvSpPr/>
            <p:nvPr/>
          </p:nvSpPr>
          <p:spPr>
            <a:xfrm>
              <a:off x="2793725" y="506425"/>
              <a:ext cx="17150" cy="12800"/>
            </a:xfrm>
            <a:custGeom>
              <a:avLst/>
              <a:gdLst/>
              <a:ahLst/>
              <a:cxnLst/>
              <a:rect l="l" t="t" r="r" b="b"/>
              <a:pathLst>
                <a:path w="686" h="512" extrusionOk="0">
                  <a:moveTo>
                    <a:pt x="581" y="104"/>
                  </a:moveTo>
                  <a:lnTo>
                    <a:pt x="581" y="104"/>
                  </a:lnTo>
                  <a:cubicBezTo>
                    <a:pt x="584" y="109"/>
                    <a:pt x="587" y="114"/>
                    <a:pt x="590" y="118"/>
                  </a:cubicBezTo>
                  <a:lnTo>
                    <a:pt x="590" y="118"/>
                  </a:lnTo>
                  <a:cubicBezTo>
                    <a:pt x="581" y="115"/>
                    <a:pt x="581" y="104"/>
                    <a:pt x="581" y="104"/>
                  </a:cubicBezTo>
                  <a:close/>
                  <a:moveTo>
                    <a:pt x="224" y="0"/>
                  </a:moveTo>
                  <a:cubicBezTo>
                    <a:pt x="179" y="0"/>
                    <a:pt x="149" y="15"/>
                    <a:pt x="120" y="30"/>
                  </a:cubicBezTo>
                  <a:cubicBezTo>
                    <a:pt x="90" y="45"/>
                    <a:pt x="75" y="74"/>
                    <a:pt x="60" y="89"/>
                  </a:cubicBezTo>
                  <a:cubicBezTo>
                    <a:pt x="30" y="119"/>
                    <a:pt x="15" y="149"/>
                    <a:pt x="15" y="179"/>
                  </a:cubicBezTo>
                  <a:cubicBezTo>
                    <a:pt x="1" y="208"/>
                    <a:pt x="1" y="223"/>
                    <a:pt x="1" y="253"/>
                  </a:cubicBezTo>
                  <a:cubicBezTo>
                    <a:pt x="1" y="298"/>
                    <a:pt x="15" y="328"/>
                    <a:pt x="30" y="372"/>
                  </a:cubicBezTo>
                  <a:lnTo>
                    <a:pt x="75" y="432"/>
                  </a:lnTo>
                  <a:cubicBezTo>
                    <a:pt x="105" y="461"/>
                    <a:pt x="134" y="476"/>
                    <a:pt x="179" y="491"/>
                  </a:cubicBezTo>
                  <a:cubicBezTo>
                    <a:pt x="224" y="491"/>
                    <a:pt x="268" y="506"/>
                    <a:pt x="313" y="506"/>
                  </a:cubicBezTo>
                  <a:lnTo>
                    <a:pt x="358" y="506"/>
                  </a:lnTo>
                  <a:cubicBezTo>
                    <a:pt x="370" y="510"/>
                    <a:pt x="383" y="512"/>
                    <a:pt x="396" y="512"/>
                  </a:cubicBezTo>
                  <a:cubicBezTo>
                    <a:pt x="414" y="512"/>
                    <a:pt x="432" y="509"/>
                    <a:pt x="450" y="503"/>
                  </a:cubicBezTo>
                  <a:lnTo>
                    <a:pt x="450" y="503"/>
                  </a:lnTo>
                  <a:cubicBezTo>
                    <a:pt x="449" y="504"/>
                    <a:pt x="448" y="505"/>
                    <a:pt x="447" y="506"/>
                  </a:cubicBezTo>
                  <a:lnTo>
                    <a:pt x="492" y="506"/>
                  </a:lnTo>
                  <a:cubicBezTo>
                    <a:pt x="492" y="491"/>
                    <a:pt x="507" y="491"/>
                    <a:pt x="507" y="491"/>
                  </a:cubicBezTo>
                  <a:lnTo>
                    <a:pt x="521" y="491"/>
                  </a:lnTo>
                  <a:cubicBezTo>
                    <a:pt x="533" y="491"/>
                    <a:pt x="552" y="483"/>
                    <a:pt x="573" y="467"/>
                  </a:cubicBezTo>
                  <a:lnTo>
                    <a:pt x="573" y="467"/>
                  </a:lnTo>
                  <a:cubicBezTo>
                    <a:pt x="582" y="464"/>
                    <a:pt x="590" y="461"/>
                    <a:pt x="596" y="461"/>
                  </a:cubicBezTo>
                  <a:cubicBezTo>
                    <a:pt x="596" y="447"/>
                    <a:pt x="611" y="432"/>
                    <a:pt x="626" y="432"/>
                  </a:cubicBezTo>
                  <a:cubicBezTo>
                    <a:pt x="641" y="417"/>
                    <a:pt x="655" y="402"/>
                    <a:pt x="655" y="387"/>
                  </a:cubicBezTo>
                  <a:cubicBezTo>
                    <a:pt x="670" y="357"/>
                    <a:pt x="685" y="342"/>
                    <a:pt x="685" y="313"/>
                  </a:cubicBezTo>
                  <a:cubicBezTo>
                    <a:pt x="685" y="298"/>
                    <a:pt x="685" y="283"/>
                    <a:pt x="685" y="268"/>
                  </a:cubicBezTo>
                  <a:cubicBezTo>
                    <a:pt x="685" y="238"/>
                    <a:pt x="685" y="223"/>
                    <a:pt x="670" y="208"/>
                  </a:cubicBezTo>
                  <a:cubicBezTo>
                    <a:pt x="670" y="194"/>
                    <a:pt x="655" y="179"/>
                    <a:pt x="641" y="164"/>
                  </a:cubicBezTo>
                  <a:cubicBezTo>
                    <a:pt x="636" y="159"/>
                    <a:pt x="631" y="154"/>
                    <a:pt x="626" y="149"/>
                  </a:cubicBezTo>
                  <a:lnTo>
                    <a:pt x="626" y="149"/>
                  </a:lnTo>
                  <a:cubicBezTo>
                    <a:pt x="626" y="149"/>
                    <a:pt x="626" y="149"/>
                    <a:pt x="626" y="149"/>
                  </a:cubicBezTo>
                  <a:cubicBezTo>
                    <a:pt x="626" y="134"/>
                    <a:pt x="611" y="134"/>
                    <a:pt x="611" y="119"/>
                  </a:cubicBezTo>
                  <a:lnTo>
                    <a:pt x="566" y="89"/>
                  </a:lnTo>
                  <a:cubicBezTo>
                    <a:pt x="551" y="89"/>
                    <a:pt x="551" y="74"/>
                    <a:pt x="536" y="74"/>
                  </a:cubicBezTo>
                  <a:cubicBezTo>
                    <a:pt x="536" y="74"/>
                    <a:pt x="528" y="66"/>
                    <a:pt x="517" y="62"/>
                  </a:cubicBezTo>
                  <a:lnTo>
                    <a:pt x="517" y="62"/>
                  </a:lnTo>
                  <a:cubicBezTo>
                    <a:pt x="460" y="25"/>
                    <a:pt x="387" y="12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05;p94">
              <a:extLst>
                <a:ext uri="{FF2B5EF4-FFF2-40B4-BE49-F238E27FC236}">
                  <a16:creationId xmlns:a16="http://schemas.microsoft.com/office/drawing/2014/main" id="{7DC12962-DC6F-F742-85AF-A4AF2CBF4D32}"/>
                </a:ext>
              </a:extLst>
            </p:cNvPr>
            <p:cNvSpPr/>
            <p:nvPr/>
          </p:nvSpPr>
          <p:spPr>
            <a:xfrm>
              <a:off x="2712600" y="491325"/>
              <a:ext cx="48400" cy="25925"/>
            </a:xfrm>
            <a:custGeom>
              <a:avLst/>
              <a:gdLst/>
              <a:ahLst/>
              <a:cxnLst/>
              <a:rect l="l" t="t" r="r" b="b"/>
              <a:pathLst>
                <a:path w="1936" h="1037" extrusionOk="0">
                  <a:moveTo>
                    <a:pt x="197" y="1"/>
                  </a:moveTo>
                  <a:cubicBezTo>
                    <a:pt x="134" y="1"/>
                    <a:pt x="70" y="49"/>
                    <a:pt x="45" y="98"/>
                  </a:cubicBezTo>
                  <a:cubicBezTo>
                    <a:pt x="1" y="157"/>
                    <a:pt x="16" y="232"/>
                    <a:pt x="75" y="291"/>
                  </a:cubicBezTo>
                  <a:cubicBezTo>
                    <a:pt x="164" y="411"/>
                    <a:pt x="269" y="500"/>
                    <a:pt x="403" y="589"/>
                  </a:cubicBezTo>
                  <a:cubicBezTo>
                    <a:pt x="507" y="664"/>
                    <a:pt x="641" y="738"/>
                    <a:pt x="760" y="783"/>
                  </a:cubicBezTo>
                  <a:cubicBezTo>
                    <a:pt x="1043" y="902"/>
                    <a:pt x="1340" y="1021"/>
                    <a:pt x="1653" y="1036"/>
                  </a:cubicBezTo>
                  <a:cubicBezTo>
                    <a:pt x="1661" y="1037"/>
                    <a:pt x="1668" y="1037"/>
                    <a:pt x="1676" y="1037"/>
                  </a:cubicBezTo>
                  <a:cubicBezTo>
                    <a:pt x="1798" y="1037"/>
                    <a:pt x="1893" y="925"/>
                    <a:pt x="1921" y="812"/>
                  </a:cubicBezTo>
                  <a:cubicBezTo>
                    <a:pt x="1936" y="678"/>
                    <a:pt x="1846" y="544"/>
                    <a:pt x="1727" y="515"/>
                  </a:cubicBezTo>
                  <a:cubicBezTo>
                    <a:pt x="1593" y="485"/>
                    <a:pt x="1459" y="470"/>
                    <a:pt x="1325" y="425"/>
                  </a:cubicBezTo>
                  <a:cubicBezTo>
                    <a:pt x="1191" y="396"/>
                    <a:pt x="1072" y="366"/>
                    <a:pt x="953" y="306"/>
                  </a:cubicBezTo>
                  <a:cubicBezTo>
                    <a:pt x="819" y="262"/>
                    <a:pt x="730" y="217"/>
                    <a:pt x="626" y="172"/>
                  </a:cubicBezTo>
                  <a:cubicBezTo>
                    <a:pt x="492" y="113"/>
                    <a:pt x="373" y="68"/>
                    <a:pt x="239" y="9"/>
                  </a:cubicBezTo>
                  <a:cubicBezTo>
                    <a:pt x="225" y="3"/>
                    <a:pt x="21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06;p94">
              <a:extLst>
                <a:ext uri="{FF2B5EF4-FFF2-40B4-BE49-F238E27FC236}">
                  <a16:creationId xmlns:a16="http://schemas.microsoft.com/office/drawing/2014/main" id="{89E2D4D1-6DD1-BD42-843B-963882B264C5}"/>
                </a:ext>
              </a:extLst>
            </p:cNvPr>
            <p:cNvSpPr/>
            <p:nvPr/>
          </p:nvSpPr>
          <p:spPr>
            <a:xfrm>
              <a:off x="2537875" y="479800"/>
              <a:ext cx="144450" cy="36550"/>
            </a:xfrm>
            <a:custGeom>
              <a:avLst/>
              <a:gdLst/>
              <a:ahLst/>
              <a:cxnLst/>
              <a:rect l="l" t="t" r="r" b="b"/>
              <a:pathLst>
                <a:path w="5778" h="1462" extrusionOk="0">
                  <a:moveTo>
                    <a:pt x="3670" y="0"/>
                  </a:moveTo>
                  <a:cubicBezTo>
                    <a:pt x="3435" y="0"/>
                    <a:pt x="3204" y="19"/>
                    <a:pt x="2986" y="53"/>
                  </a:cubicBezTo>
                  <a:cubicBezTo>
                    <a:pt x="2539" y="127"/>
                    <a:pt x="2107" y="261"/>
                    <a:pt x="1706" y="485"/>
                  </a:cubicBezTo>
                  <a:cubicBezTo>
                    <a:pt x="1482" y="604"/>
                    <a:pt x="1259" y="738"/>
                    <a:pt x="1021" y="827"/>
                  </a:cubicBezTo>
                  <a:cubicBezTo>
                    <a:pt x="878" y="877"/>
                    <a:pt x="739" y="895"/>
                    <a:pt x="600" y="895"/>
                  </a:cubicBezTo>
                  <a:cubicBezTo>
                    <a:pt x="494" y="895"/>
                    <a:pt x="386" y="884"/>
                    <a:pt x="277" y="872"/>
                  </a:cubicBezTo>
                  <a:cubicBezTo>
                    <a:pt x="266" y="870"/>
                    <a:pt x="256" y="870"/>
                    <a:pt x="246" y="870"/>
                  </a:cubicBezTo>
                  <a:cubicBezTo>
                    <a:pt x="21" y="870"/>
                    <a:pt x="1" y="1189"/>
                    <a:pt x="157" y="1303"/>
                  </a:cubicBezTo>
                  <a:cubicBezTo>
                    <a:pt x="308" y="1417"/>
                    <a:pt x="482" y="1461"/>
                    <a:pt x="662" y="1461"/>
                  </a:cubicBezTo>
                  <a:cubicBezTo>
                    <a:pt x="928" y="1461"/>
                    <a:pt x="1207" y="1365"/>
                    <a:pt x="1438" y="1259"/>
                  </a:cubicBezTo>
                  <a:cubicBezTo>
                    <a:pt x="1884" y="1050"/>
                    <a:pt x="2271" y="782"/>
                    <a:pt x="2747" y="648"/>
                  </a:cubicBezTo>
                  <a:cubicBezTo>
                    <a:pt x="3041" y="580"/>
                    <a:pt x="3341" y="543"/>
                    <a:pt x="3642" y="543"/>
                  </a:cubicBezTo>
                  <a:cubicBezTo>
                    <a:pt x="3800" y="543"/>
                    <a:pt x="3959" y="553"/>
                    <a:pt x="4117" y="574"/>
                  </a:cubicBezTo>
                  <a:cubicBezTo>
                    <a:pt x="4593" y="633"/>
                    <a:pt x="5010" y="812"/>
                    <a:pt x="5456" y="976"/>
                  </a:cubicBezTo>
                  <a:cubicBezTo>
                    <a:pt x="5487" y="988"/>
                    <a:pt x="5515" y="994"/>
                    <a:pt x="5540" y="994"/>
                  </a:cubicBezTo>
                  <a:cubicBezTo>
                    <a:pt x="5727" y="994"/>
                    <a:pt x="5777" y="692"/>
                    <a:pt x="5620" y="574"/>
                  </a:cubicBezTo>
                  <a:cubicBezTo>
                    <a:pt x="5087" y="163"/>
                    <a:pt x="4362" y="0"/>
                    <a:pt x="3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07;p94">
              <a:extLst>
                <a:ext uri="{FF2B5EF4-FFF2-40B4-BE49-F238E27FC236}">
                  <a16:creationId xmlns:a16="http://schemas.microsoft.com/office/drawing/2014/main" id="{556BC4BE-5569-3C4B-B562-E1FD4A4D697D}"/>
                </a:ext>
              </a:extLst>
            </p:cNvPr>
            <p:cNvSpPr/>
            <p:nvPr/>
          </p:nvSpPr>
          <p:spPr>
            <a:xfrm>
              <a:off x="2481900" y="868500"/>
              <a:ext cx="22350" cy="45650"/>
            </a:xfrm>
            <a:custGeom>
              <a:avLst/>
              <a:gdLst/>
              <a:ahLst/>
              <a:cxnLst/>
              <a:rect l="l" t="t" r="r" b="b"/>
              <a:pathLst>
                <a:path w="894" h="1826" extrusionOk="0">
                  <a:moveTo>
                    <a:pt x="244" y="1"/>
                  </a:moveTo>
                  <a:cubicBezTo>
                    <a:pt x="218" y="1"/>
                    <a:pt x="191" y="5"/>
                    <a:pt x="164" y="15"/>
                  </a:cubicBezTo>
                  <a:cubicBezTo>
                    <a:pt x="74" y="45"/>
                    <a:pt x="0" y="119"/>
                    <a:pt x="0" y="208"/>
                  </a:cubicBezTo>
                  <a:cubicBezTo>
                    <a:pt x="15" y="328"/>
                    <a:pt x="60" y="402"/>
                    <a:pt x="149" y="476"/>
                  </a:cubicBezTo>
                  <a:cubicBezTo>
                    <a:pt x="164" y="491"/>
                    <a:pt x="194" y="521"/>
                    <a:pt x="208" y="536"/>
                  </a:cubicBezTo>
                  <a:cubicBezTo>
                    <a:pt x="221" y="536"/>
                    <a:pt x="245" y="569"/>
                    <a:pt x="242" y="569"/>
                  </a:cubicBezTo>
                  <a:cubicBezTo>
                    <a:pt x="242" y="569"/>
                    <a:pt x="240" y="568"/>
                    <a:pt x="238" y="566"/>
                  </a:cubicBezTo>
                  <a:cubicBezTo>
                    <a:pt x="234" y="558"/>
                    <a:pt x="233" y="555"/>
                    <a:pt x="232" y="555"/>
                  </a:cubicBezTo>
                  <a:lnTo>
                    <a:pt x="232" y="555"/>
                  </a:lnTo>
                  <a:cubicBezTo>
                    <a:pt x="231" y="555"/>
                    <a:pt x="242" y="581"/>
                    <a:pt x="253" y="581"/>
                  </a:cubicBezTo>
                  <a:cubicBezTo>
                    <a:pt x="268" y="610"/>
                    <a:pt x="283" y="640"/>
                    <a:pt x="298" y="670"/>
                  </a:cubicBezTo>
                  <a:cubicBezTo>
                    <a:pt x="313" y="685"/>
                    <a:pt x="313" y="700"/>
                    <a:pt x="313" y="715"/>
                  </a:cubicBezTo>
                  <a:cubicBezTo>
                    <a:pt x="314" y="716"/>
                    <a:pt x="316" y="717"/>
                    <a:pt x="317" y="717"/>
                  </a:cubicBezTo>
                  <a:cubicBezTo>
                    <a:pt x="322" y="717"/>
                    <a:pt x="319" y="698"/>
                    <a:pt x="321" y="698"/>
                  </a:cubicBezTo>
                  <a:lnTo>
                    <a:pt x="321" y="698"/>
                  </a:lnTo>
                  <a:cubicBezTo>
                    <a:pt x="321" y="698"/>
                    <a:pt x="323" y="702"/>
                    <a:pt x="328" y="715"/>
                  </a:cubicBezTo>
                  <a:cubicBezTo>
                    <a:pt x="328" y="744"/>
                    <a:pt x="342" y="774"/>
                    <a:pt x="357" y="804"/>
                  </a:cubicBezTo>
                  <a:cubicBezTo>
                    <a:pt x="357" y="819"/>
                    <a:pt x="357" y="849"/>
                    <a:pt x="357" y="863"/>
                  </a:cubicBezTo>
                  <a:cubicBezTo>
                    <a:pt x="357" y="893"/>
                    <a:pt x="372" y="923"/>
                    <a:pt x="372" y="968"/>
                  </a:cubicBezTo>
                  <a:cubicBezTo>
                    <a:pt x="372" y="982"/>
                    <a:pt x="357" y="997"/>
                    <a:pt x="357" y="1012"/>
                  </a:cubicBezTo>
                  <a:cubicBezTo>
                    <a:pt x="357" y="1042"/>
                    <a:pt x="357" y="1072"/>
                    <a:pt x="342" y="1116"/>
                  </a:cubicBezTo>
                  <a:cubicBezTo>
                    <a:pt x="342" y="1131"/>
                    <a:pt x="328" y="1146"/>
                    <a:pt x="328" y="1161"/>
                  </a:cubicBezTo>
                  <a:cubicBezTo>
                    <a:pt x="317" y="1171"/>
                    <a:pt x="314" y="1189"/>
                    <a:pt x="318" y="1189"/>
                  </a:cubicBezTo>
                  <a:cubicBezTo>
                    <a:pt x="320" y="1189"/>
                    <a:pt x="323" y="1185"/>
                    <a:pt x="327" y="1176"/>
                  </a:cubicBezTo>
                  <a:lnTo>
                    <a:pt x="327" y="1176"/>
                  </a:lnTo>
                  <a:cubicBezTo>
                    <a:pt x="298" y="1236"/>
                    <a:pt x="268" y="1295"/>
                    <a:pt x="223" y="1340"/>
                  </a:cubicBezTo>
                  <a:cubicBezTo>
                    <a:pt x="214" y="1358"/>
                    <a:pt x="212" y="1364"/>
                    <a:pt x="213" y="1364"/>
                  </a:cubicBezTo>
                  <a:cubicBezTo>
                    <a:pt x="215" y="1364"/>
                    <a:pt x="225" y="1347"/>
                    <a:pt x="226" y="1347"/>
                  </a:cubicBezTo>
                  <a:lnTo>
                    <a:pt x="226" y="1347"/>
                  </a:lnTo>
                  <a:cubicBezTo>
                    <a:pt x="227" y="1347"/>
                    <a:pt x="226" y="1349"/>
                    <a:pt x="223" y="1355"/>
                  </a:cubicBezTo>
                  <a:cubicBezTo>
                    <a:pt x="197" y="1381"/>
                    <a:pt x="183" y="1395"/>
                    <a:pt x="169" y="1418"/>
                  </a:cubicBezTo>
                  <a:lnTo>
                    <a:pt x="169" y="1418"/>
                  </a:lnTo>
                  <a:cubicBezTo>
                    <a:pt x="169" y="1418"/>
                    <a:pt x="168" y="1418"/>
                    <a:pt x="167" y="1418"/>
                  </a:cubicBezTo>
                  <a:cubicBezTo>
                    <a:pt x="164" y="1418"/>
                    <a:pt x="156" y="1422"/>
                    <a:pt x="149" y="1429"/>
                  </a:cubicBezTo>
                  <a:cubicBezTo>
                    <a:pt x="134" y="1459"/>
                    <a:pt x="119" y="1489"/>
                    <a:pt x="89" y="1503"/>
                  </a:cubicBezTo>
                  <a:cubicBezTo>
                    <a:pt x="10" y="1635"/>
                    <a:pt x="130" y="1826"/>
                    <a:pt x="272" y="1826"/>
                  </a:cubicBezTo>
                  <a:cubicBezTo>
                    <a:pt x="290" y="1826"/>
                    <a:pt x="309" y="1823"/>
                    <a:pt x="328" y="1816"/>
                  </a:cubicBezTo>
                  <a:cubicBezTo>
                    <a:pt x="685" y="1682"/>
                    <a:pt x="893" y="1236"/>
                    <a:pt x="863" y="863"/>
                  </a:cubicBezTo>
                  <a:cubicBezTo>
                    <a:pt x="848" y="685"/>
                    <a:pt x="789" y="506"/>
                    <a:pt x="685" y="342"/>
                  </a:cubicBezTo>
                  <a:cubicBezTo>
                    <a:pt x="594" y="200"/>
                    <a:pt x="424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08;p94">
              <a:extLst>
                <a:ext uri="{FF2B5EF4-FFF2-40B4-BE49-F238E27FC236}">
                  <a16:creationId xmlns:a16="http://schemas.microsoft.com/office/drawing/2014/main" id="{4544E032-7100-F24F-B3F1-B9116E5B0B15}"/>
                </a:ext>
              </a:extLst>
            </p:cNvPr>
            <p:cNvSpPr/>
            <p:nvPr/>
          </p:nvSpPr>
          <p:spPr>
            <a:xfrm>
              <a:off x="2317775" y="869125"/>
              <a:ext cx="175575" cy="202750"/>
            </a:xfrm>
            <a:custGeom>
              <a:avLst/>
              <a:gdLst/>
              <a:ahLst/>
              <a:cxnLst/>
              <a:rect l="l" t="t" r="r" b="b"/>
              <a:pathLst>
                <a:path w="7023" h="8110" extrusionOk="0">
                  <a:moveTo>
                    <a:pt x="6772" y="1"/>
                  </a:moveTo>
                  <a:cubicBezTo>
                    <a:pt x="6729" y="1"/>
                    <a:pt x="6684" y="16"/>
                    <a:pt x="6639" y="49"/>
                  </a:cubicBezTo>
                  <a:cubicBezTo>
                    <a:pt x="6223" y="377"/>
                    <a:pt x="5717" y="410"/>
                    <a:pt x="5199" y="410"/>
                  </a:cubicBezTo>
                  <a:cubicBezTo>
                    <a:pt x="5066" y="410"/>
                    <a:pt x="4933" y="408"/>
                    <a:pt x="4799" y="408"/>
                  </a:cubicBezTo>
                  <a:cubicBezTo>
                    <a:pt x="4415" y="408"/>
                    <a:pt x="4035" y="427"/>
                    <a:pt x="3692" y="570"/>
                  </a:cubicBezTo>
                  <a:cubicBezTo>
                    <a:pt x="2784" y="957"/>
                    <a:pt x="2382" y="1955"/>
                    <a:pt x="1966" y="2773"/>
                  </a:cubicBezTo>
                  <a:cubicBezTo>
                    <a:pt x="1415" y="3845"/>
                    <a:pt x="790" y="4902"/>
                    <a:pt x="313" y="6003"/>
                  </a:cubicBezTo>
                  <a:cubicBezTo>
                    <a:pt x="1" y="6748"/>
                    <a:pt x="31" y="7864"/>
                    <a:pt x="983" y="8102"/>
                  </a:cubicBezTo>
                  <a:cubicBezTo>
                    <a:pt x="1006" y="8107"/>
                    <a:pt x="1028" y="8109"/>
                    <a:pt x="1049" y="8109"/>
                  </a:cubicBezTo>
                  <a:cubicBezTo>
                    <a:pt x="1343" y="8109"/>
                    <a:pt x="1452" y="7650"/>
                    <a:pt x="1132" y="7566"/>
                  </a:cubicBezTo>
                  <a:cubicBezTo>
                    <a:pt x="715" y="7462"/>
                    <a:pt x="611" y="6986"/>
                    <a:pt x="686" y="6614"/>
                  </a:cubicBezTo>
                  <a:cubicBezTo>
                    <a:pt x="790" y="6137"/>
                    <a:pt x="1087" y="5676"/>
                    <a:pt x="1311" y="5244"/>
                  </a:cubicBezTo>
                  <a:cubicBezTo>
                    <a:pt x="1787" y="4307"/>
                    <a:pt x="2278" y="3354"/>
                    <a:pt x="2755" y="2416"/>
                  </a:cubicBezTo>
                  <a:cubicBezTo>
                    <a:pt x="2948" y="2059"/>
                    <a:pt x="3156" y="1687"/>
                    <a:pt x="3439" y="1389"/>
                  </a:cubicBezTo>
                  <a:cubicBezTo>
                    <a:pt x="3782" y="1047"/>
                    <a:pt x="4213" y="943"/>
                    <a:pt x="4675" y="928"/>
                  </a:cubicBezTo>
                  <a:cubicBezTo>
                    <a:pt x="5449" y="883"/>
                    <a:pt x="6357" y="987"/>
                    <a:pt x="6907" y="317"/>
                  </a:cubicBezTo>
                  <a:cubicBezTo>
                    <a:pt x="7022" y="168"/>
                    <a:pt x="6915" y="1"/>
                    <a:pt x="6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09;p94">
              <a:extLst>
                <a:ext uri="{FF2B5EF4-FFF2-40B4-BE49-F238E27FC236}">
                  <a16:creationId xmlns:a16="http://schemas.microsoft.com/office/drawing/2014/main" id="{B019B79D-16B1-0C48-BB6F-C680F36CA5AF}"/>
                </a:ext>
              </a:extLst>
            </p:cNvPr>
            <p:cNvSpPr/>
            <p:nvPr/>
          </p:nvSpPr>
          <p:spPr>
            <a:xfrm>
              <a:off x="2314800" y="1058875"/>
              <a:ext cx="105725" cy="116200"/>
            </a:xfrm>
            <a:custGeom>
              <a:avLst/>
              <a:gdLst/>
              <a:ahLst/>
              <a:cxnLst/>
              <a:rect l="l" t="t" r="r" b="b"/>
              <a:pathLst>
                <a:path w="4229" h="4648" extrusionOk="0">
                  <a:moveTo>
                    <a:pt x="775" y="1"/>
                  </a:moveTo>
                  <a:cubicBezTo>
                    <a:pt x="376" y="1"/>
                    <a:pt x="67" y="435"/>
                    <a:pt x="31" y="840"/>
                  </a:cubicBezTo>
                  <a:cubicBezTo>
                    <a:pt x="1" y="1137"/>
                    <a:pt x="105" y="1450"/>
                    <a:pt x="209" y="1733"/>
                  </a:cubicBezTo>
                  <a:cubicBezTo>
                    <a:pt x="313" y="2045"/>
                    <a:pt x="447" y="2343"/>
                    <a:pt x="596" y="2641"/>
                  </a:cubicBezTo>
                  <a:cubicBezTo>
                    <a:pt x="1001" y="3490"/>
                    <a:pt x="1646" y="4648"/>
                    <a:pt x="2683" y="4648"/>
                  </a:cubicBezTo>
                  <a:cubicBezTo>
                    <a:pt x="2828" y="4648"/>
                    <a:pt x="2981" y="4625"/>
                    <a:pt x="3141" y="4576"/>
                  </a:cubicBezTo>
                  <a:cubicBezTo>
                    <a:pt x="3424" y="4487"/>
                    <a:pt x="3677" y="4323"/>
                    <a:pt x="3871" y="4085"/>
                  </a:cubicBezTo>
                  <a:cubicBezTo>
                    <a:pt x="4049" y="3861"/>
                    <a:pt x="4228" y="3549"/>
                    <a:pt x="4169" y="3251"/>
                  </a:cubicBezTo>
                  <a:cubicBezTo>
                    <a:pt x="4136" y="3131"/>
                    <a:pt x="4040" y="3075"/>
                    <a:pt x="3941" y="3075"/>
                  </a:cubicBezTo>
                  <a:cubicBezTo>
                    <a:pt x="3856" y="3075"/>
                    <a:pt x="3770" y="3116"/>
                    <a:pt x="3722" y="3192"/>
                  </a:cubicBezTo>
                  <a:cubicBezTo>
                    <a:pt x="3648" y="3296"/>
                    <a:pt x="3633" y="3400"/>
                    <a:pt x="3588" y="3504"/>
                  </a:cubicBezTo>
                  <a:cubicBezTo>
                    <a:pt x="3543" y="3623"/>
                    <a:pt x="3469" y="3727"/>
                    <a:pt x="3380" y="3817"/>
                  </a:cubicBezTo>
                  <a:cubicBezTo>
                    <a:pt x="3216" y="3980"/>
                    <a:pt x="2993" y="4085"/>
                    <a:pt x="2754" y="4100"/>
                  </a:cubicBezTo>
                  <a:cubicBezTo>
                    <a:pt x="2736" y="4100"/>
                    <a:pt x="2718" y="4101"/>
                    <a:pt x="2699" y="4101"/>
                  </a:cubicBezTo>
                  <a:cubicBezTo>
                    <a:pt x="2165" y="4101"/>
                    <a:pt x="1823" y="3684"/>
                    <a:pt x="1564" y="3281"/>
                  </a:cubicBezTo>
                  <a:cubicBezTo>
                    <a:pt x="1236" y="2775"/>
                    <a:pt x="968" y="2224"/>
                    <a:pt x="745" y="1673"/>
                  </a:cubicBezTo>
                  <a:cubicBezTo>
                    <a:pt x="566" y="1227"/>
                    <a:pt x="313" y="453"/>
                    <a:pt x="1013" y="334"/>
                  </a:cubicBezTo>
                  <a:cubicBezTo>
                    <a:pt x="1132" y="304"/>
                    <a:pt x="1147" y="110"/>
                    <a:pt x="1043" y="66"/>
                  </a:cubicBezTo>
                  <a:cubicBezTo>
                    <a:pt x="951" y="21"/>
                    <a:pt x="86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10;p94">
              <a:extLst>
                <a:ext uri="{FF2B5EF4-FFF2-40B4-BE49-F238E27FC236}">
                  <a16:creationId xmlns:a16="http://schemas.microsoft.com/office/drawing/2014/main" id="{2202DAD7-8A04-684F-BC8E-DECDE44C369A}"/>
                </a:ext>
              </a:extLst>
            </p:cNvPr>
            <p:cNvSpPr/>
            <p:nvPr/>
          </p:nvSpPr>
          <p:spPr>
            <a:xfrm>
              <a:off x="2369125" y="1102550"/>
              <a:ext cx="13425" cy="23900"/>
            </a:xfrm>
            <a:custGeom>
              <a:avLst/>
              <a:gdLst/>
              <a:ahLst/>
              <a:cxnLst/>
              <a:rect l="l" t="t" r="r" b="b"/>
              <a:pathLst>
                <a:path w="537" h="956" extrusionOk="0">
                  <a:moveTo>
                    <a:pt x="105" y="626"/>
                  </a:moveTo>
                  <a:lnTo>
                    <a:pt x="114" y="654"/>
                  </a:lnTo>
                  <a:lnTo>
                    <a:pt x="114" y="654"/>
                  </a:lnTo>
                  <a:cubicBezTo>
                    <a:pt x="112" y="643"/>
                    <a:pt x="109" y="634"/>
                    <a:pt x="105" y="626"/>
                  </a:cubicBezTo>
                  <a:close/>
                  <a:moveTo>
                    <a:pt x="194" y="1"/>
                  </a:moveTo>
                  <a:cubicBezTo>
                    <a:pt x="135" y="16"/>
                    <a:pt x="90" y="45"/>
                    <a:pt x="60" y="90"/>
                  </a:cubicBezTo>
                  <a:cubicBezTo>
                    <a:pt x="16" y="150"/>
                    <a:pt x="1" y="209"/>
                    <a:pt x="16" y="284"/>
                  </a:cubicBezTo>
                  <a:cubicBezTo>
                    <a:pt x="16" y="310"/>
                    <a:pt x="21" y="331"/>
                    <a:pt x="31" y="353"/>
                  </a:cubicBezTo>
                  <a:lnTo>
                    <a:pt x="31" y="353"/>
                  </a:lnTo>
                  <a:cubicBezTo>
                    <a:pt x="31" y="350"/>
                    <a:pt x="31" y="347"/>
                    <a:pt x="31" y="343"/>
                  </a:cubicBezTo>
                  <a:lnTo>
                    <a:pt x="31" y="343"/>
                  </a:lnTo>
                  <a:cubicBezTo>
                    <a:pt x="36" y="355"/>
                    <a:pt x="41" y="367"/>
                    <a:pt x="45" y="379"/>
                  </a:cubicBezTo>
                  <a:lnTo>
                    <a:pt x="45" y="379"/>
                  </a:lnTo>
                  <a:cubicBezTo>
                    <a:pt x="40" y="370"/>
                    <a:pt x="35" y="361"/>
                    <a:pt x="31" y="353"/>
                  </a:cubicBezTo>
                  <a:lnTo>
                    <a:pt x="31" y="353"/>
                  </a:lnTo>
                  <a:cubicBezTo>
                    <a:pt x="33" y="370"/>
                    <a:pt x="41" y="382"/>
                    <a:pt x="50" y="392"/>
                  </a:cubicBezTo>
                  <a:lnTo>
                    <a:pt x="50" y="392"/>
                  </a:lnTo>
                  <a:cubicBezTo>
                    <a:pt x="49" y="387"/>
                    <a:pt x="47" y="383"/>
                    <a:pt x="45" y="379"/>
                  </a:cubicBezTo>
                  <a:lnTo>
                    <a:pt x="45" y="379"/>
                  </a:lnTo>
                  <a:cubicBezTo>
                    <a:pt x="50" y="386"/>
                    <a:pt x="55" y="394"/>
                    <a:pt x="60" y="403"/>
                  </a:cubicBezTo>
                  <a:cubicBezTo>
                    <a:pt x="57" y="399"/>
                    <a:pt x="53" y="396"/>
                    <a:pt x="50" y="392"/>
                  </a:cubicBezTo>
                  <a:lnTo>
                    <a:pt x="50" y="392"/>
                  </a:lnTo>
                  <a:cubicBezTo>
                    <a:pt x="84" y="483"/>
                    <a:pt x="107" y="582"/>
                    <a:pt x="120" y="671"/>
                  </a:cubicBezTo>
                  <a:lnTo>
                    <a:pt x="114" y="654"/>
                  </a:lnTo>
                  <a:lnTo>
                    <a:pt x="114" y="654"/>
                  </a:lnTo>
                  <a:cubicBezTo>
                    <a:pt x="120" y="680"/>
                    <a:pt x="120" y="713"/>
                    <a:pt x="120" y="745"/>
                  </a:cubicBezTo>
                  <a:cubicBezTo>
                    <a:pt x="120" y="730"/>
                    <a:pt x="120" y="700"/>
                    <a:pt x="120" y="685"/>
                  </a:cubicBezTo>
                  <a:cubicBezTo>
                    <a:pt x="120" y="715"/>
                    <a:pt x="120" y="745"/>
                    <a:pt x="135" y="790"/>
                  </a:cubicBezTo>
                  <a:cubicBezTo>
                    <a:pt x="135" y="864"/>
                    <a:pt x="194" y="938"/>
                    <a:pt x="284" y="953"/>
                  </a:cubicBezTo>
                  <a:cubicBezTo>
                    <a:pt x="293" y="955"/>
                    <a:pt x="302" y="956"/>
                    <a:pt x="311" y="956"/>
                  </a:cubicBezTo>
                  <a:cubicBezTo>
                    <a:pt x="388" y="956"/>
                    <a:pt x="451" y="901"/>
                    <a:pt x="477" y="834"/>
                  </a:cubicBezTo>
                  <a:cubicBezTo>
                    <a:pt x="507" y="745"/>
                    <a:pt x="522" y="671"/>
                    <a:pt x="522" y="581"/>
                  </a:cubicBezTo>
                  <a:cubicBezTo>
                    <a:pt x="537" y="507"/>
                    <a:pt x="522" y="417"/>
                    <a:pt x="507" y="328"/>
                  </a:cubicBezTo>
                  <a:cubicBezTo>
                    <a:pt x="507" y="298"/>
                    <a:pt x="492" y="269"/>
                    <a:pt x="477" y="239"/>
                  </a:cubicBezTo>
                  <a:cubicBezTo>
                    <a:pt x="477" y="224"/>
                    <a:pt x="477" y="209"/>
                    <a:pt x="462" y="179"/>
                  </a:cubicBezTo>
                  <a:cubicBezTo>
                    <a:pt x="447" y="135"/>
                    <a:pt x="418" y="90"/>
                    <a:pt x="373" y="45"/>
                  </a:cubicBezTo>
                  <a:cubicBezTo>
                    <a:pt x="314" y="16"/>
                    <a:pt x="254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11;p94">
              <a:extLst>
                <a:ext uri="{FF2B5EF4-FFF2-40B4-BE49-F238E27FC236}">
                  <a16:creationId xmlns:a16="http://schemas.microsoft.com/office/drawing/2014/main" id="{5AD7FF8B-FCF4-E146-89A2-D3599BF7296C}"/>
                </a:ext>
              </a:extLst>
            </p:cNvPr>
            <p:cNvSpPr/>
            <p:nvPr/>
          </p:nvSpPr>
          <p:spPr>
            <a:xfrm>
              <a:off x="2357975" y="1038100"/>
              <a:ext cx="66100" cy="76925"/>
            </a:xfrm>
            <a:custGeom>
              <a:avLst/>
              <a:gdLst/>
              <a:ahLst/>
              <a:cxnLst/>
              <a:rect l="l" t="t" r="r" b="b"/>
              <a:pathLst>
                <a:path w="2644" h="3077" extrusionOk="0">
                  <a:moveTo>
                    <a:pt x="1815" y="1"/>
                  </a:moveTo>
                  <a:cubicBezTo>
                    <a:pt x="1795" y="1"/>
                    <a:pt x="1775" y="2"/>
                    <a:pt x="1757" y="4"/>
                  </a:cubicBezTo>
                  <a:cubicBezTo>
                    <a:pt x="1355" y="33"/>
                    <a:pt x="1042" y="331"/>
                    <a:pt x="834" y="659"/>
                  </a:cubicBezTo>
                  <a:cubicBezTo>
                    <a:pt x="596" y="1001"/>
                    <a:pt x="462" y="1418"/>
                    <a:pt x="432" y="1834"/>
                  </a:cubicBezTo>
                  <a:cubicBezTo>
                    <a:pt x="402" y="2102"/>
                    <a:pt x="521" y="2698"/>
                    <a:pt x="149" y="2772"/>
                  </a:cubicBezTo>
                  <a:cubicBezTo>
                    <a:pt x="0" y="2817"/>
                    <a:pt x="15" y="3025"/>
                    <a:pt x="149" y="3055"/>
                  </a:cubicBezTo>
                  <a:cubicBezTo>
                    <a:pt x="199" y="3069"/>
                    <a:pt x="247" y="3076"/>
                    <a:pt x="293" y="3076"/>
                  </a:cubicBezTo>
                  <a:cubicBezTo>
                    <a:pt x="584" y="3076"/>
                    <a:pt x="814" y="2814"/>
                    <a:pt x="879" y="2519"/>
                  </a:cubicBezTo>
                  <a:cubicBezTo>
                    <a:pt x="923" y="2326"/>
                    <a:pt x="923" y="2132"/>
                    <a:pt x="938" y="1924"/>
                  </a:cubicBezTo>
                  <a:cubicBezTo>
                    <a:pt x="938" y="1760"/>
                    <a:pt x="983" y="1581"/>
                    <a:pt x="1042" y="1418"/>
                  </a:cubicBezTo>
                  <a:cubicBezTo>
                    <a:pt x="1132" y="1120"/>
                    <a:pt x="1310" y="778"/>
                    <a:pt x="1563" y="599"/>
                  </a:cubicBezTo>
                  <a:cubicBezTo>
                    <a:pt x="1650" y="550"/>
                    <a:pt x="1736" y="521"/>
                    <a:pt x="1831" y="521"/>
                  </a:cubicBezTo>
                  <a:cubicBezTo>
                    <a:pt x="1850" y="521"/>
                    <a:pt x="1870" y="522"/>
                    <a:pt x="1891" y="525"/>
                  </a:cubicBezTo>
                  <a:cubicBezTo>
                    <a:pt x="2054" y="554"/>
                    <a:pt x="2054" y="688"/>
                    <a:pt x="2203" y="748"/>
                  </a:cubicBezTo>
                  <a:cubicBezTo>
                    <a:pt x="2242" y="765"/>
                    <a:pt x="2282" y="773"/>
                    <a:pt x="2322" y="773"/>
                  </a:cubicBezTo>
                  <a:cubicBezTo>
                    <a:pt x="2421" y="773"/>
                    <a:pt x="2514" y="720"/>
                    <a:pt x="2546" y="614"/>
                  </a:cubicBezTo>
                  <a:cubicBezTo>
                    <a:pt x="2644" y="222"/>
                    <a:pt x="2136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12;p94">
              <a:extLst>
                <a:ext uri="{FF2B5EF4-FFF2-40B4-BE49-F238E27FC236}">
                  <a16:creationId xmlns:a16="http://schemas.microsoft.com/office/drawing/2014/main" id="{23424728-3099-684E-A099-45D44D26EAE3}"/>
                </a:ext>
              </a:extLst>
            </p:cNvPr>
            <p:cNvSpPr/>
            <p:nvPr/>
          </p:nvSpPr>
          <p:spPr>
            <a:xfrm>
              <a:off x="2394075" y="979100"/>
              <a:ext cx="68125" cy="97875"/>
            </a:xfrm>
            <a:custGeom>
              <a:avLst/>
              <a:gdLst/>
              <a:ahLst/>
              <a:cxnLst/>
              <a:rect l="l" t="t" r="r" b="b"/>
              <a:pathLst>
                <a:path w="2725" h="3915" extrusionOk="0">
                  <a:moveTo>
                    <a:pt x="2204" y="0"/>
                  </a:moveTo>
                  <a:cubicBezTo>
                    <a:pt x="1968" y="0"/>
                    <a:pt x="1709" y="118"/>
                    <a:pt x="1563" y="280"/>
                  </a:cubicBezTo>
                  <a:cubicBezTo>
                    <a:pt x="1221" y="622"/>
                    <a:pt x="1236" y="1083"/>
                    <a:pt x="1042" y="1500"/>
                  </a:cubicBezTo>
                  <a:cubicBezTo>
                    <a:pt x="953" y="1694"/>
                    <a:pt x="819" y="1858"/>
                    <a:pt x="715" y="2051"/>
                  </a:cubicBezTo>
                  <a:cubicBezTo>
                    <a:pt x="610" y="2274"/>
                    <a:pt x="566" y="2483"/>
                    <a:pt x="551" y="2721"/>
                  </a:cubicBezTo>
                  <a:cubicBezTo>
                    <a:pt x="536" y="2929"/>
                    <a:pt x="536" y="3138"/>
                    <a:pt x="432" y="3316"/>
                  </a:cubicBezTo>
                  <a:cubicBezTo>
                    <a:pt x="387" y="3391"/>
                    <a:pt x="328" y="3450"/>
                    <a:pt x="268" y="3495"/>
                  </a:cubicBezTo>
                  <a:cubicBezTo>
                    <a:pt x="194" y="3540"/>
                    <a:pt x="119" y="3540"/>
                    <a:pt x="60" y="3599"/>
                  </a:cubicBezTo>
                  <a:cubicBezTo>
                    <a:pt x="15" y="3644"/>
                    <a:pt x="0" y="3733"/>
                    <a:pt x="30" y="3778"/>
                  </a:cubicBezTo>
                  <a:cubicBezTo>
                    <a:pt x="92" y="3875"/>
                    <a:pt x="192" y="3915"/>
                    <a:pt x="296" y="3915"/>
                  </a:cubicBezTo>
                  <a:cubicBezTo>
                    <a:pt x="367" y="3915"/>
                    <a:pt x="440" y="3897"/>
                    <a:pt x="506" y="3867"/>
                  </a:cubicBezTo>
                  <a:cubicBezTo>
                    <a:pt x="670" y="3807"/>
                    <a:pt x="804" y="3659"/>
                    <a:pt x="893" y="3510"/>
                  </a:cubicBezTo>
                  <a:cubicBezTo>
                    <a:pt x="1117" y="3138"/>
                    <a:pt x="998" y="2676"/>
                    <a:pt x="1191" y="2304"/>
                  </a:cubicBezTo>
                  <a:cubicBezTo>
                    <a:pt x="1295" y="2125"/>
                    <a:pt x="1429" y="1962"/>
                    <a:pt x="1518" y="1768"/>
                  </a:cubicBezTo>
                  <a:cubicBezTo>
                    <a:pt x="1623" y="1575"/>
                    <a:pt x="1667" y="1351"/>
                    <a:pt x="1727" y="1128"/>
                  </a:cubicBezTo>
                  <a:cubicBezTo>
                    <a:pt x="1786" y="964"/>
                    <a:pt x="1831" y="771"/>
                    <a:pt x="1965" y="652"/>
                  </a:cubicBezTo>
                  <a:cubicBezTo>
                    <a:pt x="2025" y="592"/>
                    <a:pt x="2084" y="563"/>
                    <a:pt x="2159" y="563"/>
                  </a:cubicBezTo>
                  <a:cubicBezTo>
                    <a:pt x="2170" y="561"/>
                    <a:pt x="2181" y="560"/>
                    <a:pt x="2192" y="560"/>
                  </a:cubicBezTo>
                  <a:cubicBezTo>
                    <a:pt x="2279" y="560"/>
                    <a:pt x="2347" y="607"/>
                    <a:pt x="2426" y="607"/>
                  </a:cubicBezTo>
                  <a:cubicBezTo>
                    <a:pt x="2575" y="607"/>
                    <a:pt x="2724" y="443"/>
                    <a:pt x="2665" y="295"/>
                  </a:cubicBezTo>
                  <a:cubicBezTo>
                    <a:pt x="2583" y="84"/>
                    <a:pt x="2402" y="0"/>
                    <a:pt x="2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13;p94">
              <a:extLst>
                <a:ext uri="{FF2B5EF4-FFF2-40B4-BE49-F238E27FC236}">
                  <a16:creationId xmlns:a16="http://schemas.microsoft.com/office/drawing/2014/main" id="{17473A29-EA5C-5447-A3CC-C5FEE404F1AC}"/>
                </a:ext>
              </a:extLst>
            </p:cNvPr>
            <p:cNvSpPr/>
            <p:nvPr/>
          </p:nvSpPr>
          <p:spPr>
            <a:xfrm>
              <a:off x="2429425" y="952925"/>
              <a:ext cx="16025" cy="39650"/>
            </a:xfrm>
            <a:custGeom>
              <a:avLst/>
              <a:gdLst/>
              <a:ahLst/>
              <a:cxnLst/>
              <a:rect l="l" t="t" r="r" b="b"/>
              <a:pathLst>
                <a:path w="641" h="1586" extrusionOk="0">
                  <a:moveTo>
                    <a:pt x="429" y="0"/>
                  </a:moveTo>
                  <a:cubicBezTo>
                    <a:pt x="420" y="0"/>
                    <a:pt x="411" y="1"/>
                    <a:pt x="402" y="2"/>
                  </a:cubicBezTo>
                  <a:cubicBezTo>
                    <a:pt x="268" y="2"/>
                    <a:pt x="194" y="91"/>
                    <a:pt x="134" y="195"/>
                  </a:cubicBezTo>
                  <a:cubicBezTo>
                    <a:pt x="104" y="255"/>
                    <a:pt x="75" y="329"/>
                    <a:pt x="60" y="404"/>
                  </a:cubicBezTo>
                  <a:cubicBezTo>
                    <a:pt x="15" y="538"/>
                    <a:pt x="0" y="672"/>
                    <a:pt x="15" y="806"/>
                  </a:cubicBezTo>
                  <a:cubicBezTo>
                    <a:pt x="15" y="955"/>
                    <a:pt x="45" y="1089"/>
                    <a:pt x="104" y="1223"/>
                  </a:cubicBezTo>
                  <a:cubicBezTo>
                    <a:pt x="134" y="1282"/>
                    <a:pt x="164" y="1342"/>
                    <a:pt x="194" y="1386"/>
                  </a:cubicBezTo>
                  <a:cubicBezTo>
                    <a:pt x="238" y="1461"/>
                    <a:pt x="298" y="1535"/>
                    <a:pt x="372" y="1565"/>
                  </a:cubicBezTo>
                  <a:cubicBezTo>
                    <a:pt x="399" y="1578"/>
                    <a:pt x="429" y="1586"/>
                    <a:pt x="459" y="1586"/>
                  </a:cubicBezTo>
                  <a:cubicBezTo>
                    <a:pt x="496" y="1586"/>
                    <a:pt x="533" y="1575"/>
                    <a:pt x="566" y="1550"/>
                  </a:cubicBezTo>
                  <a:cubicBezTo>
                    <a:pt x="611" y="1505"/>
                    <a:pt x="640" y="1446"/>
                    <a:pt x="625" y="1371"/>
                  </a:cubicBezTo>
                  <a:cubicBezTo>
                    <a:pt x="611" y="1312"/>
                    <a:pt x="566" y="1267"/>
                    <a:pt x="551" y="1208"/>
                  </a:cubicBezTo>
                  <a:cubicBezTo>
                    <a:pt x="538" y="1182"/>
                    <a:pt x="525" y="1167"/>
                    <a:pt x="512" y="1144"/>
                  </a:cubicBezTo>
                  <a:lnTo>
                    <a:pt x="512" y="1144"/>
                  </a:lnTo>
                  <a:cubicBezTo>
                    <a:pt x="512" y="1144"/>
                    <a:pt x="512" y="1144"/>
                    <a:pt x="512" y="1144"/>
                  </a:cubicBezTo>
                  <a:cubicBezTo>
                    <a:pt x="510" y="1144"/>
                    <a:pt x="506" y="1141"/>
                    <a:pt x="506" y="1133"/>
                  </a:cubicBezTo>
                  <a:lnTo>
                    <a:pt x="506" y="1133"/>
                  </a:lnTo>
                  <a:cubicBezTo>
                    <a:pt x="508" y="1137"/>
                    <a:pt x="510" y="1141"/>
                    <a:pt x="512" y="1144"/>
                  </a:cubicBezTo>
                  <a:lnTo>
                    <a:pt x="512" y="1144"/>
                  </a:lnTo>
                  <a:cubicBezTo>
                    <a:pt x="514" y="1144"/>
                    <a:pt x="513" y="1140"/>
                    <a:pt x="506" y="1133"/>
                  </a:cubicBezTo>
                  <a:lnTo>
                    <a:pt x="506" y="1133"/>
                  </a:lnTo>
                  <a:cubicBezTo>
                    <a:pt x="506" y="1133"/>
                    <a:pt x="506" y="1133"/>
                    <a:pt x="506" y="1133"/>
                  </a:cubicBezTo>
                  <a:cubicBezTo>
                    <a:pt x="506" y="1118"/>
                    <a:pt x="491" y="1103"/>
                    <a:pt x="491" y="1089"/>
                  </a:cubicBezTo>
                  <a:cubicBezTo>
                    <a:pt x="477" y="1044"/>
                    <a:pt x="462" y="984"/>
                    <a:pt x="462" y="940"/>
                  </a:cubicBezTo>
                  <a:cubicBezTo>
                    <a:pt x="462" y="925"/>
                    <a:pt x="447" y="910"/>
                    <a:pt x="447" y="895"/>
                  </a:cubicBezTo>
                  <a:cubicBezTo>
                    <a:pt x="447" y="865"/>
                    <a:pt x="447" y="836"/>
                    <a:pt x="447" y="806"/>
                  </a:cubicBezTo>
                  <a:cubicBezTo>
                    <a:pt x="447" y="791"/>
                    <a:pt x="447" y="761"/>
                    <a:pt x="447" y="731"/>
                  </a:cubicBezTo>
                  <a:cubicBezTo>
                    <a:pt x="447" y="719"/>
                    <a:pt x="447" y="706"/>
                    <a:pt x="456" y="703"/>
                  </a:cubicBezTo>
                  <a:lnTo>
                    <a:pt x="456" y="703"/>
                  </a:lnTo>
                  <a:cubicBezTo>
                    <a:pt x="455" y="706"/>
                    <a:pt x="455" y="710"/>
                    <a:pt x="456" y="710"/>
                  </a:cubicBezTo>
                  <a:cubicBezTo>
                    <a:pt x="457" y="710"/>
                    <a:pt x="459" y="708"/>
                    <a:pt x="462" y="702"/>
                  </a:cubicBezTo>
                  <a:cubicBezTo>
                    <a:pt x="462" y="642"/>
                    <a:pt x="477" y="597"/>
                    <a:pt x="491" y="538"/>
                  </a:cubicBezTo>
                  <a:cubicBezTo>
                    <a:pt x="491" y="523"/>
                    <a:pt x="506" y="508"/>
                    <a:pt x="506" y="508"/>
                  </a:cubicBezTo>
                  <a:cubicBezTo>
                    <a:pt x="510" y="498"/>
                    <a:pt x="510" y="495"/>
                    <a:pt x="509" y="495"/>
                  </a:cubicBezTo>
                  <a:lnTo>
                    <a:pt x="509" y="495"/>
                  </a:lnTo>
                  <a:cubicBezTo>
                    <a:pt x="507" y="495"/>
                    <a:pt x="496" y="514"/>
                    <a:pt x="496" y="514"/>
                  </a:cubicBezTo>
                  <a:cubicBezTo>
                    <a:pt x="496" y="514"/>
                    <a:pt x="498" y="509"/>
                    <a:pt x="506" y="493"/>
                  </a:cubicBezTo>
                  <a:cubicBezTo>
                    <a:pt x="521" y="478"/>
                    <a:pt x="536" y="448"/>
                    <a:pt x="536" y="434"/>
                  </a:cubicBezTo>
                  <a:cubicBezTo>
                    <a:pt x="596" y="344"/>
                    <a:pt x="640" y="270"/>
                    <a:pt x="611" y="151"/>
                  </a:cubicBezTo>
                  <a:cubicBezTo>
                    <a:pt x="583" y="69"/>
                    <a:pt x="51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14;p94">
              <a:extLst>
                <a:ext uri="{FF2B5EF4-FFF2-40B4-BE49-F238E27FC236}">
                  <a16:creationId xmlns:a16="http://schemas.microsoft.com/office/drawing/2014/main" id="{46CAE178-B608-B844-B589-F30E50FCCB68}"/>
                </a:ext>
              </a:extLst>
            </p:cNvPr>
            <p:cNvSpPr/>
            <p:nvPr/>
          </p:nvSpPr>
          <p:spPr>
            <a:xfrm>
              <a:off x="2409325" y="971650"/>
              <a:ext cx="33150" cy="18100"/>
            </a:xfrm>
            <a:custGeom>
              <a:avLst/>
              <a:gdLst/>
              <a:ahLst/>
              <a:cxnLst/>
              <a:rect l="l" t="t" r="r" b="b"/>
              <a:pathLst>
                <a:path w="1326" h="724" extrusionOk="0">
                  <a:moveTo>
                    <a:pt x="827" y="490"/>
                  </a:moveTo>
                  <a:lnTo>
                    <a:pt x="827" y="490"/>
                  </a:lnTo>
                  <a:cubicBezTo>
                    <a:pt x="824" y="494"/>
                    <a:pt x="854" y="507"/>
                    <a:pt x="856" y="507"/>
                  </a:cubicBezTo>
                  <a:cubicBezTo>
                    <a:pt x="857" y="507"/>
                    <a:pt x="855" y="506"/>
                    <a:pt x="849" y="503"/>
                  </a:cubicBezTo>
                  <a:cubicBezTo>
                    <a:pt x="841" y="495"/>
                    <a:pt x="833" y="492"/>
                    <a:pt x="827" y="490"/>
                  </a:cubicBezTo>
                  <a:close/>
                  <a:moveTo>
                    <a:pt x="441" y="586"/>
                  </a:moveTo>
                  <a:cubicBezTo>
                    <a:pt x="444" y="586"/>
                    <a:pt x="441" y="592"/>
                    <a:pt x="431" y="599"/>
                  </a:cubicBezTo>
                  <a:lnTo>
                    <a:pt x="431" y="599"/>
                  </a:lnTo>
                  <a:cubicBezTo>
                    <a:pt x="432" y="598"/>
                    <a:pt x="432" y="595"/>
                    <a:pt x="432" y="593"/>
                  </a:cubicBezTo>
                  <a:cubicBezTo>
                    <a:pt x="437" y="588"/>
                    <a:pt x="440" y="586"/>
                    <a:pt x="441" y="586"/>
                  </a:cubicBezTo>
                  <a:close/>
                  <a:moveTo>
                    <a:pt x="661" y="0"/>
                  </a:moveTo>
                  <a:cubicBezTo>
                    <a:pt x="546" y="0"/>
                    <a:pt x="437" y="28"/>
                    <a:pt x="328" y="72"/>
                  </a:cubicBezTo>
                  <a:cubicBezTo>
                    <a:pt x="179" y="146"/>
                    <a:pt x="90" y="265"/>
                    <a:pt x="30" y="414"/>
                  </a:cubicBezTo>
                  <a:cubicBezTo>
                    <a:pt x="0" y="503"/>
                    <a:pt x="45" y="607"/>
                    <a:pt x="134" y="652"/>
                  </a:cubicBezTo>
                  <a:cubicBezTo>
                    <a:pt x="169" y="675"/>
                    <a:pt x="203" y="685"/>
                    <a:pt x="237" y="685"/>
                  </a:cubicBezTo>
                  <a:cubicBezTo>
                    <a:pt x="286" y="685"/>
                    <a:pt x="335" y="664"/>
                    <a:pt x="384" y="634"/>
                  </a:cubicBezTo>
                  <a:lnTo>
                    <a:pt x="384" y="634"/>
                  </a:lnTo>
                  <a:cubicBezTo>
                    <a:pt x="382" y="636"/>
                    <a:pt x="381" y="637"/>
                    <a:pt x="382" y="637"/>
                  </a:cubicBezTo>
                  <a:cubicBezTo>
                    <a:pt x="382" y="637"/>
                    <a:pt x="388" y="633"/>
                    <a:pt x="402" y="622"/>
                  </a:cubicBezTo>
                  <a:lnTo>
                    <a:pt x="402" y="622"/>
                  </a:lnTo>
                  <a:cubicBezTo>
                    <a:pt x="402" y="622"/>
                    <a:pt x="402" y="622"/>
                    <a:pt x="402" y="622"/>
                  </a:cubicBezTo>
                  <a:cubicBezTo>
                    <a:pt x="411" y="614"/>
                    <a:pt x="419" y="611"/>
                    <a:pt x="424" y="606"/>
                  </a:cubicBezTo>
                  <a:lnTo>
                    <a:pt x="424" y="606"/>
                  </a:lnTo>
                  <a:cubicBezTo>
                    <a:pt x="437" y="603"/>
                    <a:pt x="449" y="590"/>
                    <a:pt x="462" y="578"/>
                  </a:cubicBezTo>
                  <a:cubicBezTo>
                    <a:pt x="507" y="548"/>
                    <a:pt x="536" y="518"/>
                    <a:pt x="581" y="503"/>
                  </a:cubicBezTo>
                  <a:cubicBezTo>
                    <a:pt x="581" y="503"/>
                    <a:pt x="582" y="502"/>
                    <a:pt x="583" y="501"/>
                  </a:cubicBezTo>
                  <a:lnTo>
                    <a:pt x="583" y="501"/>
                  </a:lnTo>
                  <a:cubicBezTo>
                    <a:pt x="585" y="502"/>
                    <a:pt x="588" y="503"/>
                    <a:pt x="596" y="503"/>
                  </a:cubicBezTo>
                  <a:cubicBezTo>
                    <a:pt x="611" y="488"/>
                    <a:pt x="641" y="488"/>
                    <a:pt x="655" y="474"/>
                  </a:cubicBezTo>
                  <a:lnTo>
                    <a:pt x="670" y="474"/>
                  </a:lnTo>
                  <a:cubicBezTo>
                    <a:pt x="660" y="474"/>
                    <a:pt x="644" y="480"/>
                    <a:pt x="652" y="480"/>
                  </a:cubicBezTo>
                  <a:cubicBezTo>
                    <a:pt x="655" y="480"/>
                    <a:pt x="665" y="478"/>
                    <a:pt x="685" y="474"/>
                  </a:cubicBezTo>
                  <a:lnTo>
                    <a:pt x="745" y="474"/>
                  </a:lnTo>
                  <a:cubicBezTo>
                    <a:pt x="775" y="474"/>
                    <a:pt x="789" y="488"/>
                    <a:pt x="819" y="488"/>
                  </a:cubicBezTo>
                  <a:cubicBezTo>
                    <a:pt x="819" y="488"/>
                    <a:pt x="822" y="488"/>
                    <a:pt x="827" y="490"/>
                  </a:cubicBezTo>
                  <a:lnTo>
                    <a:pt x="827" y="490"/>
                  </a:lnTo>
                  <a:cubicBezTo>
                    <a:pt x="828" y="489"/>
                    <a:pt x="830" y="488"/>
                    <a:pt x="834" y="488"/>
                  </a:cubicBezTo>
                  <a:cubicBezTo>
                    <a:pt x="849" y="503"/>
                    <a:pt x="879" y="518"/>
                    <a:pt x="894" y="518"/>
                  </a:cubicBezTo>
                  <a:cubicBezTo>
                    <a:pt x="908" y="533"/>
                    <a:pt x="923" y="548"/>
                    <a:pt x="938" y="563"/>
                  </a:cubicBezTo>
                  <a:cubicBezTo>
                    <a:pt x="945" y="565"/>
                    <a:pt x="949" y="566"/>
                    <a:pt x="952" y="566"/>
                  </a:cubicBezTo>
                  <a:cubicBezTo>
                    <a:pt x="954" y="566"/>
                    <a:pt x="955" y="565"/>
                    <a:pt x="955" y="565"/>
                  </a:cubicBezTo>
                  <a:lnTo>
                    <a:pt x="955" y="565"/>
                  </a:lnTo>
                  <a:cubicBezTo>
                    <a:pt x="958" y="568"/>
                    <a:pt x="962" y="571"/>
                    <a:pt x="968" y="578"/>
                  </a:cubicBezTo>
                  <a:cubicBezTo>
                    <a:pt x="983" y="593"/>
                    <a:pt x="998" y="607"/>
                    <a:pt x="1013" y="622"/>
                  </a:cubicBezTo>
                  <a:cubicBezTo>
                    <a:pt x="1006" y="615"/>
                    <a:pt x="1003" y="612"/>
                    <a:pt x="1002" y="612"/>
                  </a:cubicBezTo>
                  <a:lnTo>
                    <a:pt x="1002" y="612"/>
                  </a:lnTo>
                  <a:cubicBezTo>
                    <a:pt x="1002" y="612"/>
                    <a:pt x="1028" y="641"/>
                    <a:pt x="1028" y="652"/>
                  </a:cubicBezTo>
                  <a:cubicBezTo>
                    <a:pt x="1042" y="652"/>
                    <a:pt x="1042" y="667"/>
                    <a:pt x="1057" y="682"/>
                  </a:cubicBezTo>
                  <a:cubicBezTo>
                    <a:pt x="1075" y="708"/>
                    <a:pt x="1117" y="724"/>
                    <a:pt x="1161" y="724"/>
                  </a:cubicBezTo>
                  <a:cubicBezTo>
                    <a:pt x="1193" y="724"/>
                    <a:pt x="1226" y="715"/>
                    <a:pt x="1251" y="697"/>
                  </a:cubicBezTo>
                  <a:cubicBezTo>
                    <a:pt x="1310" y="652"/>
                    <a:pt x="1325" y="593"/>
                    <a:pt x="1325" y="518"/>
                  </a:cubicBezTo>
                  <a:cubicBezTo>
                    <a:pt x="1310" y="399"/>
                    <a:pt x="1221" y="280"/>
                    <a:pt x="1147" y="191"/>
                  </a:cubicBezTo>
                  <a:cubicBezTo>
                    <a:pt x="1042" y="101"/>
                    <a:pt x="923" y="27"/>
                    <a:pt x="789" y="12"/>
                  </a:cubicBezTo>
                  <a:cubicBezTo>
                    <a:pt x="746" y="4"/>
                    <a:pt x="703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15;p94">
              <a:extLst>
                <a:ext uri="{FF2B5EF4-FFF2-40B4-BE49-F238E27FC236}">
                  <a16:creationId xmlns:a16="http://schemas.microsoft.com/office/drawing/2014/main" id="{67204156-89E6-454B-B8A3-33DB0DCE6836}"/>
                </a:ext>
              </a:extLst>
            </p:cNvPr>
            <p:cNvSpPr/>
            <p:nvPr/>
          </p:nvSpPr>
          <p:spPr>
            <a:xfrm>
              <a:off x="2352025" y="1042025"/>
              <a:ext cx="43850" cy="16275"/>
            </a:xfrm>
            <a:custGeom>
              <a:avLst/>
              <a:gdLst/>
              <a:ahLst/>
              <a:cxnLst/>
              <a:rect l="l" t="t" r="r" b="b"/>
              <a:pathLst>
                <a:path w="1754" h="651" extrusionOk="0">
                  <a:moveTo>
                    <a:pt x="526" y="111"/>
                  </a:moveTo>
                  <a:cubicBezTo>
                    <a:pt x="528" y="112"/>
                    <a:pt x="530" y="113"/>
                    <a:pt x="533" y="114"/>
                  </a:cubicBezTo>
                  <a:lnTo>
                    <a:pt x="533" y="114"/>
                  </a:lnTo>
                  <a:cubicBezTo>
                    <a:pt x="530" y="114"/>
                    <a:pt x="528" y="113"/>
                    <a:pt x="526" y="111"/>
                  </a:cubicBezTo>
                  <a:close/>
                  <a:moveTo>
                    <a:pt x="239" y="1"/>
                  </a:moveTo>
                  <a:cubicBezTo>
                    <a:pt x="175" y="1"/>
                    <a:pt x="113" y="27"/>
                    <a:pt x="75" y="85"/>
                  </a:cubicBezTo>
                  <a:cubicBezTo>
                    <a:pt x="15" y="159"/>
                    <a:pt x="0" y="293"/>
                    <a:pt x="90" y="368"/>
                  </a:cubicBezTo>
                  <a:cubicBezTo>
                    <a:pt x="209" y="457"/>
                    <a:pt x="328" y="531"/>
                    <a:pt x="491" y="576"/>
                  </a:cubicBezTo>
                  <a:cubicBezTo>
                    <a:pt x="625" y="621"/>
                    <a:pt x="759" y="650"/>
                    <a:pt x="908" y="650"/>
                  </a:cubicBezTo>
                  <a:cubicBezTo>
                    <a:pt x="1042" y="650"/>
                    <a:pt x="1191" y="635"/>
                    <a:pt x="1310" y="591"/>
                  </a:cubicBezTo>
                  <a:cubicBezTo>
                    <a:pt x="1444" y="546"/>
                    <a:pt x="1593" y="502"/>
                    <a:pt x="1682" y="397"/>
                  </a:cubicBezTo>
                  <a:cubicBezTo>
                    <a:pt x="1753" y="312"/>
                    <a:pt x="1716" y="173"/>
                    <a:pt x="1609" y="173"/>
                  </a:cubicBezTo>
                  <a:cubicBezTo>
                    <a:pt x="1604" y="173"/>
                    <a:pt x="1599" y="173"/>
                    <a:pt x="1593" y="174"/>
                  </a:cubicBezTo>
                  <a:cubicBezTo>
                    <a:pt x="1489" y="174"/>
                    <a:pt x="1370" y="219"/>
                    <a:pt x="1265" y="219"/>
                  </a:cubicBezTo>
                  <a:cubicBezTo>
                    <a:pt x="1213" y="226"/>
                    <a:pt x="1158" y="230"/>
                    <a:pt x="1100" y="230"/>
                  </a:cubicBezTo>
                  <a:cubicBezTo>
                    <a:pt x="1042" y="230"/>
                    <a:pt x="983" y="226"/>
                    <a:pt x="923" y="219"/>
                  </a:cubicBezTo>
                  <a:lnTo>
                    <a:pt x="878" y="219"/>
                  </a:lnTo>
                  <a:cubicBezTo>
                    <a:pt x="849" y="219"/>
                    <a:pt x="819" y="204"/>
                    <a:pt x="789" y="204"/>
                  </a:cubicBezTo>
                  <a:cubicBezTo>
                    <a:pt x="730" y="189"/>
                    <a:pt x="685" y="174"/>
                    <a:pt x="625" y="159"/>
                  </a:cubicBezTo>
                  <a:cubicBezTo>
                    <a:pt x="625" y="149"/>
                    <a:pt x="587" y="133"/>
                    <a:pt x="573" y="127"/>
                  </a:cubicBezTo>
                  <a:lnTo>
                    <a:pt x="573" y="127"/>
                  </a:lnTo>
                  <a:cubicBezTo>
                    <a:pt x="575" y="128"/>
                    <a:pt x="578" y="129"/>
                    <a:pt x="581" y="129"/>
                  </a:cubicBezTo>
                  <a:cubicBezTo>
                    <a:pt x="572" y="127"/>
                    <a:pt x="569" y="125"/>
                    <a:pt x="568" y="125"/>
                  </a:cubicBezTo>
                  <a:lnTo>
                    <a:pt x="568" y="125"/>
                  </a:lnTo>
                  <a:cubicBezTo>
                    <a:pt x="568" y="125"/>
                    <a:pt x="570" y="126"/>
                    <a:pt x="573" y="127"/>
                  </a:cubicBezTo>
                  <a:lnTo>
                    <a:pt x="573" y="127"/>
                  </a:lnTo>
                  <a:cubicBezTo>
                    <a:pt x="555" y="122"/>
                    <a:pt x="541" y="118"/>
                    <a:pt x="533" y="114"/>
                  </a:cubicBezTo>
                  <a:lnTo>
                    <a:pt x="533" y="114"/>
                  </a:lnTo>
                  <a:cubicBezTo>
                    <a:pt x="534" y="114"/>
                    <a:pt x="535" y="115"/>
                    <a:pt x="536" y="115"/>
                  </a:cubicBezTo>
                  <a:cubicBezTo>
                    <a:pt x="529" y="111"/>
                    <a:pt x="525" y="109"/>
                    <a:pt x="523" y="109"/>
                  </a:cubicBezTo>
                  <a:lnTo>
                    <a:pt x="523" y="109"/>
                  </a:lnTo>
                  <a:cubicBezTo>
                    <a:pt x="524" y="110"/>
                    <a:pt x="525" y="110"/>
                    <a:pt x="526" y="111"/>
                  </a:cubicBezTo>
                  <a:lnTo>
                    <a:pt x="526" y="111"/>
                  </a:lnTo>
                  <a:cubicBezTo>
                    <a:pt x="522" y="109"/>
                    <a:pt x="521" y="108"/>
                    <a:pt x="521" y="108"/>
                  </a:cubicBezTo>
                  <a:lnTo>
                    <a:pt x="521" y="108"/>
                  </a:lnTo>
                  <a:cubicBezTo>
                    <a:pt x="522" y="108"/>
                    <a:pt x="522" y="108"/>
                    <a:pt x="523" y="109"/>
                  </a:cubicBezTo>
                  <a:lnTo>
                    <a:pt x="523" y="109"/>
                  </a:lnTo>
                  <a:cubicBezTo>
                    <a:pt x="518" y="105"/>
                    <a:pt x="515" y="100"/>
                    <a:pt x="506" y="100"/>
                  </a:cubicBezTo>
                  <a:cubicBezTo>
                    <a:pt x="477" y="85"/>
                    <a:pt x="447" y="85"/>
                    <a:pt x="432" y="70"/>
                  </a:cubicBezTo>
                  <a:cubicBezTo>
                    <a:pt x="417" y="62"/>
                    <a:pt x="410" y="59"/>
                    <a:pt x="408" y="59"/>
                  </a:cubicBezTo>
                  <a:cubicBezTo>
                    <a:pt x="406" y="59"/>
                    <a:pt x="410" y="62"/>
                    <a:pt x="417" y="70"/>
                  </a:cubicBezTo>
                  <a:cubicBezTo>
                    <a:pt x="402" y="55"/>
                    <a:pt x="372" y="40"/>
                    <a:pt x="343" y="25"/>
                  </a:cubicBezTo>
                  <a:cubicBezTo>
                    <a:pt x="311" y="9"/>
                    <a:pt x="275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16;p94">
              <a:extLst>
                <a:ext uri="{FF2B5EF4-FFF2-40B4-BE49-F238E27FC236}">
                  <a16:creationId xmlns:a16="http://schemas.microsoft.com/office/drawing/2014/main" id="{424D6477-2696-0143-8500-E0E22ED33843}"/>
                </a:ext>
              </a:extLst>
            </p:cNvPr>
            <p:cNvSpPr/>
            <p:nvPr/>
          </p:nvSpPr>
          <p:spPr>
            <a:xfrm>
              <a:off x="2439100" y="1104900"/>
              <a:ext cx="35375" cy="36450"/>
            </a:xfrm>
            <a:custGeom>
              <a:avLst/>
              <a:gdLst/>
              <a:ahLst/>
              <a:cxnLst/>
              <a:rect l="l" t="t" r="r" b="b"/>
              <a:pathLst>
                <a:path w="1415" h="1458" extrusionOk="0">
                  <a:moveTo>
                    <a:pt x="700" y="696"/>
                  </a:moveTo>
                  <a:lnTo>
                    <a:pt x="700" y="696"/>
                  </a:lnTo>
                  <a:cubicBezTo>
                    <a:pt x="700" y="703"/>
                    <a:pt x="696" y="707"/>
                    <a:pt x="692" y="711"/>
                  </a:cubicBezTo>
                  <a:lnTo>
                    <a:pt x="692" y="711"/>
                  </a:lnTo>
                  <a:cubicBezTo>
                    <a:pt x="694" y="707"/>
                    <a:pt x="697" y="702"/>
                    <a:pt x="700" y="696"/>
                  </a:cubicBezTo>
                  <a:close/>
                  <a:moveTo>
                    <a:pt x="1166" y="1"/>
                  </a:moveTo>
                  <a:cubicBezTo>
                    <a:pt x="1111" y="1"/>
                    <a:pt x="1056" y="22"/>
                    <a:pt x="1012" y="70"/>
                  </a:cubicBezTo>
                  <a:cubicBezTo>
                    <a:pt x="953" y="130"/>
                    <a:pt x="923" y="219"/>
                    <a:pt x="908" y="309"/>
                  </a:cubicBezTo>
                  <a:cubicBezTo>
                    <a:pt x="893" y="338"/>
                    <a:pt x="878" y="368"/>
                    <a:pt x="878" y="398"/>
                  </a:cubicBezTo>
                  <a:cubicBezTo>
                    <a:pt x="864" y="413"/>
                    <a:pt x="864" y="428"/>
                    <a:pt x="849" y="443"/>
                  </a:cubicBezTo>
                  <a:cubicBezTo>
                    <a:pt x="834" y="502"/>
                    <a:pt x="804" y="547"/>
                    <a:pt x="774" y="606"/>
                  </a:cubicBezTo>
                  <a:cubicBezTo>
                    <a:pt x="745" y="621"/>
                    <a:pt x="730" y="651"/>
                    <a:pt x="715" y="681"/>
                  </a:cubicBezTo>
                  <a:cubicBezTo>
                    <a:pt x="700" y="696"/>
                    <a:pt x="700" y="696"/>
                    <a:pt x="685" y="710"/>
                  </a:cubicBezTo>
                  <a:cubicBezTo>
                    <a:pt x="685" y="716"/>
                    <a:pt x="685" y="719"/>
                    <a:pt x="686" y="720"/>
                  </a:cubicBezTo>
                  <a:lnTo>
                    <a:pt x="686" y="720"/>
                  </a:lnTo>
                  <a:cubicBezTo>
                    <a:pt x="685" y="722"/>
                    <a:pt x="685" y="723"/>
                    <a:pt x="685" y="725"/>
                  </a:cubicBezTo>
                  <a:cubicBezTo>
                    <a:pt x="640" y="770"/>
                    <a:pt x="611" y="815"/>
                    <a:pt x="566" y="844"/>
                  </a:cubicBezTo>
                  <a:cubicBezTo>
                    <a:pt x="536" y="874"/>
                    <a:pt x="521" y="889"/>
                    <a:pt x="491" y="919"/>
                  </a:cubicBezTo>
                  <a:cubicBezTo>
                    <a:pt x="491" y="919"/>
                    <a:pt x="478" y="928"/>
                    <a:pt x="471" y="931"/>
                  </a:cubicBezTo>
                  <a:lnTo>
                    <a:pt x="471" y="931"/>
                  </a:lnTo>
                  <a:cubicBezTo>
                    <a:pt x="475" y="928"/>
                    <a:pt x="477" y="924"/>
                    <a:pt x="477" y="919"/>
                  </a:cubicBezTo>
                  <a:lnTo>
                    <a:pt x="477" y="919"/>
                  </a:lnTo>
                  <a:cubicBezTo>
                    <a:pt x="467" y="929"/>
                    <a:pt x="465" y="932"/>
                    <a:pt x="467" y="932"/>
                  </a:cubicBezTo>
                  <a:cubicBezTo>
                    <a:pt x="468" y="932"/>
                    <a:pt x="469" y="932"/>
                    <a:pt x="471" y="931"/>
                  </a:cubicBezTo>
                  <a:lnTo>
                    <a:pt x="471" y="931"/>
                  </a:lnTo>
                  <a:cubicBezTo>
                    <a:pt x="466" y="936"/>
                    <a:pt x="456" y="939"/>
                    <a:pt x="447" y="949"/>
                  </a:cubicBezTo>
                  <a:cubicBezTo>
                    <a:pt x="402" y="978"/>
                    <a:pt x="343" y="1023"/>
                    <a:pt x="283" y="1053"/>
                  </a:cubicBezTo>
                  <a:cubicBezTo>
                    <a:pt x="268" y="1053"/>
                    <a:pt x="238" y="1068"/>
                    <a:pt x="209" y="1083"/>
                  </a:cubicBezTo>
                  <a:cubicBezTo>
                    <a:pt x="194" y="1083"/>
                    <a:pt x="179" y="1097"/>
                    <a:pt x="164" y="1097"/>
                  </a:cubicBezTo>
                  <a:cubicBezTo>
                    <a:pt x="164" y="1112"/>
                    <a:pt x="149" y="1112"/>
                    <a:pt x="149" y="1112"/>
                  </a:cubicBezTo>
                  <a:cubicBezTo>
                    <a:pt x="60" y="1142"/>
                    <a:pt x="0" y="1231"/>
                    <a:pt x="30" y="1321"/>
                  </a:cubicBezTo>
                  <a:cubicBezTo>
                    <a:pt x="56" y="1412"/>
                    <a:pt x="128" y="1458"/>
                    <a:pt x="205" y="1458"/>
                  </a:cubicBezTo>
                  <a:cubicBezTo>
                    <a:pt x="216" y="1458"/>
                    <a:pt x="227" y="1457"/>
                    <a:pt x="238" y="1455"/>
                  </a:cubicBezTo>
                  <a:cubicBezTo>
                    <a:pt x="521" y="1395"/>
                    <a:pt x="789" y="1231"/>
                    <a:pt x="983" y="1023"/>
                  </a:cubicBezTo>
                  <a:cubicBezTo>
                    <a:pt x="1087" y="919"/>
                    <a:pt x="1176" y="800"/>
                    <a:pt x="1251" y="681"/>
                  </a:cubicBezTo>
                  <a:cubicBezTo>
                    <a:pt x="1280" y="606"/>
                    <a:pt x="1325" y="532"/>
                    <a:pt x="1355" y="443"/>
                  </a:cubicBezTo>
                  <a:cubicBezTo>
                    <a:pt x="1385" y="353"/>
                    <a:pt x="1414" y="249"/>
                    <a:pt x="1385" y="160"/>
                  </a:cubicBezTo>
                  <a:cubicBezTo>
                    <a:pt x="1356" y="65"/>
                    <a:pt x="1262" y="1"/>
                    <a:pt x="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17;p94">
              <a:extLst>
                <a:ext uri="{FF2B5EF4-FFF2-40B4-BE49-F238E27FC236}">
                  <a16:creationId xmlns:a16="http://schemas.microsoft.com/office/drawing/2014/main" id="{7748DAA0-3707-D64F-A0B0-792C4B1907D7}"/>
                </a:ext>
              </a:extLst>
            </p:cNvPr>
            <p:cNvSpPr/>
            <p:nvPr/>
          </p:nvSpPr>
          <p:spPr>
            <a:xfrm>
              <a:off x="2460675" y="1107625"/>
              <a:ext cx="17900" cy="41675"/>
            </a:xfrm>
            <a:custGeom>
              <a:avLst/>
              <a:gdLst/>
              <a:ahLst/>
              <a:cxnLst/>
              <a:rect l="l" t="t" r="r" b="b"/>
              <a:pathLst>
                <a:path w="716" h="1667" extrusionOk="0">
                  <a:moveTo>
                    <a:pt x="272" y="1"/>
                  </a:moveTo>
                  <a:cubicBezTo>
                    <a:pt x="229" y="1"/>
                    <a:pt x="187" y="20"/>
                    <a:pt x="164" y="66"/>
                  </a:cubicBezTo>
                  <a:cubicBezTo>
                    <a:pt x="45" y="304"/>
                    <a:pt x="1" y="572"/>
                    <a:pt x="30" y="825"/>
                  </a:cubicBezTo>
                  <a:cubicBezTo>
                    <a:pt x="45" y="959"/>
                    <a:pt x="60" y="1093"/>
                    <a:pt x="105" y="1227"/>
                  </a:cubicBezTo>
                  <a:cubicBezTo>
                    <a:pt x="164" y="1375"/>
                    <a:pt x="224" y="1539"/>
                    <a:pt x="358" y="1629"/>
                  </a:cubicBezTo>
                  <a:cubicBezTo>
                    <a:pt x="390" y="1655"/>
                    <a:pt x="432" y="1666"/>
                    <a:pt x="474" y="1666"/>
                  </a:cubicBezTo>
                  <a:cubicBezTo>
                    <a:pt x="528" y="1666"/>
                    <a:pt x="584" y="1647"/>
                    <a:pt x="626" y="1614"/>
                  </a:cubicBezTo>
                  <a:cubicBezTo>
                    <a:pt x="700" y="1554"/>
                    <a:pt x="715" y="1465"/>
                    <a:pt x="700" y="1375"/>
                  </a:cubicBezTo>
                  <a:cubicBezTo>
                    <a:pt x="685" y="1301"/>
                    <a:pt x="641" y="1242"/>
                    <a:pt x="611" y="1182"/>
                  </a:cubicBezTo>
                  <a:cubicBezTo>
                    <a:pt x="581" y="1137"/>
                    <a:pt x="551" y="1078"/>
                    <a:pt x="536" y="1033"/>
                  </a:cubicBezTo>
                  <a:lnTo>
                    <a:pt x="536" y="1033"/>
                  </a:lnTo>
                  <a:cubicBezTo>
                    <a:pt x="539" y="1042"/>
                    <a:pt x="541" y="1046"/>
                    <a:pt x="541" y="1046"/>
                  </a:cubicBezTo>
                  <a:cubicBezTo>
                    <a:pt x="540" y="1046"/>
                    <a:pt x="519" y="988"/>
                    <a:pt x="507" y="988"/>
                  </a:cubicBezTo>
                  <a:cubicBezTo>
                    <a:pt x="507" y="959"/>
                    <a:pt x="507" y="944"/>
                    <a:pt x="492" y="929"/>
                  </a:cubicBezTo>
                  <a:cubicBezTo>
                    <a:pt x="477" y="869"/>
                    <a:pt x="462" y="810"/>
                    <a:pt x="447" y="765"/>
                  </a:cubicBezTo>
                  <a:cubicBezTo>
                    <a:pt x="417" y="646"/>
                    <a:pt x="402" y="587"/>
                    <a:pt x="402" y="468"/>
                  </a:cubicBezTo>
                  <a:cubicBezTo>
                    <a:pt x="402" y="363"/>
                    <a:pt x="402" y="244"/>
                    <a:pt x="402" y="125"/>
                  </a:cubicBezTo>
                  <a:cubicBezTo>
                    <a:pt x="412" y="52"/>
                    <a:pt x="34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18;p94">
              <a:extLst>
                <a:ext uri="{FF2B5EF4-FFF2-40B4-BE49-F238E27FC236}">
                  <a16:creationId xmlns:a16="http://schemas.microsoft.com/office/drawing/2014/main" id="{57CC7256-138D-C747-BF20-1BBB71DA77A1}"/>
                </a:ext>
              </a:extLst>
            </p:cNvPr>
            <p:cNvSpPr/>
            <p:nvPr/>
          </p:nvSpPr>
          <p:spPr>
            <a:xfrm>
              <a:off x="2398950" y="1158300"/>
              <a:ext cx="47250" cy="22925"/>
            </a:xfrm>
            <a:custGeom>
              <a:avLst/>
              <a:gdLst/>
              <a:ahLst/>
              <a:cxnLst/>
              <a:rect l="l" t="t" r="r" b="b"/>
              <a:pathLst>
                <a:path w="1890" h="917" extrusionOk="0">
                  <a:moveTo>
                    <a:pt x="979" y="428"/>
                  </a:moveTo>
                  <a:cubicBezTo>
                    <a:pt x="975" y="428"/>
                    <a:pt x="976" y="430"/>
                    <a:pt x="994" y="435"/>
                  </a:cubicBezTo>
                  <a:lnTo>
                    <a:pt x="994" y="435"/>
                  </a:lnTo>
                  <a:cubicBezTo>
                    <a:pt x="1011" y="433"/>
                    <a:pt x="986" y="428"/>
                    <a:pt x="979" y="428"/>
                  </a:cubicBezTo>
                  <a:close/>
                  <a:moveTo>
                    <a:pt x="228" y="0"/>
                  </a:moveTo>
                  <a:cubicBezTo>
                    <a:pt x="112" y="0"/>
                    <a:pt x="0" y="98"/>
                    <a:pt x="43" y="227"/>
                  </a:cubicBezTo>
                  <a:cubicBezTo>
                    <a:pt x="88" y="390"/>
                    <a:pt x="207" y="524"/>
                    <a:pt x="326" y="614"/>
                  </a:cubicBezTo>
                  <a:cubicBezTo>
                    <a:pt x="460" y="733"/>
                    <a:pt x="609" y="807"/>
                    <a:pt x="773" y="852"/>
                  </a:cubicBezTo>
                  <a:cubicBezTo>
                    <a:pt x="894" y="894"/>
                    <a:pt x="1030" y="917"/>
                    <a:pt x="1166" y="917"/>
                  </a:cubicBezTo>
                  <a:cubicBezTo>
                    <a:pt x="1365" y="917"/>
                    <a:pt x="1566" y="869"/>
                    <a:pt x="1725" y="763"/>
                  </a:cubicBezTo>
                  <a:cubicBezTo>
                    <a:pt x="1830" y="703"/>
                    <a:pt x="1889" y="554"/>
                    <a:pt x="1815" y="435"/>
                  </a:cubicBezTo>
                  <a:cubicBezTo>
                    <a:pt x="1765" y="356"/>
                    <a:pt x="1689" y="323"/>
                    <a:pt x="1608" y="323"/>
                  </a:cubicBezTo>
                  <a:cubicBezTo>
                    <a:pt x="1568" y="323"/>
                    <a:pt x="1527" y="331"/>
                    <a:pt x="1487" y="346"/>
                  </a:cubicBezTo>
                  <a:cubicBezTo>
                    <a:pt x="1457" y="361"/>
                    <a:pt x="1428" y="376"/>
                    <a:pt x="1398" y="390"/>
                  </a:cubicBezTo>
                  <a:cubicBezTo>
                    <a:pt x="1416" y="381"/>
                    <a:pt x="1421" y="378"/>
                    <a:pt x="1417" y="378"/>
                  </a:cubicBezTo>
                  <a:cubicBezTo>
                    <a:pt x="1409" y="378"/>
                    <a:pt x="1364" y="395"/>
                    <a:pt x="1353" y="405"/>
                  </a:cubicBezTo>
                  <a:cubicBezTo>
                    <a:pt x="1323" y="405"/>
                    <a:pt x="1294" y="420"/>
                    <a:pt x="1264" y="420"/>
                  </a:cubicBezTo>
                  <a:cubicBezTo>
                    <a:pt x="1249" y="435"/>
                    <a:pt x="1234" y="435"/>
                    <a:pt x="1219" y="435"/>
                  </a:cubicBezTo>
                  <a:lnTo>
                    <a:pt x="996" y="435"/>
                  </a:lnTo>
                  <a:cubicBezTo>
                    <a:pt x="995" y="435"/>
                    <a:pt x="995" y="435"/>
                    <a:pt x="994" y="435"/>
                  </a:cubicBezTo>
                  <a:lnTo>
                    <a:pt x="994" y="435"/>
                  </a:lnTo>
                  <a:cubicBezTo>
                    <a:pt x="991" y="435"/>
                    <a:pt x="987" y="435"/>
                    <a:pt x="981" y="435"/>
                  </a:cubicBezTo>
                  <a:cubicBezTo>
                    <a:pt x="951" y="420"/>
                    <a:pt x="922" y="420"/>
                    <a:pt x="892" y="405"/>
                  </a:cubicBezTo>
                  <a:cubicBezTo>
                    <a:pt x="862" y="405"/>
                    <a:pt x="832" y="390"/>
                    <a:pt x="803" y="390"/>
                  </a:cubicBezTo>
                  <a:cubicBezTo>
                    <a:pt x="788" y="376"/>
                    <a:pt x="773" y="376"/>
                    <a:pt x="758" y="376"/>
                  </a:cubicBezTo>
                  <a:cubicBezTo>
                    <a:pt x="754" y="372"/>
                    <a:pt x="755" y="371"/>
                    <a:pt x="757" y="371"/>
                  </a:cubicBezTo>
                  <a:cubicBezTo>
                    <a:pt x="761" y="371"/>
                    <a:pt x="770" y="375"/>
                    <a:pt x="774" y="375"/>
                  </a:cubicBezTo>
                  <a:cubicBezTo>
                    <a:pt x="777" y="375"/>
                    <a:pt x="774" y="372"/>
                    <a:pt x="758" y="361"/>
                  </a:cubicBezTo>
                  <a:cubicBezTo>
                    <a:pt x="698" y="346"/>
                    <a:pt x="654" y="316"/>
                    <a:pt x="594" y="286"/>
                  </a:cubicBezTo>
                  <a:cubicBezTo>
                    <a:pt x="579" y="271"/>
                    <a:pt x="564" y="256"/>
                    <a:pt x="549" y="256"/>
                  </a:cubicBezTo>
                  <a:cubicBezTo>
                    <a:pt x="535" y="227"/>
                    <a:pt x="505" y="212"/>
                    <a:pt x="475" y="182"/>
                  </a:cubicBezTo>
                  <a:cubicBezTo>
                    <a:pt x="430" y="137"/>
                    <a:pt x="401" y="93"/>
                    <a:pt x="356" y="48"/>
                  </a:cubicBezTo>
                  <a:cubicBezTo>
                    <a:pt x="319" y="15"/>
                    <a:pt x="273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19;p94">
              <a:extLst>
                <a:ext uri="{FF2B5EF4-FFF2-40B4-BE49-F238E27FC236}">
                  <a16:creationId xmlns:a16="http://schemas.microsoft.com/office/drawing/2014/main" id="{36D88A61-1414-AB49-B962-71354F6CA989}"/>
                </a:ext>
              </a:extLst>
            </p:cNvPr>
            <p:cNvSpPr/>
            <p:nvPr/>
          </p:nvSpPr>
          <p:spPr>
            <a:xfrm>
              <a:off x="2428675" y="1105625"/>
              <a:ext cx="201650" cy="90775"/>
            </a:xfrm>
            <a:custGeom>
              <a:avLst/>
              <a:gdLst/>
              <a:ahLst/>
              <a:cxnLst/>
              <a:rect l="l" t="t" r="r" b="b"/>
              <a:pathLst>
                <a:path w="8066" h="3631" extrusionOk="0">
                  <a:moveTo>
                    <a:pt x="7710" y="0"/>
                  </a:moveTo>
                  <a:cubicBezTo>
                    <a:pt x="7589" y="0"/>
                    <a:pt x="7467" y="62"/>
                    <a:pt x="7413" y="205"/>
                  </a:cubicBezTo>
                  <a:cubicBezTo>
                    <a:pt x="7190" y="830"/>
                    <a:pt x="6535" y="1158"/>
                    <a:pt x="5925" y="1351"/>
                  </a:cubicBezTo>
                  <a:cubicBezTo>
                    <a:pt x="5240" y="1560"/>
                    <a:pt x="4525" y="1664"/>
                    <a:pt x="3885" y="2006"/>
                  </a:cubicBezTo>
                  <a:cubicBezTo>
                    <a:pt x="3260" y="2349"/>
                    <a:pt x="2695" y="2855"/>
                    <a:pt x="1995" y="3033"/>
                  </a:cubicBezTo>
                  <a:cubicBezTo>
                    <a:pt x="1873" y="3062"/>
                    <a:pt x="1753" y="3076"/>
                    <a:pt x="1637" y="3076"/>
                  </a:cubicBezTo>
                  <a:cubicBezTo>
                    <a:pt x="1087" y="3076"/>
                    <a:pt x="630" y="2760"/>
                    <a:pt x="507" y="2170"/>
                  </a:cubicBezTo>
                  <a:cubicBezTo>
                    <a:pt x="492" y="2085"/>
                    <a:pt x="431" y="2047"/>
                    <a:pt x="365" y="2047"/>
                  </a:cubicBezTo>
                  <a:cubicBezTo>
                    <a:pt x="294" y="2047"/>
                    <a:pt x="217" y="2092"/>
                    <a:pt x="194" y="2170"/>
                  </a:cubicBezTo>
                  <a:cubicBezTo>
                    <a:pt x="1" y="2840"/>
                    <a:pt x="641" y="3450"/>
                    <a:pt x="1251" y="3584"/>
                  </a:cubicBezTo>
                  <a:cubicBezTo>
                    <a:pt x="1390" y="3616"/>
                    <a:pt x="1527" y="3630"/>
                    <a:pt x="1662" y="3630"/>
                  </a:cubicBezTo>
                  <a:cubicBezTo>
                    <a:pt x="2411" y="3630"/>
                    <a:pt x="3104" y="3186"/>
                    <a:pt x="3722" y="2795"/>
                  </a:cubicBezTo>
                  <a:cubicBezTo>
                    <a:pt x="4124" y="2542"/>
                    <a:pt x="4525" y="2334"/>
                    <a:pt x="4987" y="2200"/>
                  </a:cubicBezTo>
                  <a:cubicBezTo>
                    <a:pt x="5448" y="2066"/>
                    <a:pt x="5910" y="1991"/>
                    <a:pt x="6341" y="1828"/>
                  </a:cubicBezTo>
                  <a:cubicBezTo>
                    <a:pt x="7071" y="1560"/>
                    <a:pt x="7726" y="1113"/>
                    <a:pt x="7994" y="354"/>
                  </a:cubicBezTo>
                  <a:cubicBezTo>
                    <a:pt x="8065" y="140"/>
                    <a:pt x="7890" y="0"/>
                    <a:pt x="7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20;p94">
              <a:extLst>
                <a:ext uri="{FF2B5EF4-FFF2-40B4-BE49-F238E27FC236}">
                  <a16:creationId xmlns:a16="http://schemas.microsoft.com/office/drawing/2014/main" id="{5F0CD771-8F35-5E45-A398-780926150140}"/>
                </a:ext>
              </a:extLst>
            </p:cNvPr>
            <p:cNvSpPr/>
            <p:nvPr/>
          </p:nvSpPr>
          <p:spPr>
            <a:xfrm>
              <a:off x="2580225" y="1100125"/>
              <a:ext cx="34525" cy="16975"/>
            </a:xfrm>
            <a:custGeom>
              <a:avLst/>
              <a:gdLst/>
              <a:ahLst/>
              <a:cxnLst/>
              <a:rect l="l" t="t" r="r" b="b"/>
              <a:pathLst>
                <a:path w="1381" h="679" extrusionOk="0">
                  <a:moveTo>
                    <a:pt x="798" y="153"/>
                  </a:moveTo>
                  <a:lnTo>
                    <a:pt x="798" y="153"/>
                  </a:lnTo>
                  <a:cubicBezTo>
                    <a:pt x="798" y="153"/>
                    <a:pt x="795" y="154"/>
                    <a:pt x="786" y="157"/>
                  </a:cubicBezTo>
                  <a:lnTo>
                    <a:pt x="784" y="157"/>
                  </a:lnTo>
                  <a:cubicBezTo>
                    <a:pt x="791" y="155"/>
                    <a:pt x="798" y="153"/>
                    <a:pt x="798" y="153"/>
                  </a:cubicBezTo>
                  <a:close/>
                  <a:moveTo>
                    <a:pt x="464" y="191"/>
                  </a:moveTo>
                  <a:lnTo>
                    <a:pt x="464" y="191"/>
                  </a:lnTo>
                  <a:cubicBezTo>
                    <a:pt x="483" y="196"/>
                    <a:pt x="487" y="198"/>
                    <a:pt x="484" y="198"/>
                  </a:cubicBezTo>
                  <a:cubicBezTo>
                    <a:pt x="481" y="198"/>
                    <a:pt x="472" y="196"/>
                    <a:pt x="464" y="191"/>
                  </a:cubicBezTo>
                  <a:close/>
                  <a:moveTo>
                    <a:pt x="1100" y="1"/>
                  </a:moveTo>
                  <a:cubicBezTo>
                    <a:pt x="1058" y="1"/>
                    <a:pt x="1016" y="12"/>
                    <a:pt x="979" y="38"/>
                  </a:cubicBezTo>
                  <a:cubicBezTo>
                    <a:pt x="964" y="38"/>
                    <a:pt x="949" y="38"/>
                    <a:pt x="949" y="53"/>
                  </a:cubicBezTo>
                  <a:cubicBezTo>
                    <a:pt x="939" y="53"/>
                    <a:pt x="882" y="91"/>
                    <a:pt x="884" y="91"/>
                  </a:cubicBezTo>
                  <a:cubicBezTo>
                    <a:pt x="884" y="91"/>
                    <a:pt x="894" y="85"/>
                    <a:pt x="919" y="68"/>
                  </a:cubicBezTo>
                  <a:lnTo>
                    <a:pt x="919" y="68"/>
                  </a:lnTo>
                  <a:cubicBezTo>
                    <a:pt x="905" y="83"/>
                    <a:pt x="890" y="98"/>
                    <a:pt x="875" y="98"/>
                  </a:cubicBezTo>
                  <a:cubicBezTo>
                    <a:pt x="830" y="127"/>
                    <a:pt x="800" y="142"/>
                    <a:pt x="771" y="157"/>
                  </a:cubicBezTo>
                  <a:lnTo>
                    <a:pt x="756" y="157"/>
                  </a:lnTo>
                  <a:cubicBezTo>
                    <a:pt x="741" y="172"/>
                    <a:pt x="711" y="172"/>
                    <a:pt x="696" y="172"/>
                  </a:cubicBezTo>
                  <a:cubicBezTo>
                    <a:pt x="681" y="187"/>
                    <a:pt x="652" y="187"/>
                    <a:pt x="637" y="187"/>
                  </a:cubicBezTo>
                  <a:lnTo>
                    <a:pt x="622" y="187"/>
                  </a:lnTo>
                  <a:cubicBezTo>
                    <a:pt x="592" y="202"/>
                    <a:pt x="547" y="202"/>
                    <a:pt x="503" y="202"/>
                  </a:cubicBezTo>
                  <a:cubicBezTo>
                    <a:pt x="491" y="202"/>
                    <a:pt x="479" y="193"/>
                    <a:pt x="460" y="189"/>
                  </a:cubicBezTo>
                  <a:lnTo>
                    <a:pt x="460" y="189"/>
                  </a:lnTo>
                  <a:cubicBezTo>
                    <a:pt x="459" y="188"/>
                    <a:pt x="459" y="188"/>
                    <a:pt x="458" y="187"/>
                  </a:cubicBezTo>
                  <a:lnTo>
                    <a:pt x="428" y="187"/>
                  </a:lnTo>
                  <a:cubicBezTo>
                    <a:pt x="384" y="187"/>
                    <a:pt x="354" y="172"/>
                    <a:pt x="309" y="157"/>
                  </a:cubicBezTo>
                  <a:cubicBezTo>
                    <a:pt x="294" y="157"/>
                    <a:pt x="279" y="157"/>
                    <a:pt x="250" y="142"/>
                  </a:cubicBezTo>
                  <a:lnTo>
                    <a:pt x="190" y="142"/>
                  </a:lnTo>
                  <a:cubicBezTo>
                    <a:pt x="160" y="142"/>
                    <a:pt x="145" y="142"/>
                    <a:pt x="116" y="157"/>
                  </a:cubicBezTo>
                  <a:cubicBezTo>
                    <a:pt x="111" y="160"/>
                    <a:pt x="107" y="161"/>
                    <a:pt x="104" y="163"/>
                  </a:cubicBezTo>
                  <a:lnTo>
                    <a:pt x="104" y="163"/>
                  </a:lnTo>
                  <a:cubicBezTo>
                    <a:pt x="37" y="183"/>
                    <a:pt x="9" y="240"/>
                    <a:pt x="8" y="304"/>
                  </a:cubicBezTo>
                  <a:lnTo>
                    <a:pt x="8" y="304"/>
                  </a:lnTo>
                  <a:cubicBezTo>
                    <a:pt x="0" y="438"/>
                    <a:pt x="139" y="534"/>
                    <a:pt x="265" y="604"/>
                  </a:cubicBezTo>
                  <a:cubicBezTo>
                    <a:pt x="369" y="648"/>
                    <a:pt x="503" y="678"/>
                    <a:pt x="622" y="678"/>
                  </a:cubicBezTo>
                  <a:cubicBezTo>
                    <a:pt x="726" y="678"/>
                    <a:pt x="845" y="663"/>
                    <a:pt x="949" y="634"/>
                  </a:cubicBezTo>
                  <a:cubicBezTo>
                    <a:pt x="1068" y="589"/>
                    <a:pt x="1202" y="529"/>
                    <a:pt x="1277" y="425"/>
                  </a:cubicBezTo>
                  <a:cubicBezTo>
                    <a:pt x="1366" y="336"/>
                    <a:pt x="1381" y="202"/>
                    <a:pt x="1307" y="98"/>
                  </a:cubicBezTo>
                  <a:cubicBezTo>
                    <a:pt x="1258" y="40"/>
                    <a:pt x="1179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21;p94">
              <a:extLst>
                <a:ext uri="{FF2B5EF4-FFF2-40B4-BE49-F238E27FC236}">
                  <a16:creationId xmlns:a16="http://schemas.microsoft.com/office/drawing/2014/main" id="{B76380C0-B3C9-B34D-977A-89DBBE83568A}"/>
                </a:ext>
              </a:extLst>
            </p:cNvPr>
            <p:cNvSpPr/>
            <p:nvPr/>
          </p:nvSpPr>
          <p:spPr>
            <a:xfrm>
              <a:off x="2599200" y="1061750"/>
              <a:ext cx="160600" cy="54625"/>
            </a:xfrm>
            <a:custGeom>
              <a:avLst/>
              <a:gdLst/>
              <a:ahLst/>
              <a:cxnLst/>
              <a:rect l="l" t="t" r="r" b="b"/>
              <a:pathLst>
                <a:path w="6424" h="2185" extrusionOk="0">
                  <a:moveTo>
                    <a:pt x="6010" y="1"/>
                  </a:moveTo>
                  <a:cubicBezTo>
                    <a:pt x="5918" y="1"/>
                    <a:pt x="5825" y="39"/>
                    <a:pt x="5757" y="129"/>
                  </a:cubicBezTo>
                  <a:cubicBezTo>
                    <a:pt x="5132" y="963"/>
                    <a:pt x="3822" y="665"/>
                    <a:pt x="2944" y="963"/>
                  </a:cubicBezTo>
                  <a:cubicBezTo>
                    <a:pt x="2399" y="1151"/>
                    <a:pt x="1722" y="1635"/>
                    <a:pt x="1098" y="1635"/>
                  </a:cubicBezTo>
                  <a:cubicBezTo>
                    <a:pt x="836" y="1635"/>
                    <a:pt x="583" y="1549"/>
                    <a:pt x="354" y="1320"/>
                  </a:cubicBezTo>
                  <a:cubicBezTo>
                    <a:pt x="313" y="1279"/>
                    <a:pt x="268" y="1261"/>
                    <a:pt x="226" y="1261"/>
                  </a:cubicBezTo>
                  <a:cubicBezTo>
                    <a:pt x="103" y="1261"/>
                    <a:pt x="1" y="1414"/>
                    <a:pt x="56" y="1558"/>
                  </a:cubicBezTo>
                  <a:cubicBezTo>
                    <a:pt x="257" y="2002"/>
                    <a:pt x="760" y="2184"/>
                    <a:pt x="1222" y="2184"/>
                  </a:cubicBezTo>
                  <a:cubicBezTo>
                    <a:pt x="1240" y="2184"/>
                    <a:pt x="1259" y="2184"/>
                    <a:pt x="1277" y="2183"/>
                  </a:cubicBezTo>
                  <a:cubicBezTo>
                    <a:pt x="1887" y="2154"/>
                    <a:pt x="2408" y="1811"/>
                    <a:pt x="2974" y="1588"/>
                  </a:cubicBezTo>
                  <a:cubicBezTo>
                    <a:pt x="4045" y="1171"/>
                    <a:pt x="5534" y="1573"/>
                    <a:pt x="6278" y="442"/>
                  </a:cubicBezTo>
                  <a:cubicBezTo>
                    <a:pt x="6423" y="203"/>
                    <a:pt x="6222" y="1"/>
                    <a:pt x="6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22;p94">
              <a:extLst>
                <a:ext uri="{FF2B5EF4-FFF2-40B4-BE49-F238E27FC236}">
                  <a16:creationId xmlns:a16="http://schemas.microsoft.com/office/drawing/2014/main" id="{48FD2316-98E9-BD46-9830-25B3E18DCD0A}"/>
                </a:ext>
              </a:extLst>
            </p:cNvPr>
            <p:cNvSpPr/>
            <p:nvPr/>
          </p:nvSpPr>
          <p:spPr>
            <a:xfrm>
              <a:off x="2503225" y="1037550"/>
              <a:ext cx="257225" cy="90750"/>
            </a:xfrm>
            <a:custGeom>
              <a:avLst/>
              <a:gdLst/>
              <a:ahLst/>
              <a:cxnLst/>
              <a:rect l="l" t="t" r="r" b="b"/>
              <a:pathLst>
                <a:path w="10289" h="3630" extrusionOk="0">
                  <a:moveTo>
                    <a:pt x="3099" y="0"/>
                  </a:moveTo>
                  <a:cubicBezTo>
                    <a:pt x="2537" y="0"/>
                    <a:pt x="1978" y="218"/>
                    <a:pt x="1514" y="591"/>
                  </a:cubicBezTo>
                  <a:cubicBezTo>
                    <a:pt x="695" y="1246"/>
                    <a:pt x="249" y="2348"/>
                    <a:pt x="40" y="3360"/>
                  </a:cubicBezTo>
                  <a:cubicBezTo>
                    <a:pt x="1" y="3508"/>
                    <a:pt x="138" y="3630"/>
                    <a:pt x="261" y="3630"/>
                  </a:cubicBezTo>
                  <a:cubicBezTo>
                    <a:pt x="324" y="3630"/>
                    <a:pt x="382" y="3599"/>
                    <a:pt x="412" y="3524"/>
                  </a:cubicBezTo>
                  <a:cubicBezTo>
                    <a:pt x="829" y="2630"/>
                    <a:pt x="1097" y="1574"/>
                    <a:pt x="1931" y="963"/>
                  </a:cubicBezTo>
                  <a:cubicBezTo>
                    <a:pt x="2262" y="715"/>
                    <a:pt x="2657" y="543"/>
                    <a:pt x="3068" y="543"/>
                  </a:cubicBezTo>
                  <a:cubicBezTo>
                    <a:pt x="3101" y="543"/>
                    <a:pt x="3133" y="544"/>
                    <a:pt x="3166" y="547"/>
                  </a:cubicBezTo>
                  <a:cubicBezTo>
                    <a:pt x="3642" y="561"/>
                    <a:pt x="3999" y="859"/>
                    <a:pt x="4387" y="1097"/>
                  </a:cubicBezTo>
                  <a:cubicBezTo>
                    <a:pt x="4690" y="1272"/>
                    <a:pt x="5002" y="1374"/>
                    <a:pt x="5338" y="1374"/>
                  </a:cubicBezTo>
                  <a:cubicBezTo>
                    <a:pt x="5431" y="1374"/>
                    <a:pt x="5525" y="1366"/>
                    <a:pt x="5622" y="1350"/>
                  </a:cubicBezTo>
                  <a:cubicBezTo>
                    <a:pt x="6098" y="1261"/>
                    <a:pt x="6515" y="1008"/>
                    <a:pt x="6976" y="874"/>
                  </a:cubicBezTo>
                  <a:cubicBezTo>
                    <a:pt x="7240" y="804"/>
                    <a:pt x="7509" y="771"/>
                    <a:pt x="7777" y="771"/>
                  </a:cubicBezTo>
                  <a:cubicBezTo>
                    <a:pt x="8479" y="771"/>
                    <a:pt x="9174" y="1001"/>
                    <a:pt x="9745" y="1410"/>
                  </a:cubicBezTo>
                  <a:cubicBezTo>
                    <a:pt x="9797" y="1449"/>
                    <a:pt x="9849" y="1466"/>
                    <a:pt x="9898" y="1466"/>
                  </a:cubicBezTo>
                  <a:cubicBezTo>
                    <a:pt x="10129" y="1466"/>
                    <a:pt x="10288" y="1091"/>
                    <a:pt x="10043" y="919"/>
                  </a:cubicBezTo>
                  <a:cubicBezTo>
                    <a:pt x="9379" y="453"/>
                    <a:pt x="8579" y="206"/>
                    <a:pt x="7777" y="206"/>
                  </a:cubicBezTo>
                  <a:cubicBezTo>
                    <a:pt x="7554" y="206"/>
                    <a:pt x="7331" y="225"/>
                    <a:pt x="7110" y="264"/>
                  </a:cubicBezTo>
                  <a:cubicBezTo>
                    <a:pt x="6560" y="368"/>
                    <a:pt x="6098" y="666"/>
                    <a:pt x="5562" y="785"/>
                  </a:cubicBezTo>
                  <a:cubicBezTo>
                    <a:pt x="5485" y="801"/>
                    <a:pt x="5412" y="808"/>
                    <a:pt x="5341" y="808"/>
                  </a:cubicBezTo>
                  <a:cubicBezTo>
                    <a:pt x="4890" y="808"/>
                    <a:pt x="4547" y="510"/>
                    <a:pt x="4148" y="279"/>
                  </a:cubicBezTo>
                  <a:cubicBezTo>
                    <a:pt x="3813" y="88"/>
                    <a:pt x="3456" y="0"/>
                    <a:pt x="3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23;p94">
              <a:extLst>
                <a:ext uri="{FF2B5EF4-FFF2-40B4-BE49-F238E27FC236}">
                  <a16:creationId xmlns:a16="http://schemas.microsoft.com/office/drawing/2014/main" id="{79836B83-A1F5-3A45-997B-61116D9BF0A6}"/>
                </a:ext>
              </a:extLst>
            </p:cNvPr>
            <p:cNvSpPr/>
            <p:nvPr/>
          </p:nvSpPr>
          <p:spPr>
            <a:xfrm>
              <a:off x="2507575" y="1033600"/>
              <a:ext cx="39075" cy="32300"/>
            </a:xfrm>
            <a:custGeom>
              <a:avLst/>
              <a:gdLst/>
              <a:ahLst/>
              <a:cxnLst/>
              <a:rect l="l" t="t" r="r" b="b"/>
              <a:pathLst>
                <a:path w="1563" h="1292" extrusionOk="0">
                  <a:moveTo>
                    <a:pt x="834" y="511"/>
                  </a:moveTo>
                  <a:cubicBezTo>
                    <a:pt x="834" y="516"/>
                    <a:pt x="835" y="519"/>
                    <a:pt x="838" y="521"/>
                  </a:cubicBezTo>
                  <a:lnTo>
                    <a:pt x="838" y="521"/>
                  </a:lnTo>
                  <a:cubicBezTo>
                    <a:pt x="823" y="517"/>
                    <a:pt x="796" y="511"/>
                    <a:pt x="834" y="511"/>
                  </a:cubicBezTo>
                  <a:close/>
                  <a:moveTo>
                    <a:pt x="923" y="541"/>
                  </a:moveTo>
                  <a:cubicBezTo>
                    <a:pt x="932" y="545"/>
                    <a:pt x="934" y="547"/>
                    <a:pt x="933" y="547"/>
                  </a:cubicBezTo>
                  <a:cubicBezTo>
                    <a:pt x="931" y="547"/>
                    <a:pt x="924" y="545"/>
                    <a:pt x="916" y="541"/>
                  </a:cubicBezTo>
                  <a:close/>
                  <a:moveTo>
                    <a:pt x="566" y="571"/>
                  </a:moveTo>
                  <a:cubicBezTo>
                    <a:pt x="570" y="571"/>
                    <a:pt x="568" y="574"/>
                    <a:pt x="563" y="580"/>
                  </a:cubicBezTo>
                  <a:lnTo>
                    <a:pt x="563" y="580"/>
                  </a:lnTo>
                  <a:cubicBezTo>
                    <a:pt x="565" y="577"/>
                    <a:pt x="566" y="574"/>
                    <a:pt x="566" y="571"/>
                  </a:cubicBezTo>
                  <a:close/>
                  <a:moveTo>
                    <a:pt x="968" y="576"/>
                  </a:moveTo>
                  <a:cubicBezTo>
                    <a:pt x="971" y="585"/>
                    <a:pt x="982" y="585"/>
                    <a:pt x="982" y="585"/>
                  </a:cubicBezTo>
                  <a:cubicBezTo>
                    <a:pt x="982" y="585"/>
                    <a:pt x="975" y="581"/>
                    <a:pt x="968" y="576"/>
                  </a:cubicBezTo>
                  <a:close/>
                  <a:moveTo>
                    <a:pt x="545" y="596"/>
                  </a:moveTo>
                  <a:cubicBezTo>
                    <a:pt x="539" y="600"/>
                    <a:pt x="535" y="603"/>
                    <a:pt x="534" y="603"/>
                  </a:cubicBezTo>
                  <a:cubicBezTo>
                    <a:pt x="533" y="603"/>
                    <a:pt x="534" y="602"/>
                    <a:pt x="536" y="600"/>
                  </a:cubicBezTo>
                  <a:cubicBezTo>
                    <a:pt x="539" y="599"/>
                    <a:pt x="542" y="597"/>
                    <a:pt x="545" y="596"/>
                  </a:cubicBezTo>
                  <a:close/>
                  <a:moveTo>
                    <a:pt x="481" y="664"/>
                  </a:moveTo>
                  <a:cubicBezTo>
                    <a:pt x="478" y="666"/>
                    <a:pt x="476" y="669"/>
                    <a:pt x="476" y="675"/>
                  </a:cubicBezTo>
                  <a:cubicBezTo>
                    <a:pt x="476" y="672"/>
                    <a:pt x="478" y="668"/>
                    <a:pt x="481" y="664"/>
                  </a:cubicBezTo>
                  <a:close/>
                  <a:moveTo>
                    <a:pt x="1083" y="716"/>
                  </a:moveTo>
                  <a:cubicBezTo>
                    <a:pt x="1083" y="716"/>
                    <a:pt x="1085" y="717"/>
                    <a:pt x="1087" y="719"/>
                  </a:cubicBezTo>
                  <a:cubicBezTo>
                    <a:pt x="1090" y="726"/>
                    <a:pt x="1092" y="732"/>
                    <a:pt x="1094" y="738"/>
                  </a:cubicBezTo>
                  <a:lnTo>
                    <a:pt x="1094" y="738"/>
                  </a:lnTo>
                  <a:cubicBezTo>
                    <a:pt x="1088" y="729"/>
                    <a:pt x="1081" y="716"/>
                    <a:pt x="1083" y="716"/>
                  </a:cubicBezTo>
                  <a:close/>
                  <a:moveTo>
                    <a:pt x="760" y="0"/>
                  </a:moveTo>
                  <a:cubicBezTo>
                    <a:pt x="661" y="0"/>
                    <a:pt x="564" y="15"/>
                    <a:pt x="476" y="50"/>
                  </a:cubicBezTo>
                  <a:cubicBezTo>
                    <a:pt x="357" y="79"/>
                    <a:pt x="268" y="139"/>
                    <a:pt x="179" y="213"/>
                  </a:cubicBezTo>
                  <a:cubicBezTo>
                    <a:pt x="149" y="243"/>
                    <a:pt x="119" y="258"/>
                    <a:pt x="104" y="288"/>
                  </a:cubicBezTo>
                  <a:cubicBezTo>
                    <a:pt x="75" y="332"/>
                    <a:pt x="45" y="377"/>
                    <a:pt x="15" y="437"/>
                  </a:cubicBezTo>
                  <a:cubicBezTo>
                    <a:pt x="0" y="481"/>
                    <a:pt x="15" y="526"/>
                    <a:pt x="15" y="571"/>
                  </a:cubicBezTo>
                  <a:cubicBezTo>
                    <a:pt x="20" y="580"/>
                    <a:pt x="27" y="596"/>
                    <a:pt x="34" y="611"/>
                  </a:cubicBezTo>
                  <a:lnTo>
                    <a:pt x="34" y="611"/>
                  </a:lnTo>
                  <a:cubicBezTo>
                    <a:pt x="37" y="619"/>
                    <a:pt x="40" y="627"/>
                    <a:pt x="45" y="635"/>
                  </a:cubicBezTo>
                  <a:lnTo>
                    <a:pt x="45" y="635"/>
                  </a:lnTo>
                  <a:cubicBezTo>
                    <a:pt x="47" y="642"/>
                    <a:pt x="49" y="646"/>
                    <a:pt x="49" y="646"/>
                  </a:cubicBezTo>
                  <a:cubicBezTo>
                    <a:pt x="49" y="646"/>
                    <a:pt x="48" y="643"/>
                    <a:pt x="46" y="638"/>
                  </a:cubicBezTo>
                  <a:lnTo>
                    <a:pt x="46" y="638"/>
                  </a:lnTo>
                  <a:cubicBezTo>
                    <a:pt x="82" y="707"/>
                    <a:pt x="151" y="766"/>
                    <a:pt x="230" y="766"/>
                  </a:cubicBezTo>
                  <a:cubicBezTo>
                    <a:pt x="238" y="766"/>
                    <a:pt x="245" y="765"/>
                    <a:pt x="253" y="764"/>
                  </a:cubicBezTo>
                  <a:lnTo>
                    <a:pt x="268" y="764"/>
                  </a:lnTo>
                  <a:cubicBezTo>
                    <a:pt x="357" y="764"/>
                    <a:pt x="432" y="734"/>
                    <a:pt x="476" y="660"/>
                  </a:cubicBezTo>
                  <a:cubicBezTo>
                    <a:pt x="496" y="641"/>
                    <a:pt x="502" y="634"/>
                    <a:pt x="503" y="634"/>
                  </a:cubicBezTo>
                  <a:lnTo>
                    <a:pt x="503" y="634"/>
                  </a:lnTo>
                  <a:cubicBezTo>
                    <a:pt x="504" y="634"/>
                    <a:pt x="489" y="651"/>
                    <a:pt x="481" y="664"/>
                  </a:cubicBezTo>
                  <a:lnTo>
                    <a:pt x="481" y="664"/>
                  </a:lnTo>
                  <a:cubicBezTo>
                    <a:pt x="485" y="660"/>
                    <a:pt x="491" y="660"/>
                    <a:pt x="491" y="660"/>
                  </a:cubicBezTo>
                  <a:cubicBezTo>
                    <a:pt x="506" y="645"/>
                    <a:pt x="506" y="630"/>
                    <a:pt x="521" y="615"/>
                  </a:cubicBezTo>
                  <a:cubicBezTo>
                    <a:pt x="536" y="615"/>
                    <a:pt x="536" y="600"/>
                    <a:pt x="551" y="600"/>
                  </a:cubicBezTo>
                  <a:cubicBezTo>
                    <a:pt x="551" y="597"/>
                    <a:pt x="552" y="594"/>
                    <a:pt x="553" y="592"/>
                  </a:cubicBezTo>
                  <a:lnTo>
                    <a:pt x="553" y="592"/>
                  </a:lnTo>
                  <a:cubicBezTo>
                    <a:pt x="577" y="580"/>
                    <a:pt x="598" y="568"/>
                    <a:pt x="610" y="556"/>
                  </a:cubicBezTo>
                  <a:cubicBezTo>
                    <a:pt x="620" y="546"/>
                    <a:pt x="629" y="543"/>
                    <a:pt x="639" y="542"/>
                  </a:cubicBezTo>
                  <a:lnTo>
                    <a:pt x="639" y="542"/>
                  </a:lnTo>
                  <a:cubicBezTo>
                    <a:pt x="622" y="550"/>
                    <a:pt x="606" y="558"/>
                    <a:pt x="609" y="558"/>
                  </a:cubicBezTo>
                  <a:cubicBezTo>
                    <a:pt x="611" y="558"/>
                    <a:pt x="624" y="553"/>
                    <a:pt x="655" y="541"/>
                  </a:cubicBezTo>
                  <a:cubicBezTo>
                    <a:pt x="650" y="541"/>
                    <a:pt x="644" y="541"/>
                    <a:pt x="639" y="542"/>
                  </a:cubicBezTo>
                  <a:lnTo>
                    <a:pt x="639" y="542"/>
                  </a:lnTo>
                  <a:cubicBezTo>
                    <a:pt x="639" y="541"/>
                    <a:pt x="640" y="541"/>
                    <a:pt x="640" y="541"/>
                  </a:cubicBezTo>
                  <a:cubicBezTo>
                    <a:pt x="670" y="526"/>
                    <a:pt x="700" y="526"/>
                    <a:pt x="729" y="526"/>
                  </a:cubicBezTo>
                  <a:cubicBezTo>
                    <a:pt x="729" y="523"/>
                    <a:pt x="730" y="521"/>
                    <a:pt x="731" y="519"/>
                  </a:cubicBezTo>
                  <a:lnTo>
                    <a:pt x="731" y="519"/>
                  </a:lnTo>
                  <a:cubicBezTo>
                    <a:pt x="716" y="523"/>
                    <a:pt x="700" y="526"/>
                    <a:pt x="700" y="526"/>
                  </a:cubicBezTo>
                  <a:cubicBezTo>
                    <a:pt x="710" y="516"/>
                    <a:pt x="726" y="513"/>
                    <a:pt x="740" y="512"/>
                  </a:cubicBezTo>
                  <a:lnTo>
                    <a:pt x="740" y="512"/>
                  </a:lnTo>
                  <a:cubicBezTo>
                    <a:pt x="737" y="512"/>
                    <a:pt x="733" y="514"/>
                    <a:pt x="731" y="519"/>
                  </a:cubicBezTo>
                  <a:lnTo>
                    <a:pt x="731" y="519"/>
                  </a:lnTo>
                  <a:cubicBezTo>
                    <a:pt x="745" y="516"/>
                    <a:pt x="757" y="512"/>
                    <a:pt x="748" y="511"/>
                  </a:cubicBezTo>
                  <a:lnTo>
                    <a:pt x="748" y="511"/>
                  </a:lnTo>
                  <a:cubicBezTo>
                    <a:pt x="746" y="511"/>
                    <a:pt x="743" y="511"/>
                    <a:pt x="740" y="512"/>
                  </a:cubicBezTo>
                  <a:cubicBezTo>
                    <a:pt x="743" y="511"/>
                    <a:pt x="744" y="511"/>
                    <a:pt x="744" y="511"/>
                  </a:cubicBezTo>
                  <a:cubicBezTo>
                    <a:pt x="746" y="511"/>
                    <a:pt x="747" y="511"/>
                    <a:pt x="748" y="511"/>
                  </a:cubicBezTo>
                  <a:lnTo>
                    <a:pt x="748" y="511"/>
                  </a:lnTo>
                  <a:cubicBezTo>
                    <a:pt x="752" y="511"/>
                    <a:pt x="756" y="511"/>
                    <a:pt x="759" y="511"/>
                  </a:cubicBezTo>
                  <a:cubicBezTo>
                    <a:pt x="774" y="511"/>
                    <a:pt x="804" y="511"/>
                    <a:pt x="834" y="526"/>
                  </a:cubicBezTo>
                  <a:cubicBezTo>
                    <a:pt x="842" y="526"/>
                    <a:pt x="845" y="525"/>
                    <a:pt x="845" y="525"/>
                  </a:cubicBezTo>
                  <a:lnTo>
                    <a:pt x="845" y="525"/>
                  </a:lnTo>
                  <a:cubicBezTo>
                    <a:pt x="850" y="526"/>
                    <a:pt x="857" y="526"/>
                    <a:pt x="863" y="526"/>
                  </a:cubicBezTo>
                  <a:cubicBezTo>
                    <a:pt x="878" y="526"/>
                    <a:pt x="893" y="541"/>
                    <a:pt x="908" y="541"/>
                  </a:cubicBezTo>
                  <a:lnTo>
                    <a:pt x="911" y="541"/>
                  </a:lnTo>
                  <a:cubicBezTo>
                    <a:pt x="934" y="556"/>
                    <a:pt x="956" y="559"/>
                    <a:pt x="968" y="571"/>
                  </a:cubicBezTo>
                  <a:cubicBezTo>
                    <a:pt x="962" y="568"/>
                    <a:pt x="959" y="566"/>
                    <a:pt x="958" y="566"/>
                  </a:cubicBezTo>
                  <a:lnTo>
                    <a:pt x="958" y="566"/>
                  </a:lnTo>
                  <a:cubicBezTo>
                    <a:pt x="956" y="566"/>
                    <a:pt x="962" y="571"/>
                    <a:pt x="968" y="576"/>
                  </a:cubicBezTo>
                  <a:lnTo>
                    <a:pt x="968" y="576"/>
                  </a:lnTo>
                  <a:cubicBezTo>
                    <a:pt x="968" y="574"/>
                    <a:pt x="968" y="573"/>
                    <a:pt x="968" y="571"/>
                  </a:cubicBezTo>
                  <a:lnTo>
                    <a:pt x="968" y="571"/>
                  </a:lnTo>
                  <a:cubicBezTo>
                    <a:pt x="968" y="571"/>
                    <a:pt x="982" y="585"/>
                    <a:pt x="997" y="600"/>
                  </a:cubicBezTo>
                  <a:cubicBezTo>
                    <a:pt x="1012" y="615"/>
                    <a:pt x="1012" y="615"/>
                    <a:pt x="1027" y="630"/>
                  </a:cubicBezTo>
                  <a:cubicBezTo>
                    <a:pt x="1027" y="630"/>
                    <a:pt x="1027" y="645"/>
                    <a:pt x="1042" y="645"/>
                  </a:cubicBezTo>
                  <a:cubicBezTo>
                    <a:pt x="1042" y="645"/>
                    <a:pt x="1020" y="612"/>
                    <a:pt x="1023" y="612"/>
                  </a:cubicBezTo>
                  <a:lnTo>
                    <a:pt x="1023" y="612"/>
                  </a:lnTo>
                  <a:cubicBezTo>
                    <a:pt x="1024" y="612"/>
                    <a:pt x="1025" y="613"/>
                    <a:pt x="1027" y="615"/>
                  </a:cubicBezTo>
                  <a:cubicBezTo>
                    <a:pt x="1042" y="645"/>
                    <a:pt x="1057" y="675"/>
                    <a:pt x="1072" y="705"/>
                  </a:cubicBezTo>
                  <a:cubicBezTo>
                    <a:pt x="1072" y="705"/>
                    <a:pt x="1087" y="719"/>
                    <a:pt x="1087" y="734"/>
                  </a:cubicBezTo>
                  <a:cubicBezTo>
                    <a:pt x="1087" y="734"/>
                    <a:pt x="1087" y="746"/>
                    <a:pt x="1098" y="749"/>
                  </a:cubicBezTo>
                  <a:lnTo>
                    <a:pt x="1098" y="749"/>
                  </a:lnTo>
                  <a:cubicBezTo>
                    <a:pt x="1103" y="769"/>
                    <a:pt x="1106" y="789"/>
                    <a:pt x="1116" y="809"/>
                  </a:cubicBezTo>
                  <a:cubicBezTo>
                    <a:pt x="1116" y="824"/>
                    <a:pt x="1116" y="839"/>
                    <a:pt x="1116" y="853"/>
                  </a:cubicBezTo>
                  <a:cubicBezTo>
                    <a:pt x="1116" y="898"/>
                    <a:pt x="1116" y="928"/>
                    <a:pt x="1116" y="958"/>
                  </a:cubicBezTo>
                  <a:cubicBezTo>
                    <a:pt x="1119" y="949"/>
                    <a:pt x="1121" y="945"/>
                    <a:pt x="1122" y="945"/>
                  </a:cubicBezTo>
                  <a:lnTo>
                    <a:pt x="1122" y="945"/>
                  </a:lnTo>
                  <a:cubicBezTo>
                    <a:pt x="1126" y="945"/>
                    <a:pt x="1116" y="1002"/>
                    <a:pt x="1116" y="1002"/>
                  </a:cubicBezTo>
                  <a:cubicBezTo>
                    <a:pt x="1116" y="1017"/>
                    <a:pt x="1116" y="1032"/>
                    <a:pt x="1116" y="1047"/>
                  </a:cubicBezTo>
                  <a:cubicBezTo>
                    <a:pt x="1116" y="1062"/>
                    <a:pt x="1116" y="1077"/>
                    <a:pt x="1116" y="1092"/>
                  </a:cubicBezTo>
                  <a:cubicBezTo>
                    <a:pt x="1102" y="1106"/>
                    <a:pt x="1102" y="1121"/>
                    <a:pt x="1102" y="1136"/>
                  </a:cubicBezTo>
                  <a:cubicBezTo>
                    <a:pt x="1102" y="1227"/>
                    <a:pt x="1179" y="1291"/>
                    <a:pt x="1261" y="1291"/>
                  </a:cubicBezTo>
                  <a:cubicBezTo>
                    <a:pt x="1288" y="1291"/>
                    <a:pt x="1315" y="1285"/>
                    <a:pt x="1340" y="1270"/>
                  </a:cubicBezTo>
                  <a:cubicBezTo>
                    <a:pt x="1489" y="1181"/>
                    <a:pt x="1548" y="987"/>
                    <a:pt x="1548" y="809"/>
                  </a:cubicBezTo>
                  <a:cubicBezTo>
                    <a:pt x="1563" y="645"/>
                    <a:pt x="1503" y="466"/>
                    <a:pt x="1414" y="332"/>
                  </a:cubicBezTo>
                  <a:cubicBezTo>
                    <a:pt x="1310" y="184"/>
                    <a:pt x="1161" y="65"/>
                    <a:pt x="968" y="20"/>
                  </a:cubicBezTo>
                  <a:cubicBezTo>
                    <a:pt x="900" y="8"/>
                    <a:pt x="829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24;p94">
              <a:extLst>
                <a:ext uri="{FF2B5EF4-FFF2-40B4-BE49-F238E27FC236}">
                  <a16:creationId xmlns:a16="http://schemas.microsoft.com/office/drawing/2014/main" id="{C6A62EED-CE5D-6243-8345-D569D6D29D2F}"/>
                </a:ext>
              </a:extLst>
            </p:cNvPr>
            <p:cNvSpPr/>
            <p:nvPr/>
          </p:nvSpPr>
          <p:spPr>
            <a:xfrm>
              <a:off x="2458400" y="1023950"/>
              <a:ext cx="39525" cy="33425"/>
            </a:xfrm>
            <a:custGeom>
              <a:avLst/>
              <a:gdLst/>
              <a:ahLst/>
              <a:cxnLst/>
              <a:rect l="l" t="t" r="r" b="b"/>
              <a:pathLst>
                <a:path w="1581" h="1337" extrusionOk="0">
                  <a:moveTo>
                    <a:pt x="871" y="431"/>
                  </a:moveTo>
                  <a:cubicBezTo>
                    <a:pt x="868" y="431"/>
                    <a:pt x="880" y="440"/>
                    <a:pt x="889" y="446"/>
                  </a:cubicBezTo>
                  <a:lnTo>
                    <a:pt x="889" y="446"/>
                  </a:lnTo>
                  <a:cubicBezTo>
                    <a:pt x="890" y="446"/>
                    <a:pt x="888" y="443"/>
                    <a:pt x="881" y="436"/>
                  </a:cubicBezTo>
                  <a:cubicBezTo>
                    <a:pt x="875" y="433"/>
                    <a:pt x="872" y="431"/>
                    <a:pt x="871" y="431"/>
                  </a:cubicBezTo>
                  <a:close/>
                  <a:moveTo>
                    <a:pt x="223" y="0"/>
                  </a:moveTo>
                  <a:cubicBezTo>
                    <a:pt x="102" y="0"/>
                    <a:pt x="0" y="131"/>
                    <a:pt x="62" y="242"/>
                  </a:cubicBezTo>
                  <a:cubicBezTo>
                    <a:pt x="196" y="480"/>
                    <a:pt x="389" y="674"/>
                    <a:pt x="583" y="852"/>
                  </a:cubicBezTo>
                  <a:cubicBezTo>
                    <a:pt x="702" y="942"/>
                    <a:pt x="806" y="1031"/>
                    <a:pt x="925" y="1120"/>
                  </a:cubicBezTo>
                  <a:cubicBezTo>
                    <a:pt x="970" y="1150"/>
                    <a:pt x="1014" y="1195"/>
                    <a:pt x="1074" y="1225"/>
                  </a:cubicBezTo>
                  <a:cubicBezTo>
                    <a:pt x="1147" y="1286"/>
                    <a:pt x="1230" y="1337"/>
                    <a:pt x="1324" y="1337"/>
                  </a:cubicBezTo>
                  <a:cubicBezTo>
                    <a:pt x="1344" y="1337"/>
                    <a:pt x="1365" y="1334"/>
                    <a:pt x="1387" y="1329"/>
                  </a:cubicBezTo>
                  <a:cubicBezTo>
                    <a:pt x="1446" y="1314"/>
                    <a:pt x="1506" y="1254"/>
                    <a:pt x="1535" y="1210"/>
                  </a:cubicBezTo>
                  <a:cubicBezTo>
                    <a:pt x="1565" y="1150"/>
                    <a:pt x="1580" y="1091"/>
                    <a:pt x="1565" y="1016"/>
                  </a:cubicBezTo>
                  <a:cubicBezTo>
                    <a:pt x="1550" y="897"/>
                    <a:pt x="1446" y="838"/>
                    <a:pt x="1357" y="778"/>
                  </a:cubicBezTo>
                  <a:cubicBezTo>
                    <a:pt x="1297" y="748"/>
                    <a:pt x="1253" y="718"/>
                    <a:pt x="1208" y="674"/>
                  </a:cubicBezTo>
                  <a:cubicBezTo>
                    <a:pt x="1104" y="599"/>
                    <a:pt x="1000" y="525"/>
                    <a:pt x="895" y="451"/>
                  </a:cubicBezTo>
                  <a:cubicBezTo>
                    <a:pt x="895" y="451"/>
                    <a:pt x="892" y="449"/>
                    <a:pt x="889" y="446"/>
                  </a:cubicBezTo>
                  <a:lnTo>
                    <a:pt x="889" y="446"/>
                  </a:lnTo>
                  <a:cubicBezTo>
                    <a:pt x="888" y="446"/>
                    <a:pt x="888" y="446"/>
                    <a:pt x="888" y="446"/>
                  </a:cubicBezTo>
                  <a:cubicBezTo>
                    <a:pt x="884" y="446"/>
                    <a:pt x="851" y="421"/>
                    <a:pt x="851" y="421"/>
                  </a:cubicBezTo>
                  <a:cubicBezTo>
                    <a:pt x="821" y="391"/>
                    <a:pt x="791" y="361"/>
                    <a:pt x="747" y="331"/>
                  </a:cubicBezTo>
                  <a:cubicBezTo>
                    <a:pt x="732" y="317"/>
                    <a:pt x="702" y="302"/>
                    <a:pt x="672" y="287"/>
                  </a:cubicBezTo>
                  <a:cubicBezTo>
                    <a:pt x="672" y="272"/>
                    <a:pt x="657" y="272"/>
                    <a:pt x="642" y="257"/>
                  </a:cubicBezTo>
                  <a:lnTo>
                    <a:pt x="642" y="257"/>
                  </a:lnTo>
                  <a:cubicBezTo>
                    <a:pt x="652" y="262"/>
                    <a:pt x="657" y="264"/>
                    <a:pt x="659" y="264"/>
                  </a:cubicBezTo>
                  <a:cubicBezTo>
                    <a:pt x="662" y="264"/>
                    <a:pt x="652" y="257"/>
                    <a:pt x="642" y="257"/>
                  </a:cubicBezTo>
                  <a:cubicBezTo>
                    <a:pt x="523" y="168"/>
                    <a:pt x="419" y="93"/>
                    <a:pt x="300" y="19"/>
                  </a:cubicBezTo>
                  <a:cubicBezTo>
                    <a:pt x="274" y="6"/>
                    <a:pt x="248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25;p94">
              <a:extLst>
                <a:ext uri="{FF2B5EF4-FFF2-40B4-BE49-F238E27FC236}">
                  <a16:creationId xmlns:a16="http://schemas.microsoft.com/office/drawing/2014/main" id="{2B6A44F9-EDFA-6041-963A-26C095AB6957}"/>
                </a:ext>
              </a:extLst>
            </p:cNvPr>
            <p:cNvSpPr/>
            <p:nvPr/>
          </p:nvSpPr>
          <p:spPr>
            <a:xfrm>
              <a:off x="2534725" y="1025950"/>
              <a:ext cx="29425" cy="38275"/>
            </a:xfrm>
            <a:custGeom>
              <a:avLst/>
              <a:gdLst/>
              <a:ahLst/>
              <a:cxnLst/>
              <a:rect l="l" t="t" r="r" b="b"/>
              <a:pathLst>
                <a:path w="1177" h="1531" extrusionOk="0">
                  <a:moveTo>
                    <a:pt x="894" y="0"/>
                  </a:moveTo>
                  <a:cubicBezTo>
                    <a:pt x="829" y="0"/>
                    <a:pt x="765" y="23"/>
                    <a:pt x="715" y="73"/>
                  </a:cubicBezTo>
                  <a:cubicBezTo>
                    <a:pt x="551" y="251"/>
                    <a:pt x="388" y="445"/>
                    <a:pt x="269" y="653"/>
                  </a:cubicBezTo>
                  <a:cubicBezTo>
                    <a:pt x="209" y="772"/>
                    <a:pt x="150" y="877"/>
                    <a:pt x="105" y="996"/>
                  </a:cubicBezTo>
                  <a:cubicBezTo>
                    <a:pt x="45" y="1130"/>
                    <a:pt x="1" y="1264"/>
                    <a:pt x="30" y="1398"/>
                  </a:cubicBezTo>
                  <a:cubicBezTo>
                    <a:pt x="49" y="1490"/>
                    <a:pt x="119" y="1531"/>
                    <a:pt x="194" y="1531"/>
                  </a:cubicBezTo>
                  <a:cubicBezTo>
                    <a:pt x="240" y="1531"/>
                    <a:pt x="289" y="1515"/>
                    <a:pt x="328" y="1487"/>
                  </a:cubicBezTo>
                  <a:cubicBezTo>
                    <a:pt x="417" y="1412"/>
                    <a:pt x="462" y="1278"/>
                    <a:pt x="507" y="1189"/>
                  </a:cubicBezTo>
                  <a:cubicBezTo>
                    <a:pt x="566" y="1085"/>
                    <a:pt x="626" y="996"/>
                    <a:pt x="685" y="906"/>
                  </a:cubicBezTo>
                  <a:cubicBezTo>
                    <a:pt x="715" y="862"/>
                    <a:pt x="745" y="817"/>
                    <a:pt x="775" y="772"/>
                  </a:cubicBezTo>
                  <a:cubicBezTo>
                    <a:pt x="789" y="758"/>
                    <a:pt x="790" y="758"/>
                    <a:pt x="804" y="743"/>
                  </a:cubicBezTo>
                  <a:lnTo>
                    <a:pt x="804" y="743"/>
                  </a:lnTo>
                  <a:cubicBezTo>
                    <a:pt x="796" y="751"/>
                    <a:pt x="787" y="760"/>
                    <a:pt x="784" y="760"/>
                  </a:cubicBezTo>
                  <a:cubicBezTo>
                    <a:pt x="782" y="760"/>
                    <a:pt x="783" y="755"/>
                    <a:pt x="790" y="743"/>
                  </a:cubicBezTo>
                  <a:cubicBezTo>
                    <a:pt x="819" y="728"/>
                    <a:pt x="834" y="698"/>
                    <a:pt x="849" y="683"/>
                  </a:cubicBezTo>
                  <a:cubicBezTo>
                    <a:pt x="924" y="594"/>
                    <a:pt x="998" y="519"/>
                    <a:pt x="1087" y="445"/>
                  </a:cubicBezTo>
                  <a:cubicBezTo>
                    <a:pt x="1177" y="356"/>
                    <a:pt x="1177" y="162"/>
                    <a:pt x="1087" y="73"/>
                  </a:cubicBezTo>
                  <a:cubicBezTo>
                    <a:pt x="1033" y="26"/>
                    <a:pt x="963" y="0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26;p94">
              <a:extLst>
                <a:ext uri="{FF2B5EF4-FFF2-40B4-BE49-F238E27FC236}">
                  <a16:creationId xmlns:a16="http://schemas.microsoft.com/office/drawing/2014/main" id="{EA9659B0-920E-9146-8511-1E835714F186}"/>
                </a:ext>
              </a:extLst>
            </p:cNvPr>
            <p:cNvSpPr/>
            <p:nvPr/>
          </p:nvSpPr>
          <p:spPr>
            <a:xfrm>
              <a:off x="2441250" y="899375"/>
              <a:ext cx="151525" cy="93600"/>
            </a:xfrm>
            <a:custGeom>
              <a:avLst/>
              <a:gdLst/>
              <a:ahLst/>
              <a:cxnLst/>
              <a:rect l="l" t="t" r="r" b="b"/>
              <a:pathLst>
                <a:path w="6061" h="3744" extrusionOk="0">
                  <a:moveTo>
                    <a:pt x="5390" y="0"/>
                  </a:moveTo>
                  <a:cubicBezTo>
                    <a:pt x="4955" y="0"/>
                    <a:pt x="4553" y="340"/>
                    <a:pt x="4290" y="670"/>
                  </a:cubicBezTo>
                  <a:cubicBezTo>
                    <a:pt x="3889" y="1176"/>
                    <a:pt x="3516" y="1623"/>
                    <a:pt x="2981" y="1965"/>
                  </a:cubicBezTo>
                  <a:cubicBezTo>
                    <a:pt x="2474" y="2293"/>
                    <a:pt x="1939" y="2471"/>
                    <a:pt x="1373" y="2605"/>
                  </a:cubicBezTo>
                  <a:cubicBezTo>
                    <a:pt x="882" y="2739"/>
                    <a:pt x="286" y="2903"/>
                    <a:pt x="78" y="3394"/>
                  </a:cubicBezTo>
                  <a:cubicBezTo>
                    <a:pt x="1" y="3549"/>
                    <a:pt x="128" y="3744"/>
                    <a:pt x="272" y="3744"/>
                  </a:cubicBezTo>
                  <a:cubicBezTo>
                    <a:pt x="322" y="3744"/>
                    <a:pt x="374" y="3720"/>
                    <a:pt x="420" y="3662"/>
                  </a:cubicBezTo>
                  <a:cubicBezTo>
                    <a:pt x="733" y="3275"/>
                    <a:pt x="1194" y="3201"/>
                    <a:pt x="1656" y="3097"/>
                  </a:cubicBezTo>
                  <a:cubicBezTo>
                    <a:pt x="2162" y="2992"/>
                    <a:pt x="2668" y="2799"/>
                    <a:pt x="3115" y="2531"/>
                  </a:cubicBezTo>
                  <a:cubicBezTo>
                    <a:pt x="3561" y="2278"/>
                    <a:pt x="3963" y="1936"/>
                    <a:pt x="4305" y="1549"/>
                  </a:cubicBezTo>
                  <a:cubicBezTo>
                    <a:pt x="4626" y="1172"/>
                    <a:pt x="4908" y="573"/>
                    <a:pt x="5469" y="573"/>
                  </a:cubicBezTo>
                  <a:cubicBezTo>
                    <a:pt x="5507" y="573"/>
                    <a:pt x="5545" y="575"/>
                    <a:pt x="5585" y="581"/>
                  </a:cubicBezTo>
                  <a:cubicBezTo>
                    <a:pt x="5600" y="584"/>
                    <a:pt x="5615" y="585"/>
                    <a:pt x="5630" y="585"/>
                  </a:cubicBezTo>
                  <a:cubicBezTo>
                    <a:pt x="5877" y="585"/>
                    <a:pt x="6061" y="245"/>
                    <a:pt x="5794" y="105"/>
                  </a:cubicBezTo>
                  <a:cubicBezTo>
                    <a:pt x="5658" y="32"/>
                    <a:pt x="5522" y="0"/>
                    <a:pt x="5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27;p94">
              <a:extLst>
                <a:ext uri="{FF2B5EF4-FFF2-40B4-BE49-F238E27FC236}">
                  <a16:creationId xmlns:a16="http://schemas.microsoft.com/office/drawing/2014/main" id="{1C0256C7-749C-6B4D-A386-A9BF846165AA}"/>
                </a:ext>
              </a:extLst>
            </p:cNvPr>
            <p:cNvSpPr/>
            <p:nvPr/>
          </p:nvSpPr>
          <p:spPr>
            <a:xfrm>
              <a:off x="2560400" y="868500"/>
              <a:ext cx="24225" cy="41325"/>
            </a:xfrm>
            <a:custGeom>
              <a:avLst/>
              <a:gdLst/>
              <a:ahLst/>
              <a:cxnLst/>
              <a:rect l="l" t="t" r="r" b="b"/>
              <a:pathLst>
                <a:path w="969" h="1653" extrusionOk="0">
                  <a:moveTo>
                    <a:pt x="229" y="507"/>
                  </a:moveTo>
                  <a:cubicBezTo>
                    <a:pt x="228" y="508"/>
                    <a:pt x="234" y="511"/>
                    <a:pt x="254" y="521"/>
                  </a:cubicBezTo>
                  <a:cubicBezTo>
                    <a:pt x="254" y="521"/>
                    <a:pt x="242" y="510"/>
                    <a:pt x="229" y="507"/>
                  </a:cubicBezTo>
                  <a:close/>
                  <a:moveTo>
                    <a:pt x="441" y="1013"/>
                  </a:moveTo>
                  <a:cubicBezTo>
                    <a:pt x="440" y="1019"/>
                    <a:pt x="441" y="1027"/>
                    <a:pt x="447" y="1027"/>
                  </a:cubicBezTo>
                  <a:cubicBezTo>
                    <a:pt x="444" y="1027"/>
                    <a:pt x="442" y="1022"/>
                    <a:pt x="441" y="1013"/>
                  </a:cubicBezTo>
                  <a:close/>
                  <a:moveTo>
                    <a:pt x="394" y="1189"/>
                  </a:moveTo>
                  <a:cubicBezTo>
                    <a:pt x="393" y="1189"/>
                    <a:pt x="388" y="1197"/>
                    <a:pt x="388" y="1206"/>
                  </a:cubicBezTo>
                  <a:cubicBezTo>
                    <a:pt x="394" y="1193"/>
                    <a:pt x="395" y="1189"/>
                    <a:pt x="394" y="1189"/>
                  </a:cubicBezTo>
                  <a:close/>
                  <a:moveTo>
                    <a:pt x="313" y="0"/>
                  </a:moveTo>
                  <a:cubicBezTo>
                    <a:pt x="120" y="0"/>
                    <a:pt x="1" y="208"/>
                    <a:pt x="105" y="372"/>
                  </a:cubicBezTo>
                  <a:cubicBezTo>
                    <a:pt x="135" y="432"/>
                    <a:pt x="179" y="462"/>
                    <a:pt x="224" y="506"/>
                  </a:cubicBezTo>
                  <a:cubicBezTo>
                    <a:pt x="226" y="506"/>
                    <a:pt x="228" y="506"/>
                    <a:pt x="229" y="507"/>
                  </a:cubicBezTo>
                  <a:lnTo>
                    <a:pt x="229" y="507"/>
                  </a:lnTo>
                  <a:cubicBezTo>
                    <a:pt x="230" y="506"/>
                    <a:pt x="234" y="506"/>
                    <a:pt x="239" y="506"/>
                  </a:cubicBezTo>
                  <a:lnTo>
                    <a:pt x="254" y="521"/>
                  </a:lnTo>
                  <a:cubicBezTo>
                    <a:pt x="284" y="551"/>
                    <a:pt x="298" y="566"/>
                    <a:pt x="313" y="595"/>
                  </a:cubicBezTo>
                  <a:cubicBezTo>
                    <a:pt x="328" y="595"/>
                    <a:pt x="343" y="625"/>
                    <a:pt x="343" y="625"/>
                  </a:cubicBezTo>
                  <a:cubicBezTo>
                    <a:pt x="343" y="625"/>
                    <a:pt x="335" y="600"/>
                    <a:pt x="337" y="600"/>
                  </a:cubicBezTo>
                  <a:lnTo>
                    <a:pt x="337" y="600"/>
                  </a:lnTo>
                  <a:cubicBezTo>
                    <a:pt x="338" y="600"/>
                    <a:pt x="339" y="603"/>
                    <a:pt x="343" y="610"/>
                  </a:cubicBezTo>
                  <a:cubicBezTo>
                    <a:pt x="358" y="640"/>
                    <a:pt x="373" y="670"/>
                    <a:pt x="388" y="700"/>
                  </a:cubicBezTo>
                  <a:cubicBezTo>
                    <a:pt x="403" y="700"/>
                    <a:pt x="403" y="715"/>
                    <a:pt x="418" y="729"/>
                  </a:cubicBezTo>
                  <a:cubicBezTo>
                    <a:pt x="418" y="744"/>
                    <a:pt x="418" y="744"/>
                    <a:pt x="418" y="744"/>
                  </a:cubicBezTo>
                  <a:cubicBezTo>
                    <a:pt x="423" y="756"/>
                    <a:pt x="425" y="761"/>
                    <a:pt x="423" y="761"/>
                  </a:cubicBezTo>
                  <a:cubicBezTo>
                    <a:pt x="421" y="761"/>
                    <a:pt x="412" y="748"/>
                    <a:pt x="403" y="729"/>
                  </a:cubicBezTo>
                  <a:lnTo>
                    <a:pt x="403" y="729"/>
                  </a:lnTo>
                  <a:cubicBezTo>
                    <a:pt x="403" y="744"/>
                    <a:pt x="432" y="789"/>
                    <a:pt x="432" y="804"/>
                  </a:cubicBezTo>
                  <a:cubicBezTo>
                    <a:pt x="432" y="819"/>
                    <a:pt x="447" y="834"/>
                    <a:pt x="447" y="849"/>
                  </a:cubicBezTo>
                  <a:cubicBezTo>
                    <a:pt x="447" y="878"/>
                    <a:pt x="447" y="908"/>
                    <a:pt x="447" y="938"/>
                  </a:cubicBezTo>
                  <a:cubicBezTo>
                    <a:pt x="447" y="938"/>
                    <a:pt x="439" y="988"/>
                    <a:pt x="441" y="1013"/>
                  </a:cubicBezTo>
                  <a:lnTo>
                    <a:pt x="441" y="1013"/>
                  </a:lnTo>
                  <a:cubicBezTo>
                    <a:pt x="442" y="1010"/>
                    <a:pt x="443" y="1007"/>
                    <a:pt x="444" y="1007"/>
                  </a:cubicBezTo>
                  <a:lnTo>
                    <a:pt x="444" y="1007"/>
                  </a:lnTo>
                  <a:cubicBezTo>
                    <a:pt x="446" y="1007"/>
                    <a:pt x="447" y="1012"/>
                    <a:pt x="447" y="1027"/>
                  </a:cubicBezTo>
                  <a:cubicBezTo>
                    <a:pt x="432" y="1042"/>
                    <a:pt x="432" y="1057"/>
                    <a:pt x="432" y="1072"/>
                  </a:cubicBezTo>
                  <a:cubicBezTo>
                    <a:pt x="418" y="1102"/>
                    <a:pt x="418" y="1131"/>
                    <a:pt x="403" y="1161"/>
                  </a:cubicBezTo>
                  <a:cubicBezTo>
                    <a:pt x="408" y="1151"/>
                    <a:pt x="411" y="1146"/>
                    <a:pt x="412" y="1146"/>
                  </a:cubicBezTo>
                  <a:lnTo>
                    <a:pt x="412" y="1146"/>
                  </a:lnTo>
                  <a:cubicBezTo>
                    <a:pt x="414" y="1146"/>
                    <a:pt x="408" y="1166"/>
                    <a:pt x="388" y="1206"/>
                  </a:cubicBezTo>
                  <a:cubicBezTo>
                    <a:pt x="373" y="1236"/>
                    <a:pt x="358" y="1250"/>
                    <a:pt x="343" y="1280"/>
                  </a:cubicBezTo>
                  <a:cubicBezTo>
                    <a:pt x="313" y="1325"/>
                    <a:pt x="284" y="1384"/>
                    <a:pt x="284" y="1444"/>
                  </a:cubicBezTo>
                  <a:cubicBezTo>
                    <a:pt x="284" y="1457"/>
                    <a:pt x="284" y="1482"/>
                    <a:pt x="294" y="1498"/>
                  </a:cubicBezTo>
                  <a:lnTo>
                    <a:pt x="294" y="1498"/>
                  </a:lnTo>
                  <a:cubicBezTo>
                    <a:pt x="296" y="1511"/>
                    <a:pt x="298" y="1527"/>
                    <a:pt x="298" y="1533"/>
                  </a:cubicBezTo>
                  <a:cubicBezTo>
                    <a:pt x="313" y="1578"/>
                    <a:pt x="358" y="1623"/>
                    <a:pt x="403" y="1637"/>
                  </a:cubicBezTo>
                  <a:cubicBezTo>
                    <a:pt x="413" y="1637"/>
                    <a:pt x="449" y="1644"/>
                    <a:pt x="454" y="1644"/>
                  </a:cubicBezTo>
                  <a:cubicBezTo>
                    <a:pt x="455" y="1644"/>
                    <a:pt x="455" y="1644"/>
                    <a:pt x="455" y="1644"/>
                  </a:cubicBezTo>
                  <a:lnTo>
                    <a:pt x="455" y="1644"/>
                  </a:lnTo>
                  <a:cubicBezTo>
                    <a:pt x="488" y="1652"/>
                    <a:pt x="515" y="1652"/>
                    <a:pt x="551" y="1652"/>
                  </a:cubicBezTo>
                  <a:cubicBezTo>
                    <a:pt x="611" y="1623"/>
                    <a:pt x="656" y="1593"/>
                    <a:pt x="700" y="1548"/>
                  </a:cubicBezTo>
                  <a:cubicBezTo>
                    <a:pt x="760" y="1489"/>
                    <a:pt x="819" y="1414"/>
                    <a:pt x="849" y="1340"/>
                  </a:cubicBezTo>
                  <a:cubicBezTo>
                    <a:pt x="924" y="1176"/>
                    <a:pt x="968" y="1012"/>
                    <a:pt x="953" y="834"/>
                  </a:cubicBezTo>
                  <a:cubicBezTo>
                    <a:pt x="938" y="655"/>
                    <a:pt x="894" y="491"/>
                    <a:pt x="790" y="357"/>
                  </a:cubicBezTo>
                  <a:cubicBezTo>
                    <a:pt x="685" y="194"/>
                    <a:pt x="507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28;p94">
              <a:extLst>
                <a:ext uri="{FF2B5EF4-FFF2-40B4-BE49-F238E27FC236}">
                  <a16:creationId xmlns:a16="http://schemas.microsoft.com/office/drawing/2014/main" id="{AAFDB1DD-00FD-7148-A3E0-EF76AA1775F1}"/>
                </a:ext>
              </a:extLst>
            </p:cNvPr>
            <p:cNvSpPr/>
            <p:nvPr/>
          </p:nvSpPr>
          <p:spPr>
            <a:xfrm>
              <a:off x="2458450" y="927850"/>
              <a:ext cx="61425" cy="37425"/>
            </a:xfrm>
            <a:custGeom>
              <a:avLst/>
              <a:gdLst/>
              <a:ahLst/>
              <a:cxnLst/>
              <a:rect l="l" t="t" r="r" b="b"/>
              <a:pathLst>
                <a:path w="2457" h="1497" extrusionOk="0">
                  <a:moveTo>
                    <a:pt x="223" y="0"/>
                  </a:moveTo>
                  <a:cubicBezTo>
                    <a:pt x="116" y="0"/>
                    <a:pt x="15" y="104"/>
                    <a:pt x="15" y="216"/>
                  </a:cubicBezTo>
                  <a:cubicBezTo>
                    <a:pt x="0" y="469"/>
                    <a:pt x="238" y="722"/>
                    <a:pt x="402" y="886"/>
                  </a:cubicBezTo>
                  <a:cubicBezTo>
                    <a:pt x="581" y="1064"/>
                    <a:pt x="789" y="1213"/>
                    <a:pt x="1012" y="1303"/>
                  </a:cubicBezTo>
                  <a:cubicBezTo>
                    <a:pt x="1251" y="1407"/>
                    <a:pt x="1489" y="1481"/>
                    <a:pt x="1757" y="1496"/>
                  </a:cubicBezTo>
                  <a:cubicBezTo>
                    <a:pt x="1876" y="1496"/>
                    <a:pt x="2010" y="1496"/>
                    <a:pt x="2129" y="1466"/>
                  </a:cubicBezTo>
                  <a:cubicBezTo>
                    <a:pt x="2188" y="1451"/>
                    <a:pt x="2263" y="1437"/>
                    <a:pt x="2307" y="1407"/>
                  </a:cubicBezTo>
                  <a:cubicBezTo>
                    <a:pt x="2382" y="1362"/>
                    <a:pt x="2456" y="1228"/>
                    <a:pt x="2382" y="1139"/>
                  </a:cubicBezTo>
                  <a:cubicBezTo>
                    <a:pt x="2310" y="1044"/>
                    <a:pt x="2220" y="1034"/>
                    <a:pt x="2118" y="1034"/>
                  </a:cubicBezTo>
                  <a:cubicBezTo>
                    <a:pt x="2093" y="1034"/>
                    <a:pt x="2066" y="1035"/>
                    <a:pt x="2040" y="1035"/>
                  </a:cubicBezTo>
                  <a:cubicBezTo>
                    <a:pt x="1935" y="1035"/>
                    <a:pt x="1831" y="1035"/>
                    <a:pt x="1727" y="1020"/>
                  </a:cubicBezTo>
                  <a:cubicBezTo>
                    <a:pt x="1578" y="990"/>
                    <a:pt x="1355" y="931"/>
                    <a:pt x="1206" y="856"/>
                  </a:cubicBezTo>
                  <a:cubicBezTo>
                    <a:pt x="1012" y="767"/>
                    <a:pt x="879" y="663"/>
                    <a:pt x="730" y="514"/>
                  </a:cubicBezTo>
                  <a:cubicBezTo>
                    <a:pt x="581" y="365"/>
                    <a:pt x="506" y="171"/>
                    <a:pt x="328" y="37"/>
                  </a:cubicBezTo>
                  <a:cubicBezTo>
                    <a:pt x="295" y="12"/>
                    <a:pt x="25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29;p94">
              <a:extLst>
                <a:ext uri="{FF2B5EF4-FFF2-40B4-BE49-F238E27FC236}">
                  <a16:creationId xmlns:a16="http://schemas.microsoft.com/office/drawing/2014/main" id="{8960A593-45EA-6A4C-BD65-E5FB34150E16}"/>
                </a:ext>
              </a:extLst>
            </p:cNvPr>
            <p:cNvSpPr/>
            <p:nvPr/>
          </p:nvSpPr>
          <p:spPr>
            <a:xfrm>
              <a:off x="2574925" y="904750"/>
              <a:ext cx="193525" cy="130700"/>
            </a:xfrm>
            <a:custGeom>
              <a:avLst/>
              <a:gdLst/>
              <a:ahLst/>
              <a:cxnLst/>
              <a:rect l="l" t="t" r="r" b="b"/>
              <a:pathLst>
                <a:path w="7741" h="5228" extrusionOk="0">
                  <a:moveTo>
                    <a:pt x="687" y="1"/>
                  </a:moveTo>
                  <a:cubicBezTo>
                    <a:pt x="530" y="1"/>
                    <a:pt x="375" y="8"/>
                    <a:pt x="224" y="24"/>
                  </a:cubicBezTo>
                  <a:cubicBezTo>
                    <a:pt x="60" y="39"/>
                    <a:pt x="0" y="292"/>
                    <a:pt x="194" y="351"/>
                  </a:cubicBezTo>
                  <a:cubicBezTo>
                    <a:pt x="670" y="485"/>
                    <a:pt x="1176" y="530"/>
                    <a:pt x="1667" y="649"/>
                  </a:cubicBezTo>
                  <a:cubicBezTo>
                    <a:pt x="2129" y="753"/>
                    <a:pt x="2575" y="917"/>
                    <a:pt x="2977" y="1170"/>
                  </a:cubicBezTo>
                  <a:cubicBezTo>
                    <a:pt x="3334" y="1393"/>
                    <a:pt x="3662" y="1661"/>
                    <a:pt x="4019" y="1869"/>
                  </a:cubicBezTo>
                  <a:cubicBezTo>
                    <a:pt x="4421" y="2093"/>
                    <a:pt x="4838" y="2182"/>
                    <a:pt x="5299" y="2197"/>
                  </a:cubicBezTo>
                  <a:cubicBezTo>
                    <a:pt x="5448" y="2197"/>
                    <a:pt x="5608" y="2188"/>
                    <a:pt x="5768" y="2188"/>
                  </a:cubicBezTo>
                  <a:cubicBezTo>
                    <a:pt x="6072" y="2188"/>
                    <a:pt x="6380" y="2220"/>
                    <a:pt x="6624" y="2405"/>
                  </a:cubicBezTo>
                  <a:cubicBezTo>
                    <a:pt x="7041" y="2718"/>
                    <a:pt x="6773" y="3224"/>
                    <a:pt x="6416" y="3462"/>
                  </a:cubicBezTo>
                  <a:cubicBezTo>
                    <a:pt x="5716" y="3924"/>
                    <a:pt x="4734" y="3983"/>
                    <a:pt x="4406" y="4891"/>
                  </a:cubicBezTo>
                  <a:cubicBezTo>
                    <a:pt x="4337" y="5079"/>
                    <a:pt x="4517" y="5227"/>
                    <a:pt x="4685" y="5227"/>
                  </a:cubicBezTo>
                  <a:cubicBezTo>
                    <a:pt x="4770" y="5227"/>
                    <a:pt x="4852" y="5189"/>
                    <a:pt x="4897" y="5099"/>
                  </a:cubicBezTo>
                  <a:cubicBezTo>
                    <a:pt x="5359" y="4177"/>
                    <a:pt x="6654" y="4311"/>
                    <a:pt x="7205" y="3432"/>
                  </a:cubicBezTo>
                  <a:cubicBezTo>
                    <a:pt x="7740" y="2584"/>
                    <a:pt x="7071" y="1780"/>
                    <a:pt x="6192" y="1661"/>
                  </a:cubicBezTo>
                  <a:cubicBezTo>
                    <a:pt x="6015" y="1633"/>
                    <a:pt x="5838" y="1628"/>
                    <a:pt x="5662" y="1628"/>
                  </a:cubicBezTo>
                  <a:cubicBezTo>
                    <a:pt x="5575" y="1628"/>
                    <a:pt x="5489" y="1630"/>
                    <a:pt x="5402" y="1630"/>
                  </a:cubicBezTo>
                  <a:cubicBezTo>
                    <a:pt x="5105" y="1630"/>
                    <a:pt x="4811" y="1616"/>
                    <a:pt x="4525" y="1497"/>
                  </a:cubicBezTo>
                  <a:cubicBezTo>
                    <a:pt x="4079" y="1319"/>
                    <a:pt x="3707" y="976"/>
                    <a:pt x="3290" y="723"/>
                  </a:cubicBezTo>
                  <a:cubicBezTo>
                    <a:pt x="2554" y="254"/>
                    <a:pt x="1591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30;p94">
              <a:extLst>
                <a:ext uri="{FF2B5EF4-FFF2-40B4-BE49-F238E27FC236}">
                  <a16:creationId xmlns:a16="http://schemas.microsoft.com/office/drawing/2014/main" id="{8C53A1F4-1E93-C449-93F0-3AC8E6A6FDCA}"/>
                </a:ext>
              </a:extLst>
            </p:cNvPr>
            <p:cNvSpPr/>
            <p:nvPr/>
          </p:nvSpPr>
          <p:spPr>
            <a:xfrm>
              <a:off x="2577525" y="993575"/>
              <a:ext cx="36500" cy="55900"/>
            </a:xfrm>
            <a:custGeom>
              <a:avLst/>
              <a:gdLst/>
              <a:ahLst/>
              <a:cxnLst/>
              <a:rect l="l" t="t" r="r" b="b"/>
              <a:pathLst>
                <a:path w="1460" h="2236" extrusionOk="0">
                  <a:moveTo>
                    <a:pt x="849" y="533"/>
                  </a:moveTo>
                  <a:cubicBezTo>
                    <a:pt x="849" y="533"/>
                    <a:pt x="849" y="534"/>
                    <a:pt x="849" y="534"/>
                  </a:cubicBezTo>
                  <a:cubicBezTo>
                    <a:pt x="852" y="540"/>
                    <a:pt x="853" y="542"/>
                    <a:pt x="853" y="542"/>
                  </a:cubicBezTo>
                  <a:cubicBezTo>
                    <a:pt x="853" y="542"/>
                    <a:pt x="851" y="539"/>
                    <a:pt x="849" y="533"/>
                  </a:cubicBezTo>
                  <a:close/>
                  <a:moveTo>
                    <a:pt x="1015" y="1"/>
                  </a:moveTo>
                  <a:cubicBezTo>
                    <a:pt x="853" y="1"/>
                    <a:pt x="691" y="144"/>
                    <a:pt x="745" y="326"/>
                  </a:cubicBezTo>
                  <a:cubicBezTo>
                    <a:pt x="774" y="385"/>
                    <a:pt x="804" y="445"/>
                    <a:pt x="834" y="490"/>
                  </a:cubicBezTo>
                  <a:cubicBezTo>
                    <a:pt x="834" y="498"/>
                    <a:pt x="843" y="520"/>
                    <a:pt x="849" y="533"/>
                  </a:cubicBezTo>
                  <a:lnTo>
                    <a:pt x="849" y="533"/>
                  </a:lnTo>
                  <a:cubicBezTo>
                    <a:pt x="849" y="532"/>
                    <a:pt x="849" y="532"/>
                    <a:pt x="849" y="532"/>
                  </a:cubicBezTo>
                  <a:cubicBezTo>
                    <a:pt x="852" y="532"/>
                    <a:pt x="864" y="581"/>
                    <a:pt x="864" y="594"/>
                  </a:cubicBezTo>
                  <a:cubicBezTo>
                    <a:pt x="879" y="624"/>
                    <a:pt x="894" y="668"/>
                    <a:pt x="908" y="713"/>
                  </a:cubicBezTo>
                  <a:cubicBezTo>
                    <a:pt x="908" y="728"/>
                    <a:pt x="923" y="758"/>
                    <a:pt x="923" y="772"/>
                  </a:cubicBezTo>
                  <a:cubicBezTo>
                    <a:pt x="923" y="787"/>
                    <a:pt x="923" y="802"/>
                    <a:pt x="923" y="802"/>
                  </a:cubicBezTo>
                  <a:cubicBezTo>
                    <a:pt x="923" y="847"/>
                    <a:pt x="923" y="891"/>
                    <a:pt x="923" y="936"/>
                  </a:cubicBezTo>
                  <a:cubicBezTo>
                    <a:pt x="923" y="966"/>
                    <a:pt x="923" y="996"/>
                    <a:pt x="923" y="1025"/>
                  </a:cubicBezTo>
                  <a:cubicBezTo>
                    <a:pt x="923" y="1025"/>
                    <a:pt x="923" y="1033"/>
                    <a:pt x="923" y="1040"/>
                  </a:cubicBezTo>
                  <a:cubicBezTo>
                    <a:pt x="923" y="1085"/>
                    <a:pt x="908" y="1130"/>
                    <a:pt x="894" y="1174"/>
                  </a:cubicBezTo>
                  <a:cubicBezTo>
                    <a:pt x="894" y="1204"/>
                    <a:pt x="879" y="1219"/>
                    <a:pt x="879" y="1249"/>
                  </a:cubicBezTo>
                  <a:cubicBezTo>
                    <a:pt x="867" y="1249"/>
                    <a:pt x="855" y="1287"/>
                    <a:pt x="858" y="1287"/>
                  </a:cubicBezTo>
                  <a:cubicBezTo>
                    <a:pt x="859" y="1287"/>
                    <a:pt x="861" y="1284"/>
                    <a:pt x="864" y="1279"/>
                  </a:cubicBezTo>
                  <a:lnTo>
                    <a:pt x="864" y="1279"/>
                  </a:lnTo>
                  <a:cubicBezTo>
                    <a:pt x="789" y="1427"/>
                    <a:pt x="715" y="1532"/>
                    <a:pt x="581" y="1636"/>
                  </a:cubicBezTo>
                  <a:cubicBezTo>
                    <a:pt x="477" y="1740"/>
                    <a:pt x="313" y="1814"/>
                    <a:pt x="164" y="1904"/>
                  </a:cubicBezTo>
                  <a:cubicBezTo>
                    <a:pt x="0" y="1993"/>
                    <a:pt x="90" y="2216"/>
                    <a:pt x="253" y="2231"/>
                  </a:cubicBezTo>
                  <a:cubicBezTo>
                    <a:pt x="275" y="2234"/>
                    <a:pt x="298" y="2236"/>
                    <a:pt x="320" y="2236"/>
                  </a:cubicBezTo>
                  <a:cubicBezTo>
                    <a:pt x="511" y="2236"/>
                    <a:pt x="719" y="2129"/>
                    <a:pt x="879" y="2023"/>
                  </a:cubicBezTo>
                  <a:cubicBezTo>
                    <a:pt x="1057" y="1889"/>
                    <a:pt x="1206" y="1710"/>
                    <a:pt x="1310" y="1502"/>
                  </a:cubicBezTo>
                  <a:cubicBezTo>
                    <a:pt x="1415" y="1279"/>
                    <a:pt x="1459" y="1040"/>
                    <a:pt x="1444" y="787"/>
                  </a:cubicBezTo>
                  <a:cubicBezTo>
                    <a:pt x="1444" y="683"/>
                    <a:pt x="1415" y="564"/>
                    <a:pt x="1385" y="445"/>
                  </a:cubicBezTo>
                  <a:cubicBezTo>
                    <a:pt x="1340" y="311"/>
                    <a:pt x="1281" y="162"/>
                    <a:pt x="1191" y="73"/>
                  </a:cubicBezTo>
                  <a:cubicBezTo>
                    <a:pt x="1141" y="23"/>
                    <a:pt x="1078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31;p94">
              <a:extLst>
                <a:ext uri="{FF2B5EF4-FFF2-40B4-BE49-F238E27FC236}">
                  <a16:creationId xmlns:a16="http://schemas.microsoft.com/office/drawing/2014/main" id="{E69B28A3-BC72-0D4D-B35B-CBE22224B5B2}"/>
                </a:ext>
              </a:extLst>
            </p:cNvPr>
            <p:cNvSpPr/>
            <p:nvPr/>
          </p:nvSpPr>
          <p:spPr>
            <a:xfrm>
              <a:off x="2601350" y="985525"/>
              <a:ext cx="41325" cy="45650"/>
            </a:xfrm>
            <a:custGeom>
              <a:avLst/>
              <a:gdLst/>
              <a:ahLst/>
              <a:cxnLst/>
              <a:rect l="l" t="t" r="r" b="b"/>
              <a:pathLst>
                <a:path w="1653" h="1826" extrusionOk="0">
                  <a:moveTo>
                    <a:pt x="1372" y="0"/>
                  </a:moveTo>
                  <a:cubicBezTo>
                    <a:pt x="1351" y="0"/>
                    <a:pt x="1330" y="3"/>
                    <a:pt x="1310" y="8"/>
                  </a:cubicBezTo>
                  <a:cubicBezTo>
                    <a:pt x="1146" y="52"/>
                    <a:pt x="968" y="157"/>
                    <a:pt x="819" y="276"/>
                  </a:cubicBezTo>
                  <a:cubicBezTo>
                    <a:pt x="670" y="380"/>
                    <a:pt x="536" y="499"/>
                    <a:pt x="417" y="648"/>
                  </a:cubicBezTo>
                  <a:cubicBezTo>
                    <a:pt x="179" y="931"/>
                    <a:pt x="0" y="1288"/>
                    <a:pt x="15" y="1660"/>
                  </a:cubicBezTo>
                  <a:cubicBezTo>
                    <a:pt x="24" y="1755"/>
                    <a:pt x="113" y="1826"/>
                    <a:pt x="195" y="1826"/>
                  </a:cubicBezTo>
                  <a:cubicBezTo>
                    <a:pt x="241" y="1826"/>
                    <a:pt x="286" y="1803"/>
                    <a:pt x="313" y="1749"/>
                  </a:cubicBezTo>
                  <a:cubicBezTo>
                    <a:pt x="372" y="1601"/>
                    <a:pt x="447" y="1467"/>
                    <a:pt x="521" y="1333"/>
                  </a:cubicBezTo>
                  <a:cubicBezTo>
                    <a:pt x="551" y="1258"/>
                    <a:pt x="595" y="1199"/>
                    <a:pt x="640" y="1124"/>
                  </a:cubicBezTo>
                  <a:cubicBezTo>
                    <a:pt x="655" y="1094"/>
                    <a:pt x="685" y="1065"/>
                    <a:pt x="714" y="1035"/>
                  </a:cubicBezTo>
                  <a:lnTo>
                    <a:pt x="714" y="1035"/>
                  </a:lnTo>
                  <a:cubicBezTo>
                    <a:pt x="702" y="1047"/>
                    <a:pt x="697" y="1051"/>
                    <a:pt x="696" y="1051"/>
                  </a:cubicBezTo>
                  <a:cubicBezTo>
                    <a:pt x="692" y="1051"/>
                    <a:pt x="719" y="1020"/>
                    <a:pt x="729" y="1020"/>
                  </a:cubicBezTo>
                  <a:cubicBezTo>
                    <a:pt x="729" y="1005"/>
                    <a:pt x="744" y="990"/>
                    <a:pt x="759" y="975"/>
                  </a:cubicBezTo>
                  <a:cubicBezTo>
                    <a:pt x="819" y="916"/>
                    <a:pt x="863" y="856"/>
                    <a:pt x="923" y="812"/>
                  </a:cubicBezTo>
                  <a:cubicBezTo>
                    <a:pt x="947" y="787"/>
                    <a:pt x="972" y="763"/>
                    <a:pt x="996" y="746"/>
                  </a:cubicBezTo>
                  <a:lnTo>
                    <a:pt x="996" y="746"/>
                  </a:lnTo>
                  <a:cubicBezTo>
                    <a:pt x="996" y="747"/>
                    <a:pt x="995" y="747"/>
                    <a:pt x="996" y="747"/>
                  </a:cubicBezTo>
                  <a:cubicBezTo>
                    <a:pt x="996" y="747"/>
                    <a:pt x="1001" y="745"/>
                    <a:pt x="1012" y="737"/>
                  </a:cubicBezTo>
                  <a:lnTo>
                    <a:pt x="1012" y="737"/>
                  </a:lnTo>
                  <a:cubicBezTo>
                    <a:pt x="1007" y="740"/>
                    <a:pt x="1002" y="743"/>
                    <a:pt x="996" y="746"/>
                  </a:cubicBezTo>
                  <a:lnTo>
                    <a:pt x="996" y="746"/>
                  </a:lnTo>
                  <a:cubicBezTo>
                    <a:pt x="1001" y="742"/>
                    <a:pt x="1027" y="722"/>
                    <a:pt x="1027" y="722"/>
                  </a:cubicBezTo>
                  <a:cubicBezTo>
                    <a:pt x="1057" y="707"/>
                    <a:pt x="1072" y="693"/>
                    <a:pt x="1087" y="678"/>
                  </a:cubicBezTo>
                  <a:cubicBezTo>
                    <a:pt x="1146" y="648"/>
                    <a:pt x="1206" y="603"/>
                    <a:pt x="1280" y="573"/>
                  </a:cubicBezTo>
                  <a:cubicBezTo>
                    <a:pt x="1310" y="544"/>
                    <a:pt x="1355" y="529"/>
                    <a:pt x="1384" y="514"/>
                  </a:cubicBezTo>
                  <a:lnTo>
                    <a:pt x="1384" y="514"/>
                  </a:lnTo>
                  <a:cubicBezTo>
                    <a:pt x="1374" y="519"/>
                    <a:pt x="1371" y="521"/>
                    <a:pt x="1372" y="521"/>
                  </a:cubicBezTo>
                  <a:cubicBezTo>
                    <a:pt x="1373" y="521"/>
                    <a:pt x="1389" y="514"/>
                    <a:pt x="1399" y="514"/>
                  </a:cubicBezTo>
                  <a:cubicBezTo>
                    <a:pt x="1444" y="499"/>
                    <a:pt x="1474" y="484"/>
                    <a:pt x="1503" y="469"/>
                  </a:cubicBezTo>
                  <a:cubicBezTo>
                    <a:pt x="1608" y="410"/>
                    <a:pt x="1652" y="261"/>
                    <a:pt x="1608" y="157"/>
                  </a:cubicBezTo>
                  <a:cubicBezTo>
                    <a:pt x="1571" y="58"/>
                    <a:pt x="1472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32;p94">
              <a:extLst>
                <a:ext uri="{FF2B5EF4-FFF2-40B4-BE49-F238E27FC236}">
                  <a16:creationId xmlns:a16="http://schemas.microsoft.com/office/drawing/2014/main" id="{EF2063C2-BD0D-A642-832C-DC2D7AD23063}"/>
                </a:ext>
              </a:extLst>
            </p:cNvPr>
            <p:cNvSpPr/>
            <p:nvPr/>
          </p:nvSpPr>
          <p:spPr>
            <a:xfrm>
              <a:off x="2744600" y="979650"/>
              <a:ext cx="155575" cy="94300"/>
            </a:xfrm>
            <a:custGeom>
              <a:avLst/>
              <a:gdLst/>
              <a:ahLst/>
              <a:cxnLst/>
              <a:rect l="l" t="t" r="r" b="b"/>
              <a:pathLst>
                <a:path w="6223" h="3772" extrusionOk="0">
                  <a:moveTo>
                    <a:pt x="5846" y="1"/>
                  </a:moveTo>
                  <a:cubicBezTo>
                    <a:pt x="5765" y="1"/>
                    <a:pt x="5685" y="38"/>
                    <a:pt x="5642" y="124"/>
                  </a:cubicBezTo>
                  <a:cubicBezTo>
                    <a:pt x="5538" y="362"/>
                    <a:pt x="5583" y="630"/>
                    <a:pt x="5523" y="898"/>
                  </a:cubicBezTo>
                  <a:cubicBezTo>
                    <a:pt x="5449" y="1151"/>
                    <a:pt x="5344" y="1404"/>
                    <a:pt x="5196" y="1627"/>
                  </a:cubicBezTo>
                  <a:cubicBezTo>
                    <a:pt x="4898" y="2089"/>
                    <a:pt x="4451" y="2461"/>
                    <a:pt x="3975" y="2714"/>
                  </a:cubicBezTo>
                  <a:cubicBezTo>
                    <a:pt x="3409" y="3011"/>
                    <a:pt x="2754" y="3160"/>
                    <a:pt x="2114" y="3220"/>
                  </a:cubicBezTo>
                  <a:cubicBezTo>
                    <a:pt x="1787" y="3250"/>
                    <a:pt x="1445" y="3264"/>
                    <a:pt x="1117" y="3264"/>
                  </a:cubicBezTo>
                  <a:cubicBezTo>
                    <a:pt x="992" y="3264"/>
                    <a:pt x="862" y="3260"/>
                    <a:pt x="732" y="3260"/>
                  </a:cubicBezTo>
                  <a:cubicBezTo>
                    <a:pt x="538" y="3260"/>
                    <a:pt x="343" y="3270"/>
                    <a:pt x="164" y="3324"/>
                  </a:cubicBezTo>
                  <a:cubicBezTo>
                    <a:pt x="1" y="3384"/>
                    <a:pt x="16" y="3592"/>
                    <a:pt x="164" y="3651"/>
                  </a:cubicBezTo>
                  <a:cubicBezTo>
                    <a:pt x="445" y="3761"/>
                    <a:pt x="765" y="3771"/>
                    <a:pt x="1067" y="3771"/>
                  </a:cubicBezTo>
                  <a:cubicBezTo>
                    <a:pt x="1135" y="3771"/>
                    <a:pt x="1201" y="3771"/>
                    <a:pt x="1266" y="3771"/>
                  </a:cubicBezTo>
                  <a:cubicBezTo>
                    <a:pt x="1653" y="3771"/>
                    <a:pt x="2040" y="3771"/>
                    <a:pt x="2412" y="3726"/>
                  </a:cubicBezTo>
                  <a:cubicBezTo>
                    <a:pt x="3112" y="3637"/>
                    <a:pt x="3796" y="3473"/>
                    <a:pt x="4407" y="3116"/>
                  </a:cubicBezTo>
                  <a:cubicBezTo>
                    <a:pt x="4942" y="2803"/>
                    <a:pt x="5404" y="2371"/>
                    <a:pt x="5731" y="1850"/>
                  </a:cubicBezTo>
                  <a:cubicBezTo>
                    <a:pt x="5880" y="1597"/>
                    <a:pt x="5999" y="1329"/>
                    <a:pt x="6074" y="1047"/>
                  </a:cubicBezTo>
                  <a:cubicBezTo>
                    <a:pt x="6133" y="764"/>
                    <a:pt x="6223" y="377"/>
                    <a:pt x="6074" y="124"/>
                  </a:cubicBezTo>
                  <a:cubicBezTo>
                    <a:pt x="6027" y="46"/>
                    <a:pt x="5936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33;p94">
              <a:extLst>
                <a:ext uri="{FF2B5EF4-FFF2-40B4-BE49-F238E27FC236}">
                  <a16:creationId xmlns:a16="http://schemas.microsoft.com/office/drawing/2014/main" id="{91BDC613-F940-7346-9314-12FD1FD044BF}"/>
                </a:ext>
              </a:extLst>
            </p:cNvPr>
            <p:cNvSpPr/>
            <p:nvPr/>
          </p:nvSpPr>
          <p:spPr>
            <a:xfrm>
              <a:off x="2773625" y="985400"/>
              <a:ext cx="67375" cy="33800"/>
            </a:xfrm>
            <a:custGeom>
              <a:avLst/>
              <a:gdLst/>
              <a:ahLst/>
              <a:cxnLst/>
              <a:rect l="l" t="t" r="r" b="b"/>
              <a:pathLst>
                <a:path w="2695" h="1352" extrusionOk="0">
                  <a:moveTo>
                    <a:pt x="2424" y="1"/>
                  </a:moveTo>
                  <a:cubicBezTo>
                    <a:pt x="2315" y="1"/>
                    <a:pt x="2232" y="74"/>
                    <a:pt x="2159" y="147"/>
                  </a:cubicBezTo>
                  <a:cubicBezTo>
                    <a:pt x="1891" y="385"/>
                    <a:pt x="1593" y="564"/>
                    <a:pt x="1281" y="698"/>
                  </a:cubicBezTo>
                  <a:cubicBezTo>
                    <a:pt x="909" y="846"/>
                    <a:pt x="522" y="906"/>
                    <a:pt x="150" y="1010"/>
                  </a:cubicBezTo>
                  <a:cubicBezTo>
                    <a:pt x="1" y="1040"/>
                    <a:pt x="1" y="1278"/>
                    <a:pt x="150" y="1308"/>
                  </a:cubicBezTo>
                  <a:cubicBezTo>
                    <a:pt x="269" y="1339"/>
                    <a:pt x="396" y="1352"/>
                    <a:pt x="524" y="1352"/>
                  </a:cubicBezTo>
                  <a:cubicBezTo>
                    <a:pt x="763" y="1352"/>
                    <a:pt x="1008" y="1306"/>
                    <a:pt x="1221" y="1248"/>
                  </a:cubicBezTo>
                  <a:cubicBezTo>
                    <a:pt x="1579" y="1144"/>
                    <a:pt x="1921" y="980"/>
                    <a:pt x="2219" y="772"/>
                  </a:cubicBezTo>
                  <a:cubicBezTo>
                    <a:pt x="2293" y="712"/>
                    <a:pt x="2367" y="653"/>
                    <a:pt x="2442" y="593"/>
                  </a:cubicBezTo>
                  <a:cubicBezTo>
                    <a:pt x="2531" y="519"/>
                    <a:pt x="2635" y="444"/>
                    <a:pt x="2665" y="340"/>
                  </a:cubicBezTo>
                  <a:cubicBezTo>
                    <a:pt x="2695" y="206"/>
                    <a:pt x="2635" y="57"/>
                    <a:pt x="2501" y="13"/>
                  </a:cubicBezTo>
                  <a:cubicBezTo>
                    <a:pt x="2474" y="5"/>
                    <a:pt x="2448" y="1"/>
                    <a:pt x="2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34;p94">
              <a:extLst>
                <a:ext uri="{FF2B5EF4-FFF2-40B4-BE49-F238E27FC236}">
                  <a16:creationId xmlns:a16="http://schemas.microsoft.com/office/drawing/2014/main" id="{646C88CA-4D9B-394E-BFBD-45FC562FC898}"/>
                </a:ext>
              </a:extLst>
            </p:cNvPr>
            <p:cNvSpPr/>
            <p:nvPr/>
          </p:nvSpPr>
          <p:spPr>
            <a:xfrm>
              <a:off x="2801550" y="1002400"/>
              <a:ext cx="40950" cy="38500"/>
            </a:xfrm>
            <a:custGeom>
              <a:avLst/>
              <a:gdLst/>
              <a:ahLst/>
              <a:cxnLst/>
              <a:rect l="l" t="t" r="r" b="b"/>
              <a:pathLst>
                <a:path w="1638" h="1540" extrusionOk="0">
                  <a:moveTo>
                    <a:pt x="286" y="0"/>
                  </a:moveTo>
                  <a:cubicBezTo>
                    <a:pt x="208" y="0"/>
                    <a:pt x="146" y="57"/>
                    <a:pt x="119" y="137"/>
                  </a:cubicBezTo>
                  <a:cubicBezTo>
                    <a:pt x="0" y="479"/>
                    <a:pt x="164" y="881"/>
                    <a:pt x="402" y="1149"/>
                  </a:cubicBezTo>
                  <a:cubicBezTo>
                    <a:pt x="521" y="1283"/>
                    <a:pt x="685" y="1387"/>
                    <a:pt x="849" y="1446"/>
                  </a:cubicBezTo>
                  <a:cubicBezTo>
                    <a:pt x="985" y="1509"/>
                    <a:pt x="1132" y="1540"/>
                    <a:pt x="1280" y="1540"/>
                  </a:cubicBezTo>
                  <a:cubicBezTo>
                    <a:pt x="1310" y="1540"/>
                    <a:pt x="1340" y="1538"/>
                    <a:pt x="1370" y="1536"/>
                  </a:cubicBezTo>
                  <a:cubicBezTo>
                    <a:pt x="1489" y="1521"/>
                    <a:pt x="1578" y="1461"/>
                    <a:pt x="1608" y="1357"/>
                  </a:cubicBezTo>
                  <a:cubicBezTo>
                    <a:pt x="1637" y="1283"/>
                    <a:pt x="1623" y="1208"/>
                    <a:pt x="1593" y="1149"/>
                  </a:cubicBezTo>
                  <a:cubicBezTo>
                    <a:pt x="1548" y="1074"/>
                    <a:pt x="1459" y="1030"/>
                    <a:pt x="1370" y="1030"/>
                  </a:cubicBezTo>
                  <a:lnTo>
                    <a:pt x="1206" y="1030"/>
                  </a:lnTo>
                  <a:cubicBezTo>
                    <a:pt x="1176" y="1030"/>
                    <a:pt x="1131" y="1015"/>
                    <a:pt x="1102" y="1015"/>
                  </a:cubicBezTo>
                  <a:cubicBezTo>
                    <a:pt x="1072" y="1000"/>
                    <a:pt x="1042" y="985"/>
                    <a:pt x="1012" y="985"/>
                  </a:cubicBezTo>
                  <a:cubicBezTo>
                    <a:pt x="1000" y="985"/>
                    <a:pt x="969" y="966"/>
                    <a:pt x="973" y="966"/>
                  </a:cubicBezTo>
                  <a:lnTo>
                    <a:pt x="973" y="966"/>
                  </a:lnTo>
                  <a:cubicBezTo>
                    <a:pt x="974" y="966"/>
                    <a:pt x="977" y="967"/>
                    <a:pt x="983" y="970"/>
                  </a:cubicBezTo>
                  <a:cubicBezTo>
                    <a:pt x="991" y="973"/>
                    <a:pt x="996" y="974"/>
                    <a:pt x="998" y="974"/>
                  </a:cubicBezTo>
                  <a:cubicBezTo>
                    <a:pt x="1005" y="974"/>
                    <a:pt x="965" y="955"/>
                    <a:pt x="953" y="955"/>
                  </a:cubicBezTo>
                  <a:cubicBezTo>
                    <a:pt x="923" y="940"/>
                    <a:pt x="893" y="926"/>
                    <a:pt x="878" y="911"/>
                  </a:cubicBezTo>
                  <a:cubicBezTo>
                    <a:pt x="849" y="896"/>
                    <a:pt x="804" y="866"/>
                    <a:pt x="789" y="851"/>
                  </a:cubicBezTo>
                  <a:lnTo>
                    <a:pt x="789" y="851"/>
                  </a:lnTo>
                  <a:cubicBezTo>
                    <a:pt x="794" y="857"/>
                    <a:pt x="800" y="862"/>
                    <a:pt x="804" y="866"/>
                  </a:cubicBezTo>
                  <a:lnTo>
                    <a:pt x="804" y="866"/>
                  </a:lnTo>
                  <a:cubicBezTo>
                    <a:pt x="789" y="866"/>
                    <a:pt x="789" y="851"/>
                    <a:pt x="774" y="851"/>
                  </a:cubicBezTo>
                  <a:cubicBezTo>
                    <a:pt x="774" y="836"/>
                    <a:pt x="759" y="821"/>
                    <a:pt x="744" y="806"/>
                  </a:cubicBezTo>
                  <a:cubicBezTo>
                    <a:pt x="715" y="792"/>
                    <a:pt x="700" y="762"/>
                    <a:pt x="670" y="732"/>
                  </a:cubicBezTo>
                  <a:cubicBezTo>
                    <a:pt x="655" y="717"/>
                    <a:pt x="655" y="702"/>
                    <a:pt x="640" y="687"/>
                  </a:cubicBezTo>
                  <a:cubicBezTo>
                    <a:pt x="625" y="658"/>
                    <a:pt x="610" y="643"/>
                    <a:pt x="596" y="613"/>
                  </a:cubicBezTo>
                  <a:cubicBezTo>
                    <a:pt x="581" y="598"/>
                    <a:pt x="581" y="583"/>
                    <a:pt x="566" y="568"/>
                  </a:cubicBezTo>
                  <a:cubicBezTo>
                    <a:pt x="557" y="550"/>
                    <a:pt x="553" y="537"/>
                    <a:pt x="555" y="537"/>
                  </a:cubicBezTo>
                  <a:lnTo>
                    <a:pt x="555" y="537"/>
                  </a:lnTo>
                  <a:cubicBezTo>
                    <a:pt x="557" y="537"/>
                    <a:pt x="560" y="542"/>
                    <a:pt x="566" y="553"/>
                  </a:cubicBezTo>
                  <a:cubicBezTo>
                    <a:pt x="536" y="494"/>
                    <a:pt x="521" y="419"/>
                    <a:pt x="506" y="345"/>
                  </a:cubicBezTo>
                  <a:cubicBezTo>
                    <a:pt x="491" y="315"/>
                    <a:pt x="491" y="285"/>
                    <a:pt x="476" y="256"/>
                  </a:cubicBezTo>
                  <a:lnTo>
                    <a:pt x="476" y="256"/>
                  </a:lnTo>
                  <a:cubicBezTo>
                    <a:pt x="480" y="263"/>
                    <a:pt x="482" y="266"/>
                    <a:pt x="483" y="266"/>
                  </a:cubicBezTo>
                  <a:cubicBezTo>
                    <a:pt x="485" y="266"/>
                    <a:pt x="476" y="237"/>
                    <a:pt x="476" y="226"/>
                  </a:cubicBezTo>
                  <a:cubicBezTo>
                    <a:pt x="476" y="226"/>
                    <a:pt x="467" y="169"/>
                    <a:pt x="471" y="169"/>
                  </a:cubicBezTo>
                  <a:lnTo>
                    <a:pt x="471" y="169"/>
                  </a:lnTo>
                  <a:cubicBezTo>
                    <a:pt x="472" y="169"/>
                    <a:pt x="473" y="172"/>
                    <a:pt x="476" y="181"/>
                  </a:cubicBezTo>
                  <a:cubicBezTo>
                    <a:pt x="462" y="92"/>
                    <a:pt x="417" y="18"/>
                    <a:pt x="313" y="3"/>
                  </a:cubicBezTo>
                  <a:cubicBezTo>
                    <a:pt x="303" y="1"/>
                    <a:pt x="294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35;p94">
              <a:extLst>
                <a:ext uri="{FF2B5EF4-FFF2-40B4-BE49-F238E27FC236}">
                  <a16:creationId xmlns:a16="http://schemas.microsoft.com/office/drawing/2014/main" id="{9C5B2411-8E48-6749-9DBC-D3CB3E84F7FD}"/>
                </a:ext>
              </a:extLst>
            </p:cNvPr>
            <p:cNvSpPr/>
            <p:nvPr/>
          </p:nvSpPr>
          <p:spPr>
            <a:xfrm>
              <a:off x="2746125" y="919300"/>
              <a:ext cx="141450" cy="66350"/>
            </a:xfrm>
            <a:custGeom>
              <a:avLst/>
              <a:gdLst/>
              <a:ahLst/>
              <a:cxnLst/>
              <a:rect l="l" t="t" r="r" b="b"/>
              <a:pathLst>
                <a:path w="5658" h="2654" extrusionOk="0">
                  <a:moveTo>
                    <a:pt x="5360" y="0"/>
                  </a:moveTo>
                  <a:cubicBezTo>
                    <a:pt x="5244" y="0"/>
                    <a:pt x="5131" y="63"/>
                    <a:pt x="5105" y="201"/>
                  </a:cubicBezTo>
                  <a:cubicBezTo>
                    <a:pt x="4911" y="1198"/>
                    <a:pt x="3944" y="1585"/>
                    <a:pt x="3021" y="1689"/>
                  </a:cubicBezTo>
                  <a:cubicBezTo>
                    <a:pt x="2038" y="1823"/>
                    <a:pt x="997" y="1749"/>
                    <a:pt x="133" y="2329"/>
                  </a:cubicBezTo>
                  <a:cubicBezTo>
                    <a:pt x="1" y="2409"/>
                    <a:pt x="57" y="2654"/>
                    <a:pt x="208" y="2654"/>
                  </a:cubicBezTo>
                  <a:cubicBezTo>
                    <a:pt x="226" y="2654"/>
                    <a:pt x="246" y="2650"/>
                    <a:pt x="267" y="2642"/>
                  </a:cubicBezTo>
                  <a:cubicBezTo>
                    <a:pt x="1339" y="2225"/>
                    <a:pt x="2530" y="2389"/>
                    <a:pt x="3631" y="2151"/>
                  </a:cubicBezTo>
                  <a:cubicBezTo>
                    <a:pt x="4569" y="1942"/>
                    <a:pt x="5551" y="1302"/>
                    <a:pt x="5641" y="275"/>
                  </a:cubicBezTo>
                  <a:cubicBezTo>
                    <a:pt x="5657" y="101"/>
                    <a:pt x="5507" y="0"/>
                    <a:pt x="5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36;p94">
              <a:extLst>
                <a:ext uri="{FF2B5EF4-FFF2-40B4-BE49-F238E27FC236}">
                  <a16:creationId xmlns:a16="http://schemas.microsoft.com/office/drawing/2014/main" id="{56EE0E2E-4F52-3F40-9DC1-A252E946E7E0}"/>
                </a:ext>
              </a:extLst>
            </p:cNvPr>
            <p:cNvSpPr/>
            <p:nvPr/>
          </p:nvSpPr>
          <p:spPr>
            <a:xfrm>
              <a:off x="2689900" y="872825"/>
              <a:ext cx="47650" cy="85025"/>
            </a:xfrm>
            <a:custGeom>
              <a:avLst/>
              <a:gdLst/>
              <a:ahLst/>
              <a:cxnLst/>
              <a:rect l="l" t="t" r="r" b="b"/>
              <a:pathLst>
                <a:path w="1906" h="3401" extrusionOk="0">
                  <a:moveTo>
                    <a:pt x="378" y="0"/>
                  </a:moveTo>
                  <a:cubicBezTo>
                    <a:pt x="317" y="0"/>
                    <a:pt x="256" y="24"/>
                    <a:pt x="209" y="80"/>
                  </a:cubicBezTo>
                  <a:cubicBezTo>
                    <a:pt x="1" y="348"/>
                    <a:pt x="1" y="765"/>
                    <a:pt x="75" y="1077"/>
                  </a:cubicBezTo>
                  <a:cubicBezTo>
                    <a:pt x="150" y="1405"/>
                    <a:pt x="328" y="1703"/>
                    <a:pt x="581" y="1926"/>
                  </a:cubicBezTo>
                  <a:cubicBezTo>
                    <a:pt x="819" y="2134"/>
                    <a:pt x="1132" y="2283"/>
                    <a:pt x="1296" y="2566"/>
                  </a:cubicBezTo>
                  <a:cubicBezTo>
                    <a:pt x="1370" y="2655"/>
                    <a:pt x="1385" y="2759"/>
                    <a:pt x="1370" y="2878"/>
                  </a:cubicBezTo>
                  <a:cubicBezTo>
                    <a:pt x="1340" y="3012"/>
                    <a:pt x="1221" y="3072"/>
                    <a:pt x="1177" y="3191"/>
                  </a:cubicBezTo>
                  <a:cubicBezTo>
                    <a:pt x="1162" y="3251"/>
                    <a:pt x="1191" y="3340"/>
                    <a:pt x="1251" y="3370"/>
                  </a:cubicBezTo>
                  <a:cubicBezTo>
                    <a:pt x="1296" y="3391"/>
                    <a:pt x="1341" y="3401"/>
                    <a:pt x="1383" y="3401"/>
                  </a:cubicBezTo>
                  <a:cubicBezTo>
                    <a:pt x="1636" y="3401"/>
                    <a:pt x="1836" y="3063"/>
                    <a:pt x="1861" y="2834"/>
                  </a:cubicBezTo>
                  <a:cubicBezTo>
                    <a:pt x="1906" y="2477"/>
                    <a:pt x="1698" y="2149"/>
                    <a:pt x="1430" y="1926"/>
                  </a:cubicBezTo>
                  <a:cubicBezTo>
                    <a:pt x="1177" y="1688"/>
                    <a:pt x="849" y="1524"/>
                    <a:pt x="685" y="1196"/>
                  </a:cubicBezTo>
                  <a:cubicBezTo>
                    <a:pt x="611" y="1063"/>
                    <a:pt x="581" y="914"/>
                    <a:pt x="581" y="765"/>
                  </a:cubicBezTo>
                  <a:cubicBezTo>
                    <a:pt x="566" y="586"/>
                    <a:pt x="641" y="437"/>
                    <a:pt x="641" y="259"/>
                  </a:cubicBezTo>
                  <a:cubicBezTo>
                    <a:pt x="651" y="116"/>
                    <a:pt x="514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37;p94">
              <a:extLst>
                <a:ext uri="{FF2B5EF4-FFF2-40B4-BE49-F238E27FC236}">
                  <a16:creationId xmlns:a16="http://schemas.microsoft.com/office/drawing/2014/main" id="{B757B14B-292D-D644-B736-7F2F9CBB18F4}"/>
                </a:ext>
              </a:extLst>
            </p:cNvPr>
            <p:cNvSpPr/>
            <p:nvPr/>
          </p:nvSpPr>
          <p:spPr>
            <a:xfrm>
              <a:off x="2629600" y="820625"/>
              <a:ext cx="73350" cy="100250"/>
            </a:xfrm>
            <a:custGeom>
              <a:avLst/>
              <a:gdLst/>
              <a:ahLst/>
              <a:cxnLst/>
              <a:rect l="l" t="t" r="r" b="b"/>
              <a:pathLst>
                <a:path w="2934" h="4010" extrusionOk="0">
                  <a:moveTo>
                    <a:pt x="2466" y="1"/>
                  </a:moveTo>
                  <a:cubicBezTo>
                    <a:pt x="2358" y="1"/>
                    <a:pt x="2245" y="69"/>
                    <a:pt x="2234" y="174"/>
                  </a:cubicBezTo>
                  <a:cubicBezTo>
                    <a:pt x="2204" y="352"/>
                    <a:pt x="2279" y="501"/>
                    <a:pt x="2264" y="680"/>
                  </a:cubicBezTo>
                  <a:cubicBezTo>
                    <a:pt x="2249" y="843"/>
                    <a:pt x="2189" y="1007"/>
                    <a:pt x="2100" y="1141"/>
                  </a:cubicBezTo>
                  <a:cubicBezTo>
                    <a:pt x="1921" y="1454"/>
                    <a:pt x="1683" y="1722"/>
                    <a:pt x="1460" y="2004"/>
                  </a:cubicBezTo>
                  <a:cubicBezTo>
                    <a:pt x="1237" y="2302"/>
                    <a:pt x="1013" y="2585"/>
                    <a:pt x="775" y="2853"/>
                  </a:cubicBezTo>
                  <a:cubicBezTo>
                    <a:pt x="537" y="3136"/>
                    <a:pt x="225" y="3418"/>
                    <a:pt x="61" y="3746"/>
                  </a:cubicBezTo>
                  <a:cubicBezTo>
                    <a:pt x="1" y="3878"/>
                    <a:pt x="86" y="4009"/>
                    <a:pt x="206" y="4009"/>
                  </a:cubicBezTo>
                  <a:cubicBezTo>
                    <a:pt x="236" y="4009"/>
                    <a:pt x="267" y="4002"/>
                    <a:pt x="299" y="3984"/>
                  </a:cubicBezTo>
                  <a:cubicBezTo>
                    <a:pt x="656" y="3805"/>
                    <a:pt x="939" y="3448"/>
                    <a:pt x="1207" y="3151"/>
                  </a:cubicBezTo>
                  <a:cubicBezTo>
                    <a:pt x="1490" y="2823"/>
                    <a:pt x="1773" y="2510"/>
                    <a:pt x="2041" y="2168"/>
                  </a:cubicBezTo>
                  <a:cubicBezTo>
                    <a:pt x="2279" y="1856"/>
                    <a:pt x="2547" y="1543"/>
                    <a:pt x="2695" y="1171"/>
                  </a:cubicBezTo>
                  <a:cubicBezTo>
                    <a:pt x="2844" y="843"/>
                    <a:pt x="2934" y="278"/>
                    <a:pt x="2591" y="40"/>
                  </a:cubicBezTo>
                  <a:cubicBezTo>
                    <a:pt x="2556" y="13"/>
                    <a:pt x="2511" y="1"/>
                    <a:pt x="2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38;p94">
              <a:extLst>
                <a:ext uri="{FF2B5EF4-FFF2-40B4-BE49-F238E27FC236}">
                  <a16:creationId xmlns:a16="http://schemas.microsoft.com/office/drawing/2014/main" id="{1840CFE5-933B-FE4C-93FF-76063A36A764}"/>
                </a:ext>
              </a:extLst>
            </p:cNvPr>
            <p:cNvSpPr/>
            <p:nvPr/>
          </p:nvSpPr>
          <p:spPr>
            <a:xfrm>
              <a:off x="2685300" y="835700"/>
              <a:ext cx="173050" cy="49100"/>
            </a:xfrm>
            <a:custGeom>
              <a:avLst/>
              <a:gdLst/>
              <a:ahLst/>
              <a:cxnLst/>
              <a:rect l="l" t="t" r="r" b="b"/>
              <a:pathLst>
                <a:path w="6922" h="1964" extrusionOk="0">
                  <a:moveTo>
                    <a:pt x="6551" y="0"/>
                  </a:moveTo>
                  <a:cubicBezTo>
                    <a:pt x="6469" y="0"/>
                    <a:pt x="6387" y="40"/>
                    <a:pt x="6332" y="136"/>
                  </a:cubicBezTo>
                  <a:cubicBezTo>
                    <a:pt x="5873" y="923"/>
                    <a:pt x="5077" y="1405"/>
                    <a:pt x="4226" y="1405"/>
                  </a:cubicBezTo>
                  <a:cubicBezTo>
                    <a:pt x="3919" y="1405"/>
                    <a:pt x="3604" y="1342"/>
                    <a:pt x="3296" y="1208"/>
                  </a:cubicBezTo>
                  <a:cubicBezTo>
                    <a:pt x="2745" y="970"/>
                    <a:pt x="2417" y="449"/>
                    <a:pt x="1896" y="181"/>
                  </a:cubicBezTo>
                  <a:cubicBezTo>
                    <a:pt x="1708" y="89"/>
                    <a:pt x="1498" y="48"/>
                    <a:pt x="1285" y="48"/>
                  </a:cubicBezTo>
                  <a:cubicBezTo>
                    <a:pt x="875" y="48"/>
                    <a:pt x="453" y="199"/>
                    <a:pt x="140" y="434"/>
                  </a:cubicBezTo>
                  <a:cubicBezTo>
                    <a:pt x="0" y="560"/>
                    <a:pt x="70" y="764"/>
                    <a:pt x="252" y="764"/>
                  </a:cubicBezTo>
                  <a:cubicBezTo>
                    <a:pt x="264" y="764"/>
                    <a:pt x="276" y="763"/>
                    <a:pt x="289" y="761"/>
                  </a:cubicBezTo>
                  <a:cubicBezTo>
                    <a:pt x="592" y="713"/>
                    <a:pt x="906" y="555"/>
                    <a:pt x="1229" y="555"/>
                  </a:cubicBezTo>
                  <a:cubicBezTo>
                    <a:pt x="1302" y="555"/>
                    <a:pt x="1376" y="563"/>
                    <a:pt x="1450" y="583"/>
                  </a:cubicBezTo>
                  <a:cubicBezTo>
                    <a:pt x="1777" y="672"/>
                    <a:pt x="1986" y="940"/>
                    <a:pt x="2224" y="1148"/>
                  </a:cubicBezTo>
                  <a:cubicBezTo>
                    <a:pt x="2670" y="1580"/>
                    <a:pt x="3236" y="1863"/>
                    <a:pt x="3861" y="1937"/>
                  </a:cubicBezTo>
                  <a:cubicBezTo>
                    <a:pt x="3990" y="1955"/>
                    <a:pt x="4119" y="1964"/>
                    <a:pt x="4247" y="1964"/>
                  </a:cubicBezTo>
                  <a:cubicBezTo>
                    <a:pt x="5305" y="1964"/>
                    <a:pt x="6317" y="1375"/>
                    <a:pt x="6808" y="419"/>
                  </a:cubicBezTo>
                  <a:cubicBezTo>
                    <a:pt x="6922" y="202"/>
                    <a:pt x="6735" y="0"/>
                    <a:pt x="6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39;p94">
              <a:extLst>
                <a:ext uri="{FF2B5EF4-FFF2-40B4-BE49-F238E27FC236}">
                  <a16:creationId xmlns:a16="http://schemas.microsoft.com/office/drawing/2014/main" id="{FC455049-1D55-ED4B-AA2B-33FBE7498CF8}"/>
                </a:ext>
              </a:extLst>
            </p:cNvPr>
            <p:cNvSpPr/>
            <p:nvPr/>
          </p:nvSpPr>
          <p:spPr>
            <a:xfrm>
              <a:off x="2822000" y="800950"/>
              <a:ext cx="32025" cy="48075"/>
            </a:xfrm>
            <a:custGeom>
              <a:avLst/>
              <a:gdLst/>
              <a:ahLst/>
              <a:cxnLst/>
              <a:rect l="l" t="t" r="r" b="b"/>
              <a:pathLst>
                <a:path w="1281" h="1923" extrusionOk="0">
                  <a:moveTo>
                    <a:pt x="277" y="0"/>
                  </a:moveTo>
                  <a:cubicBezTo>
                    <a:pt x="167" y="0"/>
                    <a:pt x="68" y="62"/>
                    <a:pt x="31" y="187"/>
                  </a:cubicBezTo>
                  <a:cubicBezTo>
                    <a:pt x="1" y="320"/>
                    <a:pt x="60" y="425"/>
                    <a:pt x="165" y="499"/>
                  </a:cubicBezTo>
                  <a:cubicBezTo>
                    <a:pt x="254" y="588"/>
                    <a:pt x="343" y="678"/>
                    <a:pt x="418" y="782"/>
                  </a:cubicBezTo>
                  <a:cubicBezTo>
                    <a:pt x="410" y="770"/>
                    <a:pt x="407" y="766"/>
                    <a:pt x="408" y="766"/>
                  </a:cubicBezTo>
                  <a:lnTo>
                    <a:pt x="408" y="766"/>
                  </a:lnTo>
                  <a:cubicBezTo>
                    <a:pt x="409" y="766"/>
                    <a:pt x="436" y="801"/>
                    <a:pt x="447" y="812"/>
                  </a:cubicBezTo>
                  <a:cubicBezTo>
                    <a:pt x="462" y="827"/>
                    <a:pt x="477" y="856"/>
                    <a:pt x="492" y="886"/>
                  </a:cubicBezTo>
                  <a:cubicBezTo>
                    <a:pt x="537" y="931"/>
                    <a:pt x="566" y="990"/>
                    <a:pt x="596" y="1050"/>
                  </a:cubicBezTo>
                  <a:cubicBezTo>
                    <a:pt x="611" y="1080"/>
                    <a:pt x="626" y="1109"/>
                    <a:pt x="641" y="1139"/>
                  </a:cubicBezTo>
                  <a:cubicBezTo>
                    <a:pt x="641" y="1154"/>
                    <a:pt x="656" y="1169"/>
                    <a:pt x="656" y="1184"/>
                  </a:cubicBezTo>
                  <a:cubicBezTo>
                    <a:pt x="663" y="1203"/>
                    <a:pt x="666" y="1209"/>
                    <a:pt x="666" y="1209"/>
                  </a:cubicBezTo>
                  <a:cubicBezTo>
                    <a:pt x="667" y="1209"/>
                    <a:pt x="658" y="1181"/>
                    <a:pt x="660" y="1181"/>
                  </a:cubicBezTo>
                  <a:lnTo>
                    <a:pt x="660" y="1181"/>
                  </a:lnTo>
                  <a:cubicBezTo>
                    <a:pt x="661" y="1181"/>
                    <a:pt x="664" y="1186"/>
                    <a:pt x="671" y="1199"/>
                  </a:cubicBezTo>
                  <a:cubicBezTo>
                    <a:pt x="685" y="1273"/>
                    <a:pt x="715" y="1333"/>
                    <a:pt x="730" y="1392"/>
                  </a:cubicBezTo>
                  <a:cubicBezTo>
                    <a:pt x="745" y="1467"/>
                    <a:pt x="775" y="1526"/>
                    <a:pt x="790" y="1601"/>
                  </a:cubicBezTo>
                  <a:cubicBezTo>
                    <a:pt x="819" y="1660"/>
                    <a:pt x="864" y="1749"/>
                    <a:pt x="879" y="1794"/>
                  </a:cubicBezTo>
                  <a:cubicBezTo>
                    <a:pt x="909" y="1878"/>
                    <a:pt x="983" y="1923"/>
                    <a:pt x="1055" y="1923"/>
                  </a:cubicBezTo>
                  <a:cubicBezTo>
                    <a:pt x="1124" y="1923"/>
                    <a:pt x="1192" y="1881"/>
                    <a:pt x="1221" y="1794"/>
                  </a:cubicBezTo>
                  <a:cubicBezTo>
                    <a:pt x="1236" y="1749"/>
                    <a:pt x="1251" y="1690"/>
                    <a:pt x="1266" y="1630"/>
                  </a:cubicBezTo>
                  <a:cubicBezTo>
                    <a:pt x="1281" y="1556"/>
                    <a:pt x="1266" y="1482"/>
                    <a:pt x="1266" y="1407"/>
                  </a:cubicBezTo>
                  <a:cubicBezTo>
                    <a:pt x="1236" y="1258"/>
                    <a:pt x="1206" y="1124"/>
                    <a:pt x="1162" y="990"/>
                  </a:cubicBezTo>
                  <a:cubicBezTo>
                    <a:pt x="1058" y="737"/>
                    <a:pt x="909" y="499"/>
                    <a:pt x="715" y="291"/>
                  </a:cubicBezTo>
                  <a:cubicBezTo>
                    <a:pt x="611" y="187"/>
                    <a:pt x="492" y="38"/>
                    <a:pt x="343" y="8"/>
                  </a:cubicBezTo>
                  <a:cubicBezTo>
                    <a:pt x="321" y="3"/>
                    <a:pt x="298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40;p94">
              <a:extLst>
                <a:ext uri="{FF2B5EF4-FFF2-40B4-BE49-F238E27FC236}">
                  <a16:creationId xmlns:a16="http://schemas.microsoft.com/office/drawing/2014/main" id="{DF5D6FA8-D56C-EB46-88C6-4A1A5B1F2B00}"/>
                </a:ext>
              </a:extLst>
            </p:cNvPr>
            <p:cNvSpPr/>
            <p:nvPr/>
          </p:nvSpPr>
          <p:spPr>
            <a:xfrm>
              <a:off x="2842350" y="828275"/>
              <a:ext cx="91325" cy="72800"/>
            </a:xfrm>
            <a:custGeom>
              <a:avLst/>
              <a:gdLst/>
              <a:ahLst/>
              <a:cxnLst/>
              <a:rect l="l" t="t" r="r" b="b"/>
              <a:pathLst>
                <a:path w="3653" h="2912" extrusionOk="0">
                  <a:moveTo>
                    <a:pt x="1705" y="0"/>
                  </a:moveTo>
                  <a:cubicBezTo>
                    <a:pt x="1615" y="0"/>
                    <a:pt x="1524" y="6"/>
                    <a:pt x="1434" y="16"/>
                  </a:cubicBezTo>
                  <a:cubicBezTo>
                    <a:pt x="928" y="91"/>
                    <a:pt x="363" y="299"/>
                    <a:pt x="65" y="731"/>
                  </a:cubicBezTo>
                  <a:cubicBezTo>
                    <a:pt x="0" y="848"/>
                    <a:pt x="94" y="1010"/>
                    <a:pt x="217" y="1010"/>
                  </a:cubicBezTo>
                  <a:cubicBezTo>
                    <a:pt x="236" y="1010"/>
                    <a:pt x="254" y="1006"/>
                    <a:pt x="273" y="999"/>
                  </a:cubicBezTo>
                  <a:cubicBezTo>
                    <a:pt x="645" y="850"/>
                    <a:pt x="988" y="627"/>
                    <a:pt x="1405" y="567"/>
                  </a:cubicBezTo>
                  <a:cubicBezTo>
                    <a:pt x="1493" y="552"/>
                    <a:pt x="1582" y="545"/>
                    <a:pt x="1672" y="545"/>
                  </a:cubicBezTo>
                  <a:cubicBezTo>
                    <a:pt x="1948" y="545"/>
                    <a:pt x="2226" y="615"/>
                    <a:pt x="2461" y="761"/>
                  </a:cubicBezTo>
                  <a:cubicBezTo>
                    <a:pt x="2744" y="939"/>
                    <a:pt x="2968" y="1222"/>
                    <a:pt x="3057" y="1564"/>
                  </a:cubicBezTo>
                  <a:cubicBezTo>
                    <a:pt x="3087" y="1713"/>
                    <a:pt x="3101" y="1877"/>
                    <a:pt x="3057" y="2041"/>
                  </a:cubicBezTo>
                  <a:cubicBezTo>
                    <a:pt x="3027" y="2115"/>
                    <a:pt x="2997" y="2190"/>
                    <a:pt x="2953" y="2264"/>
                  </a:cubicBezTo>
                  <a:cubicBezTo>
                    <a:pt x="2893" y="2353"/>
                    <a:pt x="2804" y="2398"/>
                    <a:pt x="2744" y="2472"/>
                  </a:cubicBezTo>
                  <a:cubicBezTo>
                    <a:pt x="2595" y="2649"/>
                    <a:pt x="2705" y="2912"/>
                    <a:pt x="2929" y="2912"/>
                  </a:cubicBezTo>
                  <a:cubicBezTo>
                    <a:pt x="2951" y="2912"/>
                    <a:pt x="2974" y="2909"/>
                    <a:pt x="2997" y="2904"/>
                  </a:cubicBezTo>
                  <a:cubicBezTo>
                    <a:pt x="3265" y="2845"/>
                    <a:pt x="3459" y="2562"/>
                    <a:pt x="3548" y="2324"/>
                  </a:cubicBezTo>
                  <a:cubicBezTo>
                    <a:pt x="3637" y="2100"/>
                    <a:pt x="3652" y="1847"/>
                    <a:pt x="3622" y="1609"/>
                  </a:cubicBezTo>
                  <a:cubicBezTo>
                    <a:pt x="3563" y="1103"/>
                    <a:pt x="3265" y="671"/>
                    <a:pt x="2863" y="374"/>
                  </a:cubicBezTo>
                  <a:cubicBezTo>
                    <a:pt x="2533" y="117"/>
                    <a:pt x="2122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41;p94">
              <a:extLst>
                <a:ext uri="{FF2B5EF4-FFF2-40B4-BE49-F238E27FC236}">
                  <a16:creationId xmlns:a16="http://schemas.microsoft.com/office/drawing/2014/main" id="{258F7B9E-1E84-C647-BD14-C252E1EC9B4B}"/>
                </a:ext>
              </a:extLst>
            </p:cNvPr>
            <p:cNvSpPr/>
            <p:nvPr/>
          </p:nvSpPr>
          <p:spPr>
            <a:xfrm>
              <a:off x="2867775" y="866825"/>
              <a:ext cx="19600" cy="49375"/>
            </a:xfrm>
            <a:custGeom>
              <a:avLst/>
              <a:gdLst/>
              <a:ahLst/>
              <a:cxnLst/>
              <a:rect l="l" t="t" r="r" b="b"/>
              <a:pathLst>
                <a:path w="784" h="1975" extrusionOk="0">
                  <a:moveTo>
                    <a:pt x="601" y="1"/>
                  </a:moveTo>
                  <a:cubicBezTo>
                    <a:pt x="575" y="1"/>
                    <a:pt x="548" y="8"/>
                    <a:pt x="522" y="22"/>
                  </a:cubicBezTo>
                  <a:cubicBezTo>
                    <a:pt x="269" y="216"/>
                    <a:pt x="135" y="543"/>
                    <a:pt x="60" y="841"/>
                  </a:cubicBezTo>
                  <a:cubicBezTo>
                    <a:pt x="30" y="990"/>
                    <a:pt x="15" y="1154"/>
                    <a:pt x="15" y="1303"/>
                  </a:cubicBezTo>
                  <a:cubicBezTo>
                    <a:pt x="1" y="1481"/>
                    <a:pt x="15" y="1675"/>
                    <a:pt x="90" y="1838"/>
                  </a:cubicBezTo>
                  <a:cubicBezTo>
                    <a:pt x="117" y="1918"/>
                    <a:pt x="215" y="1975"/>
                    <a:pt x="300" y="1975"/>
                  </a:cubicBezTo>
                  <a:cubicBezTo>
                    <a:pt x="309" y="1975"/>
                    <a:pt x="319" y="1974"/>
                    <a:pt x="328" y="1972"/>
                  </a:cubicBezTo>
                  <a:cubicBezTo>
                    <a:pt x="373" y="1972"/>
                    <a:pt x="403" y="1957"/>
                    <a:pt x="462" y="1943"/>
                  </a:cubicBezTo>
                  <a:cubicBezTo>
                    <a:pt x="551" y="1898"/>
                    <a:pt x="596" y="1794"/>
                    <a:pt x="596" y="1704"/>
                  </a:cubicBezTo>
                  <a:cubicBezTo>
                    <a:pt x="596" y="1660"/>
                    <a:pt x="581" y="1600"/>
                    <a:pt x="581" y="1556"/>
                  </a:cubicBezTo>
                  <a:cubicBezTo>
                    <a:pt x="569" y="1544"/>
                    <a:pt x="558" y="1478"/>
                    <a:pt x="560" y="1478"/>
                  </a:cubicBezTo>
                  <a:lnTo>
                    <a:pt x="560" y="1478"/>
                  </a:lnTo>
                  <a:cubicBezTo>
                    <a:pt x="561" y="1478"/>
                    <a:pt x="563" y="1483"/>
                    <a:pt x="566" y="1496"/>
                  </a:cubicBezTo>
                  <a:cubicBezTo>
                    <a:pt x="551" y="1436"/>
                    <a:pt x="551" y="1377"/>
                    <a:pt x="551" y="1317"/>
                  </a:cubicBezTo>
                  <a:cubicBezTo>
                    <a:pt x="551" y="1258"/>
                    <a:pt x="551" y="1183"/>
                    <a:pt x="551" y="1109"/>
                  </a:cubicBezTo>
                  <a:cubicBezTo>
                    <a:pt x="551" y="1079"/>
                    <a:pt x="551" y="1049"/>
                    <a:pt x="566" y="1005"/>
                  </a:cubicBezTo>
                  <a:cubicBezTo>
                    <a:pt x="566" y="990"/>
                    <a:pt x="566" y="975"/>
                    <a:pt x="566" y="960"/>
                  </a:cubicBezTo>
                  <a:cubicBezTo>
                    <a:pt x="581" y="841"/>
                    <a:pt x="611" y="707"/>
                    <a:pt x="656" y="588"/>
                  </a:cubicBezTo>
                  <a:cubicBezTo>
                    <a:pt x="700" y="454"/>
                    <a:pt x="745" y="335"/>
                    <a:pt x="760" y="201"/>
                  </a:cubicBezTo>
                  <a:cubicBezTo>
                    <a:pt x="784" y="106"/>
                    <a:pt x="703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42;p94">
              <a:extLst>
                <a:ext uri="{FF2B5EF4-FFF2-40B4-BE49-F238E27FC236}">
                  <a16:creationId xmlns:a16="http://schemas.microsoft.com/office/drawing/2014/main" id="{FFC5BA7A-A79D-BF49-91ED-3DA8996EEE11}"/>
                </a:ext>
              </a:extLst>
            </p:cNvPr>
            <p:cNvSpPr/>
            <p:nvPr/>
          </p:nvSpPr>
          <p:spPr>
            <a:xfrm>
              <a:off x="2767275" y="910750"/>
              <a:ext cx="79325" cy="22625"/>
            </a:xfrm>
            <a:custGeom>
              <a:avLst/>
              <a:gdLst/>
              <a:ahLst/>
              <a:cxnLst/>
              <a:rect l="l" t="t" r="r" b="b"/>
              <a:pathLst>
                <a:path w="3173" h="905" extrusionOk="0">
                  <a:moveTo>
                    <a:pt x="2893" y="0"/>
                  </a:moveTo>
                  <a:cubicBezTo>
                    <a:pt x="2771" y="0"/>
                    <a:pt x="2688" y="63"/>
                    <a:pt x="2562" y="126"/>
                  </a:cubicBezTo>
                  <a:cubicBezTo>
                    <a:pt x="2473" y="171"/>
                    <a:pt x="2368" y="215"/>
                    <a:pt x="2264" y="260"/>
                  </a:cubicBezTo>
                  <a:cubicBezTo>
                    <a:pt x="2056" y="334"/>
                    <a:pt x="1833" y="394"/>
                    <a:pt x="1609" y="409"/>
                  </a:cubicBezTo>
                  <a:cubicBezTo>
                    <a:pt x="1528" y="417"/>
                    <a:pt x="1446" y="420"/>
                    <a:pt x="1364" y="420"/>
                  </a:cubicBezTo>
                  <a:cubicBezTo>
                    <a:pt x="985" y="420"/>
                    <a:pt x="607" y="340"/>
                    <a:pt x="240" y="230"/>
                  </a:cubicBezTo>
                  <a:cubicBezTo>
                    <a:pt x="221" y="224"/>
                    <a:pt x="204" y="221"/>
                    <a:pt x="188" y="221"/>
                  </a:cubicBezTo>
                  <a:cubicBezTo>
                    <a:pt x="48" y="221"/>
                    <a:pt x="1" y="433"/>
                    <a:pt x="121" y="513"/>
                  </a:cubicBezTo>
                  <a:cubicBezTo>
                    <a:pt x="519" y="792"/>
                    <a:pt x="989" y="905"/>
                    <a:pt x="1455" y="905"/>
                  </a:cubicBezTo>
                  <a:cubicBezTo>
                    <a:pt x="1512" y="905"/>
                    <a:pt x="1568" y="903"/>
                    <a:pt x="1624" y="900"/>
                  </a:cubicBezTo>
                  <a:cubicBezTo>
                    <a:pt x="1892" y="900"/>
                    <a:pt x="2160" y="855"/>
                    <a:pt x="2413" y="781"/>
                  </a:cubicBezTo>
                  <a:cubicBezTo>
                    <a:pt x="2636" y="707"/>
                    <a:pt x="3053" y="587"/>
                    <a:pt x="3128" y="320"/>
                  </a:cubicBezTo>
                  <a:cubicBezTo>
                    <a:pt x="3172" y="200"/>
                    <a:pt x="3098" y="37"/>
                    <a:pt x="2964" y="7"/>
                  </a:cubicBezTo>
                  <a:cubicBezTo>
                    <a:pt x="2938" y="2"/>
                    <a:pt x="2915" y="0"/>
                    <a:pt x="2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43;p94">
              <a:extLst>
                <a:ext uri="{FF2B5EF4-FFF2-40B4-BE49-F238E27FC236}">
                  <a16:creationId xmlns:a16="http://schemas.microsoft.com/office/drawing/2014/main" id="{B61A156D-D3F0-7D4F-B3F3-0F42E42A88B6}"/>
                </a:ext>
              </a:extLst>
            </p:cNvPr>
            <p:cNvSpPr/>
            <p:nvPr/>
          </p:nvSpPr>
          <p:spPr>
            <a:xfrm>
              <a:off x="2886000" y="863450"/>
              <a:ext cx="100125" cy="138650"/>
            </a:xfrm>
            <a:custGeom>
              <a:avLst/>
              <a:gdLst/>
              <a:ahLst/>
              <a:cxnLst/>
              <a:rect l="l" t="t" r="r" b="b"/>
              <a:pathLst>
                <a:path w="4005" h="5546" extrusionOk="0">
                  <a:moveTo>
                    <a:pt x="1766" y="1"/>
                  </a:moveTo>
                  <a:cubicBezTo>
                    <a:pt x="1505" y="1"/>
                    <a:pt x="1329" y="392"/>
                    <a:pt x="1609" y="544"/>
                  </a:cubicBezTo>
                  <a:cubicBezTo>
                    <a:pt x="2665" y="1110"/>
                    <a:pt x="3320" y="2271"/>
                    <a:pt x="2993" y="3462"/>
                  </a:cubicBezTo>
                  <a:cubicBezTo>
                    <a:pt x="2829" y="4042"/>
                    <a:pt x="2457" y="4504"/>
                    <a:pt x="1921" y="4787"/>
                  </a:cubicBezTo>
                  <a:cubicBezTo>
                    <a:pt x="1668" y="4921"/>
                    <a:pt x="1385" y="4995"/>
                    <a:pt x="1102" y="5010"/>
                  </a:cubicBezTo>
                  <a:cubicBezTo>
                    <a:pt x="1079" y="5011"/>
                    <a:pt x="1056" y="5012"/>
                    <a:pt x="1034" y="5012"/>
                  </a:cubicBezTo>
                  <a:cubicBezTo>
                    <a:pt x="784" y="5012"/>
                    <a:pt x="544" y="4949"/>
                    <a:pt x="305" y="4949"/>
                  </a:cubicBezTo>
                  <a:cubicBezTo>
                    <a:pt x="283" y="4949"/>
                    <a:pt x="261" y="4949"/>
                    <a:pt x="239" y="4950"/>
                  </a:cubicBezTo>
                  <a:cubicBezTo>
                    <a:pt x="75" y="4965"/>
                    <a:pt x="1" y="5144"/>
                    <a:pt x="105" y="5248"/>
                  </a:cubicBezTo>
                  <a:cubicBezTo>
                    <a:pt x="343" y="5501"/>
                    <a:pt x="745" y="5546"/>
                    <a:pt x="1073" y="5546"/>
                  </a:cubicBezTo>
                  <a:cubicBezTo>
                    <a:pt x="1430" y="5546"/>
                    <a:pt x="1787" y="5456"/>
                    <a:pt x="2115" y="5322"/>
                  </a:cubicBezTo>
                  <a:cubicBezTo>
                    <a:pt x="2784" y="5010"/>
                    <a:pt x="3291" y="4415"/>
                    <a:pt x="3514" y="3730"/>
                  </a:cubicBezTo>
                  <a:cubicBezTo>
                    <a:pt x="4005" y="2271"/>
                    <a:pt x="3216" y="738"/>
                    <a:pt x="1906" y="38"/>
                  </a:cubicBezTo>
                  <a:cubicBezTo>
                    <a:pt x="1858" y="12"/>
                    <a:pt x="1811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44;p94">
              <a:extLst>
                <a:ext uri="{FF2B5EF4-FFF2-40B4-BE49-F238E27FC236}">
                  <a16:creationId xmlns:a16="http://schemas.microsoft.com/office/drawing/2014/main" id="{D1578380-0C31-2747-B650-FC1E9B004BFC}"/>
                </a:ext>
              </a:extLst>
            </p:cNvPr>
            <p:cNvSpPr/>
            <p:nvPr/>
          </p:nvSpPr>
          <p:spPr>
            <a:xfrm>
              <a:off x="2872750" y="924300"/>
              <a:ext cx="61300" cy="28675"/>
            </a:xfrm>
            <a:custGeom>
              <a:avLst/>
              <a:gdLst/>
              <a:ahLst/>
              <a:cxnLst/>
              <a:rect l="l" t="t" r="r" b="b"/>
              <a:pathLst>
                <a:path w="2452" h="1147" extrusionOk="0">
                  <a:moveTo>
                    <a:pt x="2139" y="1"/>
                  </a:moveTo>
                  <a:cubicBezTo>
                    <a:pt x="1977" y="1"/>
                    <a:pt x="1917" y="102"/>
                    <a:pt x="1830" y="219"/>
                  </a:cubicBezTo>
                  <a:lnTo>
                    <a:pt x="1830" y="219"/>
                  </a:lnTo>
                  <a:cubicBezTo>
                    <a:pt x="1830" y="218"/>
                    <a:pt x="1830" y="218"/>
                    <a:pt x="1829" y="218"/>
                  </a:cubicBezTo>
                  <a:lnTo>
                    <a:pt x="1829" y="218"/>
                  </a:lnTo>
                  <a:cubicBezTo>
                    <a:pt x="1826" y="218"/>
                    <a:pt x="1811" y="228"/>
                    <a:pt x="1811" y="239"/>
                  </a:cubicBezTo>
                  <a:cubicBezTo>
                    <a:pt x="1796" y="254"/>
                    <a:pt x="1781" y="269"/>
                    <a:pt x="1766" y="299"/>
                  </a:cubicBezTo>
                  <a:cubicBezTo>
                    <a:pt x="1737" y="328"/>
                    <a:pt x="1707" y="358"/>
                    <a:pt x="1662" y="388"/>
                  </a:cubicBezTo>
                  <a:cubicBezTo>
                    <a:pt x="1632" y="403"/>
                    <a:pt x="1618" y="418"/>
                    <a:pt x="1603" y="432"/>
                  </a:cubicBezTo>
                  <a:cubicBezTo>
                    <a:pt x="1558" y="462"/>
                    <a:pt x="1528" y="477"/>
                    <a:pt x="1484" y="507"/>
                  </a:cubicBezTo>
                  <a:cubicBezTo>
                    <a:pt x="1469" y="507"/>
                    <a:pt x="1454" y="522"/>
                    <a:pt x="1439" y="522"/>
                  </a:cubicBezTo>
                  <a:cubicBezTo>
                    <a:pt x="1417" y="537"/>
                    <a:pt x="1413" y="540"/>
                    <a:pt x="1413" y="540"/>
                  </a:cubicBezTo>
                  <a:cubicBezTo>
                    <a:pt x="1413" y="540"/>
                    <a:pt x="1417" y="537"/>
                    <a:pt x="1409" y="537"/>
                  </a:cubicBezTo>
                  <a:cubicBezTo>
                    <a:pt x="1365" y="552"/>
                    <a:pt x="1320" y="566"/>
                    <a:pt x="1275" y="581"/>
                  </a:cubicBezTo>
                  <a:cubicBezTo>
                    <a:pt x="1190" y="610"/>
                    <a:pt x="1093" y="620"/>
                    <a:pt x="996" y="620"/>
                  </a:cubicBezTo>
                  <a:cubicBezTo>
                    <a:pt x="940" y="620"/>
                    <a:pt x="883" y="617"/>
                    <a:pt x="829" y="611"/>
                  </a:cubicBezTo>
                  <a:cubicBezTo>
                    <a:pt x="739" y="596"/>
                    <a:pt x="650" y="566"/>
                    <a:pt x="561" y="537"/>
                  </a:cubicBezTo>
                  <a:cubicBezTo>
                    <a:pt x="486" y="507"/>
                    <a:pt x="382" y="507"/>
                    <a:pt x="308" y="462"/>
                  </a:cubicBezTo>
                  <a:cubicBezTo>
                    <a:pt x="283" y="451"/>
                    <a:pt x="258" y="446"/>
                    <a:pt x="234" y="446"/>
                  </a:cubicBezTo>
                  <a:cubicBezTo>
                    <a:pt x="101" y="446"/>
                    <a:pt x="1" y="604"/>
                    <a:pt x="114" y="730"/>
                  </a:cubicBezTo>
                  <a:cubicBezTo>
                    <a:pt x="189" y="819"/>
                    <a:pt x="248" y="909"/>
                    <a:pt x="367" y="968"/>
                  </a:cubicBezTo>
                  <a:cubicBezTo>
                    <a:pt x="457" y="1028"/>
                    <a:pt x="576" y="1073"/>
                    <a:pt x="680" y="1102"/>
                  </a:cubicBezTo>
                  <a:cubicBezTo>
                    <a:pt x="799" y="1132"/>
                    <a:pt x="922" y="1147"/>
                    <a:pt x="1044" y="1147"/>
                  </a:cubicBezTo>
                  <a:cubicBezTo>
                    <a:pt x="1167" y="1147"/>
                    <a:pt x="1290" y="1132"/>
                    <a:pt x="1409" y="1102"/>
                  </a:cubicBezTo>
                  <a:cubicBezTo>
                    <a:pt x="1632" y="1058"/>
                    <a:pt x="1826" y="939"/>
                    <a:pt x="2005" y="805"/>
                  </a:cubicBezTo>
                  <a:cubicBezTo>
                    <a:pt x="2094" y="745"/>
                    <a:pt x="2168" y="671"/>
                    <a:pt x="2243" y="581"/>
                  </a:cubicBezTo>
                  <a:cubicBezTo>
                    <a:pt x="2362" y="447"/>
                    <a:pt x="2451" y="313"/>
                    <a:pt x="2362" y="120"/>
                  </a:cubicBezTo>
                  <a:cubicBezTo>
                    <a:pt x="2317" y="45"/>
                    <a:pt x="2228" y="1"/>
                    <a:pt x="2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45;p94">
              <a:extLst>
                <a:ext uri="{FF2B5EF4-FFF2-40B4-BE49-F238E27FC236}">
                  <a16:creationId xmlns:a16="http://schemas.microsoft.com/office/drawing/2014/main" id="{947BBC0D-C27E-BC43-9CD2-7384D2F18B6B}"/>
                </a:ext>
              </a:extLst>
            </p:cNvPr>
            <p:cNvSpPr/>
            <p:nvPr/>
          </p:nvSpPr>
          <p:spPr>
            <a:xfrm>
              <a:off x="2870375" y="1019475"/>
              <a:ext cx="113900" cy="26925"/>
            </a:xfrm>
            <a:custGeom>
              <a:avLst/>
              <a:gdLst/>
              <a:ahLst/>
              <a:cxnLst/>
              <a:rect l="l" t="t" r="r" b="b"/>
              <a:pathLst>
                <a:path w="4556" h="1077" extrusionOk="0">
                  <a:moveTo>
                    <a:pt x="4126" y="0"/>
                  </a:moveTo>
                  <a:cubicBezTo>
                    <a:pt x="4083" y="0"/>
                    <a:pt x="4037" y="11"/>
                    <a:pt x="3990" y="34"/>
                  </a:cubicBezTo>
                  <a:cubicBezTo>
                    <a:pt x="3395" y="317"/>
                    <a:pt x="2784" y="510"/>
                    <a:pt x="2129" y="540"/>
                  </a:cubicBezTo>
                  <a:cubicBezTo>
                    <a:pt x="2047" y="544"/>
                    <a:pt x="1965" y="546"/>
                    <a:pt x="1882" y="546"/>
                  </a:cubicBezTo>
                  <a:cubicBezTo>
                    <a:pt x="1633" y="546"/>
                    <a:pt x="1381" y="529"/>
                    <a:pt x="1147" y="496"/>
                  </a:cubicBezTo>
                  <a:cubicBezTo>
                    <a:pt x="834" y="436"/>
                    <a:pt x="522" y="332"/>
                    <a:pt x="194" y="317"/>
                  </a:cubicBezTo>
                  <a:cubicBezTo>
                    <a:pt x="75" y="317"/>
                    <a:pt x="1" y="496"/>
                    <a:pt x="90" y="585"/>
                  </a:cubicBezTo>
                  <a:cubicBezTo>
                    <a:pt x="343" y="808"/>
                    <a:pt x="715" y="912"/>
                    <a:pt x="1043" y="972"/>
                  </a:cubicBezTo>
                  <a:cubicBezTo>
                    <a:pt x="1415" y="1046"/>
                    <a:pt x="1787" y="1076"/>
                    <a:pt x="2159" y="1076"/>
                  </a:cubicBezTo>
                  <a:cubicBezTo>
                    <a:pt x="2888" y="1046"/>
                    <a:pt x="3633" y="868"/>
                    <a:pt x="4288" y="525"/>
                  </a:cubicBezTo>
                  <a:cubicBezTo>
                    <a:pt x="4556" y="372"/>
                    <a:pt x="4386" y="0"/>
                    <a:pt x="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46;p94">
              <a:extLst>
                <a:ext uri="{FF2B5EF4-FFF2-40B4-BE49-F238E27FC236}">
                  <a16:creationId xmlns:a16="http://schemas.microsoft.com/office/drawing/2014/main" id="{FF19D483-E2ED-DD47-916F-C0C93BEB5501}"/>
                </a:ext>
              </a:extLst>
            </p:cNvPr>
            <p:cNvSpPr/>
            <p:nvPr/>
          </p:nvSpPr>
          <p:spPr>
            <a:xfrm>
              <a:off x="2956400" y="997475"/>
              <a:ext cx="138400" cy="52275"/>
            </a:xfrm>
            <a:custGeom>
              <a:avLst/>
              <a:gdLst/>
              <a:ahLst/>
              <a:cxnLst/>
              <a:rect l="l" t="t" r="r" b="b"/>
              <a:pathLst>
                <a:path w="5536" h="2091" extrusionOk="0">
                  <a:moveTo>
                    <a:pt x="4896" y="0"/>
                  </a:moveTo>
                  <a:cubicBezTo>
                    <a:pt x="4694" y="0"/>
                    <a:pt x="4498" y="211"/>
                    <a:pt x="4642" y="423"/>
                  </a:cubicBezTo>
                  <a:cubicBezTo>
                    <a:pt x="4925" y="825"/>
                    <a:pt x="4598" y="1197"/>
                    <a:pt x="4196" y="1346"/>
                  </a:cubicBezTo>
                  <a:cubicBezTo>
                    <a:pt x="3881" y="1465"/>
                    <a:pt x="3542" y="1513"/>
                    <a:pt x="3209" y="1513"/>
                  </a:cubicBezTo>
                  <a:cubicBezTo>
                    <a:pt x="3085" y="1513"/>
                    <a:pt x="2962" y="1507"/>
                    <a:pt x="2841" y="1495"/>
                  </a:cubicBezTo>
                  <a:cubicBezTo>
                    <a:pt x="1889" y="1420"/>
                    <a:pt x="1070" y="974"/>
                    <a:pt x="326" y="408"/>
                  </a:cubicBezTo>
                  <a:cubicBezTo>
                    <a:pt x="298" y="388"/>
                    <a:pt x="268" y="380"/>
                    <a:pt x="239" y="380"/>
                  </a:cubicBezTo>
                  <a:cubicBezTo>
                    <a:pt x="114" y="380"/>
                    <a:pt x="0" y="540"/>
                    <a:pt x="73" y="661"/>
                  </a:cubicBezTo>
                  <a:cubicBezTo>
                    <a:pt x="761" y="1628"/>
                    <a:pt x="2027" y="2090"/>
                    <a:pt x="3174" y="2090"/>
                  </a:cubicBezTo>
                  <a:cubicBezTo>
                    <a:pt x="3192" y="2090"/>
                    <a:pt x="3210" y="2090"/>
                    <a:pt x="3228" y="2090"/>
                  </a:cubicBezTo>
                  <a:cubicBezTo>
                    <a:pt x="3794" y="2075"/>
                    <a:pt x="4464" y="1971"/>
                    <a:pt x="4910" y="1599"/>
                  </a:cubicBezTo>
                  <a:cubicBezTo>
                    <a:pt x="5342" y="1242"/>
                    <a:pt x="5535" y="497"/>
                    <a:pt x="5089" y="81"/>
                  </a:cubicBezTo>
                  <a:cubicBezTo>
                    <a:pt x="5032" y="24"/>
                    <a:pt x="4964" y="0"/>
                    <a:pt x="4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47;p94">
              <a:extLst>
                <a:ext uri="{FF2B5EF4-FFF2-40B4-BE49-F238E27FC236}">
                  <a16:creationId xmlns:a16="http://schemas.microsoft.com/office/drawing/2014/main" id="{C8C6921F-D8A0-884D-B7AD-CCCCAA0930BC}"/>
                </a:ext>
              </a:extLst>
            </p:cNvPr>
            <p:cNvSpPr/>
            <p:nvPr/>
          </p:nvSpPr>
          <p:spPr>
            <a:xfrm>
              <a:off x="3029650" y="914725"/>
              <a:ext cx="58075" cy="94250"/>
            </a:xfrm>
            <a:custGeom>
              <a:avLst/>
              <a:gdLst/>
              <a:ahLst/>
              <a:cxnLst/>
              <a:rect l="l" t="t" r="r" b="b"/>
              <a:pathLst>
                <a:path w="2323" h="3770" extrusionOk="0">
                  <a:moveTo>
                    <a:pt x="388" y="1"/>
                  </a:moveTo>
                  <a:cubicBezTo>
                    <a:pt x="273" y="1"/>
                    <a:pt x="161" y="60"/>
                    <a:pt x="134" y="190"/>
                  </a:cubicBezTo>
                  <a:cubicBezTo>
                    <a:pt x="1" y="935"/>
                    <a:pt x="179" y="1723"/>
                    <a:pt x="521" y="2378"/>
                  </a:cubicBezTo>
                  <a:cubicBezTo>
                    <a:pt x="700" y="2706"/>
                    <a:pt x="938" y="3018"/>
                    <a:pt x="1206" y="3271"/>
                  </a:cubicBezTo>
                  <a:cubicBezTo>
                    <a:pt x="1425" y="3477"/>
                    <a:pt x="1757" y="3770"/>
                    <a:pt x="2087" y="3770"/>
                  </a:cubicBezTo>
                  <a:cubicBezTo>
                    <a:pt x="2116" y="3770"/>
                    <a:pt x="2145" y="3768"/>
                    <a:pt x="2174" y="3763"/>
                  </a:cubicBezTo>
                  <a:cubicBezTo>
                    <a:pt x="2293" y="3748"/>
                    <a:pt x="2323" y="3599"/>
                    <a:pt x="2278" y="3510"/>
                  </a:cubicBezTo>
                  <a:cubicBezTo>
                    <a:pt x="2203" y="3376"/>
                    <a:pt x="2055" y="3286"/>
                    <a:pt x="1936" y="3182"/>
                  </a:cubicBezTo>
                  <a:cubicBezTo>
                    <a:pt x="1802" y="3093"/>
                    <a:pt x="1682" y="2989"/>
                    <a:pt x="1563" y="2870"/>
                  </a:cubicBezTo>
                  <a:cubicBezTo>
                    <a:pt x="1340" y="2646"/>
                    <a:pt x="1147" y="2393"/>
                    <a:pt x="998" y="2110"/>
                  </a:cubicBezTo>
                  <a:cubicBezTo>
                    <a:pt x="685" y="1530"/>
                    <a:pt x="611" y="905"/>
                    <a:pt x="670" y="265"/>
                  </a:cubicBezTo>
                  <a:cubicBezTo>
                    <a:pt x="687" y="98"/>
                    <a:pt x="535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48;p94">
              <a:extLst>
                <a:ext uri="{FF2B5EF4-FFF2-40B4-BE49-F238E27FC236}">
                  <a16:creationId xmlns:a16="http://schemas.microsoft.com/office/drawing/2014/main" id="{1C71F81B-7B92-194D-8789-D46D412E427E}"/>
                </a:ext>
              </a:extLst>
            </p:cNvPr>
            <p:cNvSpPr/>
            <p:nvPr/>
          </p:nvSpPr>
          <p:spPr>
            <a:xfrm>
              <a:off x="3033750" y="965100"/>
              <a:ext cx="24200" cy="38850"/>
            </a:xfrm>
            <a:custGeom>
              <a:avLst/>
              <a:gdLst/>
              <a:ahLst/>
              <a:cxnLst/>
              <a:rect l="l" t="t" r="r" b="b"/>
              <a:pathLst>
                <a:path w="968" h="1554" extrusionOk="0">
                  <a:moveTo>
                    <a:pt x="435" y="773"/>
                  </a:moveTo>
                  <a:cubicBezTo>
                    <a:pt x="435" y="773"/>
                    <a:pt x="434" y="775"/>
                    <a:pt x="432" y="780"/>
                  </a:cubicBezTo>
                  <a:cubicBezTo>
                    <a:pt x="431" y="780"/>
                    <a:pt x="430" y="780"/>
                    <a:pt x="429" y="780"/>
                  </a:cubicBezTo>
                  <a:lnTo>
                    <a:pt x="429" y="780"/>
                  </a:lnTo>
                  <a:cubicBezTo>
                    <a:pt x="432" y="776"/>
                    <a:pt x="434" y="773"/>
                    <a:pt x="435" y="773"/>
                  </a:cubicBezTo>
                  <a:close/>
                  <a:moveTo>
                    <a:pt x="357" y="899"/>
                  </a:moveTo>
                  <a:lnTo>
                    <a:pt x="357" y="899"/>
                  </a:lnTo>
                  <a:cubicBezTo>
                    <a:pt x="348" y="909"/>
                    <a:pt x="342" y="916"/>
                    <a:pt x="338" y="920"/>
                  </a:cubicBezTo>
                  <a:lnTo>
                    <a:pt x="338" y="920"/>
                  </a:lnTo>
                  <a:cubicBezTo>
                    <a:pt x="345" y="913"/>
                    <a:pt x="351" y="906"/>
                    <a:pt x="357" y="899"/>
                  </a:cubicBezTo>
                  <a:close/>
                  <a:moveTo>
                    <a:pt x="596" y="0"/>
                  </a:moveTo>
                  <a:cubicBezTo>
                    <a:pt x="562" y="0"/>
                    <a:pt x="524" y="11"/>
                    <a:pt x="491" y="36"/>
                  </a:cubicBezTo>
                  <a:cubicBezTo>
                    <a:pt x="447" y="81"/>
                    <a:pt x="432" y="140"/>
                    <a:pt x="432" y="200"/>
                  </a:cubicBezTo>
                  <a:cubicBezTo>
                    <a:pt x="432" y="201"/>
                    <a:pt x="432" y="202"/>
                    <a:pt x="433" y="203"/>
                  </a:cubicBezTo>
                  <a:lnTo>
                    <a:pt x="433" y="203"/>
                  </a:lnTo>
                  <a:cubicBezTo>
                    <a:pt x="432" y="204"/>
                    <a:pt x="432" y="208"/>
                    <a:pt x="432" y="215"/>
                  </a:cubicBezTo>
                  <a:cubicBezTo>
                    <a:pt x="447" y="229"/>
                    <a:pt x="447" y="229"/>
                    <a:pt x="447" y="244"/>
                  </a:cubicBezTo>
                  <a:cubicBezTo>
                    <a:pt x="447" y="289"/>
                    <a:pt x="447" y="319"/>
                    <a:pt x="462" y="363"/>
                  </a:cubicBezTo>
                  <a:cubicBezTo>
                    <a:pt x="462" y="363"/>
                    <a:pt x="462" y="363"/>
                    <a:pt x="462" y="363"/>
                  </a:cubicBezTo>
                  <a:lnTo>
                    <a:pt x="462" y="363"/>
                  </a:lnTo>
                  <a:cubicBezTo>
                    <a:pt x="462" y="370"/>
                    <a:pt x="464" y="381"/>
                    <a:pt x="466" y="387"/>
                  </a:cubicBezTo>
                  <a:lnTo>
                    <a:pt x="466" y="387"/>
                  </a:lnTo>
                  <a:cubicBezTo>
                    <a:pt x="472" y="418"/>
                    <a:pt x="475" y="433"/>
                    <a:pt x="476" y="433"/>
                  </a:cubicBezTo>
                  <a:cubicBezTo>
                    <a:pt x="477" y="433"/>
                    <a:pt x="477" y="425"/>
                    <a:pt x="477" y="408"/>
                  </a:cubicBezTo>
                  <a:lnTo>
                    <a:pt x="477" y="423"/>
                  </a:lnTo>
                  <a:cubicBezTo>
                    <a:pt x="477" y="438"/>
                    <a:pt x="477" y="453"/>
                    <a:pt x="477" y="468"/>
                  </a:cubicBezTo>
                  <a:cubicBezTo>
                    <a:pt x="477" y="512"/>
                    <a:pt x="477" y="557"/>
                    <a:pt x="462" y="616"/>
                  </a:cubicBezTo>
                  <a:cubicBezTo>
                    <a:pt x="462" y="621"/>
                    <a:pt x="462" y="623"/>
                    <a:pt x="463" y="623"/>
                  </a:cubicBezTo>
                  <a:cubicBezTo>
                    <a:pt x="465" y="623"/>
                    <a:pt x="472" y="589"/>
                    <a:pt x="475" y="589"/>
                  </a:cubicBezTo>
                  <a:cubicBezTo>
                    <a:pt x="476" y="589"/>
                    <a:pt x="477" y="592"/>
                    <a:pt x="477" y="602"/>
                  </a:cubicBezTo>
                  <a:cubicBezTo>
                    <a:pt x="462" y="616"/>
                    <a:pt x="462" y="631"/>
                    <a:pt x="462" y="631"/>
                  </a:cubicBezTo>
                  <a:cubicBezTo>
                    <a:pt x="462" y="661"/>
                    <a:pt x="447" y="691"/>
                    <a:pt x="447" y="721"/>
                  </a:cubicBezTo>
                  <a:cubicBezTo>
                    <a:pt x="434" y="734"/>
                    <a:pt x="432" y="758"/>
                    <a:pt x="422" y="784"/>
                  </a:cubicBezTo>
                  <a:lnTo>
                    <a:pt x="422" y="784"/>
                  </a:lnTo>
                  <a:cubicBezTo>
                    <a:pt x="420" y="786"/>
                    <a:pt x="419" y="789"/>
                    <a:pt x="418" y="793"/>
                  </a:cubicBezTo>
                  <a:lnTo>
                    <a:pt x="418" y="793"/>
                  </a:lnTo>
                  <a:cubicBezTo>
                    <a:pt x="418" y="794"/>
                    <a:pt x="417" y="794"/>
                    <a:pt x="417" y="795"/>
                  </a:cubicBezTo>
                  <a:cubicBezTo>
                    <a:pt x="414" y="800"/>
                    <a:pt x="414" y="802"/>
                    <a:pt x="414" y="802"/>
                  </a:cubicBezTo>
                  <a:cubicBezTo>
                    <a:pt x="414" y="802"/>
                    <a:pt x="416" y="801"/>
                    <a:pt x="417" y="798"/>
                  </a:cubicBezTo>
                  <a:lnTo>
                    <a:pt x="417" y="798"/>
                  </a:lnTo>
                  <a:cubicBezTo>
                    <a:pt x="417" y="802"/>
                    <a:pt x="417" y="806"/>
                    <a:pt x="417" y="810"/>
                  </a:cubicBezTo>
                  <a:cubicBezTo>
                    <a:pt x="402" y="825"/>
                    <a:pt x="387" y="855"/>
                    <a:pt x="372" y="869"/>
                  </a:cubicBezTo>
                  <a:cubicBezTo>
                    <a:pt x="372" y="884"/>
                    <a:pt x="357" y="899"/>
                    <a:pt x="357" y="899"/>
                  </a:cubicBezTo>
                  <a:cubicBezTo>
                    <a:pt x="357" y="899"/>
                    <a:pt x="357" y="899"/>
                    <a:pt x="357" y="899"/>
                  </a:cubicBezTo>
                  <a:lnTo>
                    <a:pt x="357" y="899"/>
                  </a:lnTo>
                  <a:cubicBezTo>
                    <a:pt x="349" y="916"/>
                    <a:pt x="337" y="927"/>
                    <a:pt x="334" y="927"/>
                  </a:cubicBezTo>
                  <a:cubicBezTo>
                    <a:pt x="333" y="927"/>
                    <a:pt x="334" y="925"/>
                    <a:pt x="338" y="920"/>
                  </a:cubicBezTo>
                  <a:lnTo>
                    <a:pt x="338" y="920"/>
                  </a:lnTo>
                  <a:cubicBezTo>
                    <a:pt x="319" y="942"/>
                    <a:pt x="300" y="966"/>
                    <a:pt x="275" y="987"/>
                  </a:cubicBezTo>
                  <a:lnTo>
                    <a:pt x="275" y="987"/>
                  </a:lnTo>
                  <a:cubicBezTo>
                    <a:pt x="275" y="986"/>
                    <a:pt x="275" y="986"/>
                    <a:pt x="275" y="986"/>
                  </a:cubicBezTo>
                  <a:lnTo>
                    <a:pt x="275" y="986"/>
                  </a:lnTo>
                  <a:cubicBezTo>
                    <a:pt x="274" y="986"/>
                    <a:pt x="272" y="987"/>
                    <a:pt x="268" y="989"/>
                  </a:cubicBezTo>
                  <a:cubicBezTo>
                    <a:pt x="253" y="1003"/>
                    <a:pt x="253" y="1003"/>
                    <a:pt x="238" y="1018"/>
                  </a:cubicBezTo>
                  <a:cubicBezTo>
                    <a:pt x="224" y="1033"/>
                    <a:pt x="194" y="1048"/>
                    <a:pt x="164" y="1063"/>
                  </a:cubicBezTo>
                  <a:cubicBezTo>
                    <a:pt x="45" y="1123"/>
                    <a:pt x="0" y="1301"/>
                    <a:pt x="75" y="1420"/>
                  </a:cubicBezTo>
                  <a:cubicBezTo>
                    <a:pt x="125" y="1511"/>
                    <a:pt x="209" y="1554"/>
                    <a:pt x="300" y="1554"/>
                  </a:cubicBezTo>
                  <a:cubicBezTo>
                    <a:pt x="343" y="1554"/>
                    <a:pt x="388" y="1544"/>
                    <a:pt x="432" y="1524"/>
                  </a:cubicBezTo>
                  <a:cubicBezTo>
                    <a:pt x="700" y="1390"/>
                    <a:pt x="878" y="1123"/>
                    <a:pt x="938" y="840"/>
                  </a:cubicBezTo>
                  <a:cubicBezTo>
                    <a:pt x="968" y="691"/>
                    <a:pt x="968" y="527"/>
                    <a:pt x="938" y="393"/>
                  </a:cubicBezTo>
                  <a:cubicBezTo>
                    <a:pt x="908" y="319"/>
                    <a:pt x="878" y="259"/>
                    <a:pt x="849" y="200"/>
                  </a:cubicBezTo>
                  <a:cubicBezTo>
                    <a:pt x="804" y="125"/>
                    <a:pt x="744" y="66"/>
                    <a:pt x="670" y="21"/>
                  </a:cubicBezTo>
                  <a:cubicBezTo>
                    <a:pt x="650" y="8"/>
                    <a:pt x="624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49;p94">
              <a:extLst>
                <a:ext uri="{FF2B5EF4-FFF2-40B4-BE49-F238E27FC236}">
                  <a16:creationId xmlns:a16="http://schemas.microsoft.com/office/drawing/2014/main" id="{8212EA35-9B5D-F040-A382-7CA6724DAAD9}"/>
                </a:ext>
              </a:extLst>
            </p:cNvPr>
            <p:cNvSpPr/>
            <p:nvPr/>
          </p:nvSpPr>
          <p:spPr>
            <a:xfrm>
              <a:off x="2961550" y="953875"/>
              <a:ext cx="40600" cy="49975"/>
            </a:xfrm>
            <a:custGeom>
              <a:avLst/>
              <a:gdLst/>
              <a:ahLst/>
              <a:cxnLst/>
              <a:rect l="l" t="t" r="r" b="b"/>
              <a:pathLst>
                <a:path w="1624" h="1999" extrusionOk="0">
                  <a:moveTo>
                    <a:pt x="249" y="1"/>
                  </a:moveTo>
                  <a:cubicBezTo>
                    <a:pt x="173" y="1"/>
                    <a:pt x="94" y="52"/>
                    <a:pt x="45" y="113"/>
                  </a:cubicBezTo>
                  <a:cubicBezTo>
                    <a:pt x="1" y="202"/>
                    <a:pt x="15" y="306"/>
                    <a:pt x="90" y="381"/>
                  </a:cubicBezTo>
                  <a:cubicBezTo>
                    <a:pt x="179" y="485"/>
                    <a:pt x="313" y="589"/>
                    <a:pt x="417" y="693"/>
                  </a:cubicBezTo>
                  <a:cubicBezTo>
                    <a:pt x="462" y="753"/>
                    <a:pt x="522" y="798"/>
                    <a:pt x="566" y="857"/>
                  </a:cubicBezTo>
                  <a:cubicBezTo>
                    <a:pt x="581" y="872"/>
                    <a:pt x="581" y="887"/>
                    <a:pt x="596" y="902"/>
                  </a:cubicBezTo>
                  <a:cubicBezTo>
                    <a:pt x="605" y="915"/>
                    <a:pt x="608" y="919"/>
                    <a:pt x="609" y="919"/>
                  </a:cubicBezTo>
                  <a:cubicBezTo>
                    <a:pt x="611" y="919"/>
                    <a:pt x="606" y="908"/>
                    <a:pt x="606" y="908"/>
                  </a:cubicBezTo>
                  <a:lnTo>
                    <a:pt x="606" y="908"/>
                  </a:lnTo>
                  <a:cubicBezTo>
                    <a:pt x="606" y="908"/>
                    <a:pt x="608" y="910"/>
                    <a:pt x="611" y="917"/>
                  </a:cubicBezTo>
                  <a:cubicBezTo>
                    <a:pt x="626" y="946"/>
                    <a:pt x="656" y="976"/>
                    <a:pt x="670" y="1006"/>
                  </a:cubicBezTo>
                  <a:cubicBezTo>
                    <a:pt x="760" y="1125"/>
                    <a:pt x="834" y="1259"/>
                    <a:pt x="909" y="1393"/>
                  </a:cubicBezTo>
                  <a:cubicBezTo>
                    <a:pt x="909" y="1408"/>
                    <a:pt x="923" y="1438"/>
                    <a:pt x="923" y="1452"/>
                  </a:cubicBezTo>
                  <a:cubicBezTo>
                    <a:pt x="933" y="1462"/>
                    <a:pt x="942" y="1483"/>
                    <a:pt x="944" y="1483"/>
                  </a:cubicBezTo>
                  <a:cubicBezTo>
                    <a:pt x="945" y="1483"/>
                    <a:pt x="944" y="1475"/>
                    <a:pt x="938" y="1452"/>
                  </a:cubicBezTo>
                  <a:lnTo>
                    <a:pt x="938" y="1452"/>
                  </a:lnTo>
                  <a:cubicBezTo>
                    <a:pt x="953" y="1497"/>
                    <a:pt x="968" y="1527"/>
                    <a:pt x="968" y="1572"/>
                  </a:cubicBezTo>
                  <a:cubicBezTo>
                    <a:pt x="998" y="1646"/>
                    <a:pt x="1028" y="1720"/>
                    <a:pt x="1043" y="1795"/>
                  </a:cubicBezTo>
                  <a:cubicBezTo>
                    <a:pt x="1068" y="1907"/>
                    <a:pt x="1187" y="1999"/>
                    <a:pt x="1313" y="1999"/>
                  </a:cubicBezTo>
                  <a:cubicBezTo>
                    <a:pt x="1337" y="1999"/>
                    <a:pt x="1361" y="1995"/>
                    <a:pt x="1385" y="1988"/>
                  </a:cubicBezTo>
                  <a:cubicBezTo>
                    <a:pt x="1534" y="1944"/>
                    <a:pt x="1623" y="1795"/>
                    <a:pt x="1578" y="1646"/>
                  </a:cubicBezTo>
                  <a:cubicBezTo>
                    <a:pt x="1489" y="1304"/>
                    <a:pt x="1340" y="991"/>
                    <a:pt x="1132" y="708"/>
                  </a:cubicBezTo>
                  <a:cubicBezTo>
                    <a:pt x="1028" y="574"/>
                    <a:pt x="909" y="440"/>
                    <a:pt x="775" y="321"/>
                  </a:cubicBezTo>
                  <a:cubicBezTo>
                    <a:pt x="641" y="187"/>
                    <a:pt x="477" y="68"/>
                    <a:pt x="298" y="9"/>
                  </a:cubicBezTo>
                  <a:cubicBezTo>
                    <a:pt x="282" y="3"/>
                    <a:pt x="26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50;p94">
              <a:extLst>
                <a:ext uri="{FF2B5EF4-FFF2-40B4-BE49-F238E27FC236}">
                  <a16:creationId xmlns:a16="http://schemas.microsoft.com/office/drawing/2014/main" id="{C0D7881B-3CBF-0B4A-A0A1-224C9C5770BC}"/>
                </a:ext>
              </a:extLst>
            </p:cNvPr>
            <p:cNvSpPr/>
            <p:nvPr/>
          </p:nvSpPr>
          <p:spPr>
            <a:xfrm>
              <a:off x="3076175" y="998725"/>
              <a:ext cx="11550" cy="18275"/>
            </a:xfrm>
            <a:custGeom>
              <a:avLst/>
              <a:gdLst/>
              <a:ahLst/>
              <a:cxnLst/>
              <a:rect l="l" t="t" r="r" b="b"/>
              <a:pathLst>
                <a:path w="462" h="731" extrusionOk="0">
                  <a:moveTo>
                    <a:pt x="209" y="1"/>
                  </a:moveTo>
                  <a:cubicBezTo>
                    <a:pt x="164" y="1"/>
                    <a:pt x="134" y="16"/>
                    <a:pt x="104" y="31"/>
                  </a:cubicBezTo>
                  <a:cubicBezTo>
                    <a:pt x="75" y="45"/>
                    <a:pt x="60" y="60"/>
                    <a:pt x="45" y="90"/>
                  </a:cubicBezTo>
                  <a:cubicBezTo>
                    <a:pt x="30" y="105"/>
                    <a:pt x="15" y="120"/>
                    <a:pt x="15" y="150"/>
                  </a:cubicBezTo>
                  <a:cubicBezTo>
                    <a:pt x="0" y="179"/>
                    <a:pt x="0" y="209"/>
                    <a:pt x="0" y="239"/>
                  </a:cubicBezTo>
                  <a:cubicBezTo>
                    <a:pt x="0" y="254"/>
                    <a:pt x="0" y="269"/>
                    <a:pt x="0" y="284"/>
                  </a:cubicBezTo>
                  <a:cubicBezTo>
                    <a:pt x="0" y="313"/>
                    <a:pt x="0" y="343"/>
                    <a:pt x="0" y="373"/>
                  </a:cubicBezTo>
                  <a:cubicBezTo>
                    <a:pt x="0" y="418"/>
                    <a:pt x="15" y="462"/>
                    <a:pt x="15" y="507"/>
                  </a:cubicBezTo>
                  <a:cubicBezTo>
                    <a:pt x="30" y="537"/>
                    <a:pt x="45" y="566"/>
                    <a:pt x="60" y="596"/>
                  </a:cubicBezTo>
                  <a:cubicBezTo>
                    <a:pt x="60" y="611"/>
                    <a:pt x="75" y="611"/>
                    <a:pt x="75" y="626"/>
                  </a:cubicBezTo>
                  <a:cubicBezTo>
                    <a:pt x="89" y="656"/>
                    <a:pt x="119" y="685"/>
                    <a:pt x="149" y="700"/>
                  </a:cubicBezTo>
                  <a:cubicBezTo>
                    <a:pt x="164" y="715"/>
                    <a:pt x="179" y="715"/>
                    <a:pt x="194" y="715"/>
                  </a:cubicBezTo>
                  <a:cubicBezTo>
                    <a:pt x="223" y="730"/>
                    <a:pt x="238" y="730"/>
                    <a:pt x="268" y="730"/>
                  </a:cubicBezTo>
                  <a:cubicBezTo>
                    <a:pt x="283" y="730"/>
                    <a:pt x="313" y="715"/>
                    <a:pt x="328" y="715"/>
                  </a:cubicBezTo>
                  <a:cubicBezTo>
                    <a:pt x="342" y="700"/>
                    <a:pt x="357" y="700"/>
                    <a:pt x="372" y="685"/>
                  </a:cubicBezTo>
                  <a:cubicBezTo>
                    <a:pt x="402" y="656"/>
                    <a:pt x="417" y="626"/>
                    <a:pt x="432" y="581"/>
                  </a:cubicBezTo>
                  <a:cubicBezTo>
                    <a:pt x="447" y="566"/>
                    <a:pt x="447" y="552"/>
                    <a:pt x="447" y="537"/>
                  </a:cubicBezTo>
                  <a:cubicBezTo>
                    <a:pt x="447" y="537"/>
                    <a:pt x="447" y="537"/>
                    <a:pt x="447" y="522"/>
                  </a:cubicBezTo>
                  <a:cubicBezTo>
                    <a:pt x="447" y="507"/>
                    <a:pt x="462" y="477"/>
                    <a:pt x="462" y="447"/>
                  </a:cubicBezTo>
                  <a:cubicBezTo>
                    <a:pt x="462" y="403"/>
                    <a:pt x="447" y="358"/>
                    <a:pt x="447" y="313"/>
                  </a:cubicBezTo>
                  <a:cubicBezTo>
                    <a:pt x="432" y="254"/>
                    <a:pt x="417" y="209"/>
                    <a:pt x="402" y="150"/>
                  </a:cubicBezTo>
                  <a:lnTo>
                    <a:pt x="372" y="105"/>
                  </a:lnTo>
                  <a:cubicBezTo>
                    <a:pt x="357" y="75"/>
                    <a:pt x="342" y="60"/>
                    <a:pt x="328" y="45"/>
                  </a:cubicBezTo>
                  <a:cubicBezTo>
                    <a:pt x="298" y="16"/>
                    <a:pt x="253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51;p94">
              <a:extLst>
                <a:ext uri="{FF2B5EF4-FFF2-40B4-BE49-F238E27FC236}">
                  <a16:creationId xmlns:a16="http://schemas.microsoft.com/office/drawing/2014/main" id="{91310363-8B68-D048-BA31-FBAF954833D4}"/>
                </a:ext>
              </a:extLst>
            </p:cNvPr>
            <p:cNvSpPr/>
            <p:nvPr/>
          </p:nvSpPr>
          <p:spPr>
            <a:xfrm>
              <a:off x="3074625" y="867325"/>
              <a:ext cx="62975" cy="169200"/>
            </a:xfrm>
            <a:custGeom>
              <a:avLst/>
              <a:gdLst/>
              <a:ahLst/>
              <a:cxnLst/>
              <a:rect l="l" t="t" r="r" b="b"/>
              <a:pathLst>
                <a:path w="2519" h="6768" extrusionOk="0">
                  <a:moveTo>
                    <a:pt x="1209" y="1"/>
                  </a:moveTo>
                  <a:cubicBezTo>
                    <a:pt x="929" y="1"/>
                    <a:pt x="735" y="411"/>
                    <a:pt x="1045" y="553"/>
                  </a:cubicBezTo>
                  <a:cubicBezTo>
                    <a:pt x="1625" y="806"/>
                    <a:pt x="1685" y="1461"/>
                    <a:pt x="1670" y="2027"/>
                  </a:cubicBezTo>
                  <a:cubicBezTo>
                    <a:pt x="1670" y="2354"/>
                    <a:pt x="1640" y="2682"/>
                    <a:pt x="1670" y="3009"/>
                  </a:cubicBezTo>
                  <a:cubicBezTo>
                    <a:pt x="1699" y="3366"/>
                    <a:pt x="1759" y="3709"/>
                    <a:pt x="1819" y="4051"/>
                  </a:cubicBezTo>
                  <a:cubicBezTo>
                    <a:pt x="1908" y="4602"/>
                    <a:pt x="1982" y="5257"/>
                    <a:pt x="1670" y="5763"/>
                  </a:cubicBezTo>
                  <a:cubicBezTo>
                    <a:pt x="1494" y="6055"/>
                    <a:pt x="1172" y="6239"/>
                    <a:pt x="849" y="6239"/>
                  </a:cubicBezTo>
                  <a:cubicBezTo>
                    <a:pt x="679" y="6239"/>
                    <a:pt x="509" y="6188"/>
                    <a:pt x="360" y="6075"/>
                  </a:cubicBezTo>
                  <a:cubicBezTo>
                    <a:pt x="323" y="6047"/>
                    <a:pt x="287" y="6035"/>
                    <a:pt x="252" y="6035"/>
                  </a:cubicBezTo>
                  <a:cubicBezTo>
                    <a:pt x="105" y="6035"/>
                    <a:pt x="1" y="6258"/>
                    <a:pt x="122" y="6403"/>
                  </a:cubicBezTo>
                  <a:cubicBezTo>
                    <a:pt x="330" y="6656"/>
                    <a:pt x="624" y="6768"/>
                    <a:pt x="927" y="6768"/>
                  </a:cubicBezTo>
                  <a:cubicBezTo>
                    <a:pt x="1231" y="6768"/>
                    <a:pt x="1543" y="6656"/>
                    <a:pt x="1789" y="6462"/>
                  </a:cubicBezTo>
                  <a:cubicBezTo>
                    <a:pt x="2354" y="6031"/>
                    <a:pt x="2518" y="5242"/>
                    <a:pt x="2473" y="4572"/>
                  </a:cubicBezTo>
                  <a:cubicBezTo>
                    <a:pt x="2444" y="4096"/>
                    <a:pt x="2339" y="3649"/>
                    <a:pt x="2280" y="3188"/>
                  </a:cubicBezTo>
                  <a:cubicBezTo>
                    <a:pt x="2235" y="2741"/>
                    <a:pt x="2280" y="2310"/>
                    <a:pt x="2280" y="1863"/>
                  </a:cubicBezTo>
                  <a:cubicBezTo>
                    <a:pt x="2265" y="1149"/>
                    <a:pt x="2057" y="345"/>
                    <a:pt x="1342" y="32"/>
                  </a:cubicBezTo>
                  <a:cubicBezTo>
                    <a:pt x="1297" y="10"/>
                    <a:pt x="1252" y="1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52;p94">
              <a:extLst>
                <a:ext uri="{FF2B5EF4-FFF2-40B4-BE49-F238E27FC236}">
                  <a16:creationId xmlns:a16="http://schemas.microsoft.com/office/drawing/2014/main" id="{EAE763DD-7718-C441-AA55-C35A6646935F}"/>
                </a:ext>
              </a:extLst>
            </p:cNvPr>
            <p:cNvSpPr/>
            <p:nvPr/>
          </p:nvSpPr>
          <p:spPr>
            <a:xfrm>
              <a:off x="3068725" y="850500"/>
              <a:ext cx="40950" cy="30150"/>
            </a:xfrm>
            <a:custGeom>
              <a:avLst/>
              <a:gdLst/>
              <a:ahLst/>
              <a:cxnLst/>
              <a:rect l="l" t="t" r="r" b="b"/>
              <a:pathLst>
                <a:path w="1638" h="1206" extrusionOk="0">
                  <a:moveTo>
                    <a:pt x="286" y="1"/>
                  </a:moveTo>
                  <a:cubicBezTo>
                    <a:pt x="207" y="1"/>
                    <a:pt x="130" y="31"/>
                    <a:pt x="75" y="95"/>
                  </a:cubicBezTo>
                  <a:cubicBezTo>
                    <a:pt x="0" y="199"/>
                    <a:pt x="0" y="363"/>
                    <a:pt x="105" y="452"/>
                  </a:cubicBezTo>
                  <a:cubicBezTo>
                    <a:pt x="194" y="541"/>
                    <a:pt x="328" y="616"/>
                    <a:pt x="447" y="690"/>
                  </a:cubicBezTo>
                  <a:cubicBezTo>
                    <a:pt x="536" y="750"/>
                    <a:pt x="640" y="809"/>
                    <a:pt x="745" y="869"/>
                  </a:cubicBezTo>
                  <a:cubicBezTo>
                    <a:pt x="834" y="928"/>
                    <a:pt x="938" y="988"/>
                    <a:pt x="1042" y="1048"/>
                  </a:cubicBezTo>
                  <a:cubicBezTo>
                    <a:pt x="1087" y="1077"/>
                    <a:pt x="1147" y="1107"/>
                    <a:pt x="1206" y="1137"/>
                  </a:cubicBezTo>
                  <a:cubicBezTo>
                    <a:pt x="1236" y="1152"/>
                    <a:pt x="1281" y="1167"/>
                    <a:pt x="1310" y="1182"/>
                  </a:cubicBezTo>
                  <a:cubicBezTo>
                    <a:pt x="1340" y="1182"/>
                    <a:pt x="1355" y="1196"/>
                    <a:pt x="1385" y="1196"/>
                  </a:cubicBezTo>
                  <a:lnTo>
                    <a:pt x="1400" y="1196"/>
                  </a:lnTo>
                  <a:cubicBezTo>
                    <a:pt x="1416" y="1203"/>
                    <a:pt x="1433" y="1206"/>
                    <a:pt x="1450" y="1206"/>
                  </a:cubicBezTo>
                  <a:cubicBezTo>
                    <a:pt x="1510" y="1206"/>
                    <a:pt x="1570" y="1168"/>
                    <a:pt x="1593" y="1122"/>
                  </a:cubicBezTo>
                  <a:cubicBezTo>
                    <a:pt x="1638" y="1048"/>
                    <a:pt x="1623" y="958"/>
                    <a:pt x="1563" y="914"/>
                  </a:cubicBezTo>
                  <a:cubicBezTo>
                    <a:pt x="1534" y="869"/>
                    <a:pt x="1489" y="824"/>
                    <a:pt x="1444" y="780"/>
                  </a:cubicBezTo>
                  <a:cubicBezTo>
                    <a:pt x="1400" y="735"/>
                    <a:pt x="1340" y="675"/>
                    <a:pt x="1281" y="646"/>
                  </a:cubicBezTo>
                  <a:cubicBezTo>
                    <a:pt x="1191" y="571"/>
                    <a:pt x="1102" y="497"/>
                    <a:pt x="1013" y="437"/>
                  </a:cubicBezTo>
                  <a:cubicBezTo>
                    <a:pt x="923" y="363"/>
                    <a:pt x="819" y="303"/>
                    <a:pt x="730" y="229"/>
                  </a:cubicBezTo>
                  <a:cubicBezTo>
                    <a:pt x="685" y="199"/>
                    <a:pt x="640" y="169"/>
                    <a:pt x="581" y="125"/>
                  </a:cubicBezTo>
                  <a:cubicBezTo>
                    <a:pt x="536" y="95"/>
                    <a:pt x="492" y="50"/>
                    <a:pt x="432" y="35"/>
                  </a:cubicBezTo>
                  <a:cubicBezTo>
                    <a:pt x="386" y="12"/>
                    <a:pt x="336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53;p94">
              <a:extLst>
                <a:ext uri="{FF2B5EF4-FFF2-40B4-BE49-F238E27FC236}">
                  <a16:creationId xmlns:a16="http://schemas.microsoft.com/office/drawing/2014/main" id="{4DFB02A6-0227-B946-803E-2636FA28C6A9}"/>
                </a:ext>
              </a:extLst>
            </p:cNvPr>
            <p:cNvSpPr/>
            <p:nvPr/>
          </p:nvSpPr>
          <p:spPr>
            <a:xfrm>
              <a:off x="3059800" y="852925"/>
              <a:ext cx="21600" cy="48300"/>
            </a:xfrm>
            <a:custGeom>
              <a:avLst/>
              <a:gdLst/>
              <a:ahLst/>
              <a:cxnLst/>
              <a:rect l="l" t="t" r="r" b="b"/>
              <a:pathLst>
                <a:path w="864" h="1932" extrusionOk="0">
                  <a:moveTo>
                    <a:pt x="665" y="1"/>
                  </a:moveTo>
                  <a:cubicBezTo>
                    <a:pt x="633" y="1"/>
                    <a:pt x="599" y="9"/>
                    <a:pt x="566" y="28"/>
                  </a:cubicBezTo>
                  <a:cubicBezTo>
                    <a:pt x="417" y="87"/>
                    <a:pt x="343" y="281"/>
                    <a:pt x="283" y="415"/>
                  </a:cubicBezTo>
                  <a:cubicBezTo>
                    <a:pt x="209" y="549"/>
                    <a:pt x="149" y="697"/>
                    <a:pt x="119" y="846"/>
                  </a:cubicBezTo>
                  <a:cubicBezTo>
                    <a:pt x="75" y="995"/>
                    <a:pt x="60" y="1159"/>
                    <a:pt x="45" y="1308"/>
                  </a:cubicBezTo>
                  <a:cubicBezTo>
                    <a:pt x="30" y="1472"/>
                    <a:pt x="0" y="1739"/>
                    <a:pt x="134" y="1859"/>
                  </a:cubicBezTo>
                  <a:cubicBezTo>
                    <a:pt x="181" y="1905"/>
                    <a:pt x="251" y="1931"/>
                    <a:pt x="320" y="1931"/>
                  </a:cubicBezTo>
                  <a:cubicBezTo>
                    <a:pt x="385" y="1931"/>
                    <a:pt x="448" y="1909"/>
                    <a:pt x="491" y="1859"/>
                  </a:cubicBezTo>
                  <a:cubicBezTo>
                    <a:pt x="551" y="1799"/>
                    <a:pt x="581" y="1739"/>
                    <a:pt x="596" y="1650"/>
                  </a:cubicBezTo>
                  <a:cubicBezTo>
                    <a:pt x="596" y="1620"/>
                    <a:pt x="581" y="1576"/>
                    <a:pt x="581" y="1546"/>
                  </a:cubicBezTo>
                  <a:cubicBezTo>
                    <a:pt x="581" y="1472"/>
                    <a:pt x="581" y="1397"/>
                    <a:pt x="581" y="1338"/>
                  </a:cubicBezTo>
                  <a:cubicBezTo>
                    <a:pt x="596" y="1278"/>
                    <a:pt x="596" y="1218"/>
                    <a:pt x="610" y="1159"/>
                  </a:cubicBezTo>
                  <a:lnTo>
                    <a:pt x="610" y="1159"/>
                  </a:lnTo>
                  <a:cubicBezTo>
                    <a:pt x="608" y="1167"/>
                    <a:pt x="606" y="1170"/>
                    <a:pt x="605" y="1170"/>
                  </a:cubicBezTo>
                  <a:cubicBezTo>
                    <a:pt x="600" y="1170"/>
                    <a:pt x="610" y="1099"/>
                    <a:pt x="610" y="1099"/>
                  </a:cubicBezTo>
                  <a:cubicBezTo>
                    <a:pt x="625" y="1055"/>
                    <a:pt x="625" y="1025"/>
                    <a:pt x="625" y="995"/>
                  </a:cubicBezTo>
                  <a:cubicBezTo>
                    <a:pt x="655" y="861"/>
                    <a:pt x="685" y="742"/>
                    <a:pt x="730" y="608"/>
                  </a:cubicBezTo>
                  <a:cubicBezTo>
                    <a:pt x="744" y="578"/>
                    <a:pt x="759" y="549"/>
                    <a:pt x="759" y="519"/>
                  </a:cubicBezTo>
                  <a:cubicBezTo>
                    <a:pt x="770" y="508"/>
                    <a:pt x="773" y="498"/>
                    <a:pt x="779" y="487"/>
                  </a:cubicBezTo>
                  <a:lnTo>
                    <a:pt x="779" y="487"/>
                  </a:lnTo>
                  <a:cubicBezTo>
                    <a:pt x="779" y="488"/>
                    <a:pt x="779" y="489"/>
                    <a:pt x="780" y="489"/>
                  </a:cubicBezTo>
                  <a:cubicBezTo>
                    <a:pt x="781" y="489"/>
                    <a:pt x="784" y="484"/>
                    <a:pt x="789" y="474"/>
                  </a:cubicBezTo>
                  <a:lnTo>
                    <a:pt x="789" y="474"/>
                  </a:lnTo>
                  <a:cubicBezTo>
                    <a:pt x="785" y="478"/>
                    <a:pt x="782" y="483"/>
                    <a:pt x="779" y="487"/>
                  </a:cubicBezTo>
                  <a:lnTo>
                    <a:pt x="779" y="487"/>
                  </a:lnTo>
                  <a:cubicBezTo>
                    <a:pt x="780" y="481"/>
                    <a:pt x="787" y="458"/>
                    <a:pt x="804" y="415"/>
                  </a:cubicBezTo>
                  <a:cubicBezTo>
                    <a:pt x="834" y="355"/>
                    <a:pt x="864" y="281"/>
                    <a:pt x="864" y="191"/>
                  </a:cubicBezTo>
                  <a:cubicBezTo>
                    <a:pt x="852" y="79"/>
                    <a:pt x="765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54;p94">
              <a:extLst>
                <a:ext uri="{FF2B5EF4-FFF2-40B4-BE49-F238E27FC236}">
                  <a16:creationId xmlns:a16="http://schemas.microsoft.com/office/drawing/2014/main" id="{AA4EE595-508D-2C40-87FD-8F4D8764EA76}"/>
                </a:ext>
              </a:extLst>
            </p:cNvPr>
            <p:cNvSpPr/>
            <p:nvPr/>
          </p:nvSpPr>
          <p:spPr>
            <a:xfrm>
              <a:off x="3060175" y="813825"/>
              <a:ext cx="24200" cy="47750"/>
            </a:xfrm>
            <a:custGeom>
              <a:avLst/>
              <a:gdLst/>
              <a:ahLst/>
              <a:cxnLst/>
              <a:rect l="l" t="t" r="r" b="b"/>
              <a:pathLst>
                <a:path w="968" h="1910" extrusionOk="0">
                  <a:moveTo>
                    <a:pt x="264" y="1"/>
                  </a:moveTo>
                  <a:cubicBezTo>
                    <a:pt x="227" y="1"/>
                    <a:pt x="189" y="9"/>
                    <a:pt x="149" y="29"/>
                  </a:cubicBezTo>
                  <a:cubicBezTo>
                    <a:pt x="74" y="73"/>
                    <a:pt x="0" y="178"/>
                    <a:pt x="15" y="252"/>
                  </a:cubicBezTo>
                  <a:cubicBezTo>
                    <a:pt x="30" y="326"/>
                    <a:pt x="30" y="371"/>
                    <a:pt x="74" y="431"/>
                  </a:cubicBezTo>
                  <a:cubicBezTo>
                    <a:pt x="89" y="460"/>
                    <a:pt x="104" y="490"/>
                    <a:pt x="119" y="520"/>
                  </a:cubicBezTo>
                  <a:cubicBezTo>
                    <a:pt x="164" y="565"/>
                    <a:pt x="194" y="624"/>
                    <a:pt x="223" y="684"/>
                  </a:cubicBezTo>
                  <a:cubicBezTo>
                    <a:pt x="238" y="713"/>
                    <a:pt x="253" y="743"/>
                    <a:pt x="268" y="773"/>
                  </a:cubicBezTo>
                  <a:cubicBezTo>
                    <a:pt x="268" y="788"/>
                    <a:pt x="283" y="803"/>
                    <a:pt x="283" y="818"/>
                  </a:cubicBezTo>
                  <a:cubicBezTo>
                    <a:pt x="313" y="877"/>
                    <a:pt x="328" y="952"/>
                    <a:pt x="342" y="1011"/>
                  </a:cubicBezTo>
                  <a:cubicBezTo>
                    <a:pt x="357" y="1071"/>
                    <a:pt x="372" y="1145"/>
                    <a:pt x="387" y="1205"/>
                  </a:cubicBezTo>
                  <a:cubicBezTo>
                    <a:pt x="387" y="1220"/>
                    <a:pt x="402" y="1234"/>
                    <a:pt x="402" y="1249"/>
                  </a:cubicBezTo>
                  <a:cubicBezTo>
                    <a:pt x="402" y="1249"/>
                    <a:pt x="402" y="1287"/>
                    <a:pt x="402" y="1287"/>
                  </a:cubicBezTo>
                  <a:cubicBezTo>
                    <a:pt x="402" y="1295"/>
                    <a:pt x="402" y="1304"/>
                    <a:pt x="402" y="1309"/>
                  </a:cubicBezTo>
                  <a:cubicBezTo>
                    <a:pt x="402" y="1324"/>
                    <a:pt x="417" y="1339"/>
                    <a:pt x="417" y="1354"/>
                  </a:cubicBezTo>
                  <a:cubicBezTo>
                    <a:pt x="417" y="1428"/>
                    <a:pt x="417" y="1502"/>
                    <a:pt x="432" y="1562"/>
                  </a:cubicBezTo>
                  <a:cubicBezTo>
                    <a:pt x="432" y="1562"/>
                    <a:pt x="432" y="1614"/>
                    <a:pt x="432" y="1614"/>
                  </a:cubicBezTo>
                  <a:cubicBezTo>
                    <a:pt x="432" y="1623"/>
                    <a:pt x="432" y="1636"/>
                    <a:pt x="432" y="1636"/>
                  </a:cubicBezTo>
                  <a:cubicBezTo>
                    <a:pt x="447" y="1696"/>
                    <a:pt x="447" y="1726"/>
                    <a:pt x="461" y="1770"/>
                  </a:cubicBezTo>
                  <a:cubicBezTo>
                    <a:pt x="491" y="1850"/>
                    <a:pt x="574" y="1909"/>
                    <a:pt x="652" y="1909"/>
                  </a:cubicBezTo>
                  <a:cubicBezTo>
                    <a:pt x="691" y="1909"/>
                    <a:pt x="729" y="1894"/>
                    <a:pt x="759" y="1860"/>
                  </a:cubicBezTo>
                  <a:cubicBezTo>
                    <a:pt x="968" y="1607"/>
                    <a:pt x="923" y="1190"/>
                    <a:pt x="863" y="892"/>
                  </a:cubicBezTo>
                  <a:cubicBezTo>
                    <a:pt x="834" y="743"/>
                    <a:pt x="774" y="594"/>
                    <a:pt x="700" y="460"/>
                  </a:cubicBezTo>
                  <a:cubicBezTo>
                    <a:pt x="685" y="386"/>
                    <a:pt x="640" y="326"/>
                    <a:pt x="610" y="267"/>
                  </a:cubicBezTo>
                  <a:cubicBezTo>
                    <a:pt x="566" y="192"/>
                    <a:pt x="506" y="73"/>
                    <a:pt x="402" y="29"/>
                  </a:cubicBezTo>
                  <a:cubicBezTo>
                    <a:pt x="353" y="12"/>
                    <a:pt x="308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55;p94">
              <a:extLst>
                <a:ext uri="{FF2B5EF4-FFF2-40B4-BE49-F238E27FC236}">
                  <a16:creationId xmlns:a16="http://schemas.microsoft.com/office/drawing/2014/main" id="{9D415CED-78AA-E646-9704-2399CD60AFC2}"/>
                </a:ext>
              </a:extLst>
            </p:cNvPr>
            <p:cNvSpPr/>
            <p:nvPr/>
          </p:nvSpPr>
          <p:spPr>
            <a:xfrm>
              <a:off x="3063250" y="783275"/>
              <a:ext cx="54625" cy="99925"/>
            </a:xfrm>
            <a:custGeom>
              <a:avLst/>
              <a:gdLst/>
              <a:ahLst/>
              <a:cxnLst/>
              <a:rect l="l" t="t" r="r" b="b"/>
              <a:pathLst>
                <a:path w="2185" h="3997" extrusionOk="0">
                  <a:moveTo>
                    <a:pt x="384" y="0"/>
                  </a:moveTo>
                  <a:cubicBezTo>
                    <a:pt x="111" y="0"/>
                    <a:pt x="0" y="419"/>
                    <a:pt x="249" y="536"/>
                  </a:cubicBezTo>
                  <a:cubicBezTo>
                    <a:pt x="517" y="655"/>
                    <a:pt x="755" y="745"/>
                    <a:pt x="979" y="968"/>
                  </a:cubicBezTo>
                  <a:cubicBezTo>
                    <a:pt x="1172" y="1161"/>
                    <a:pt x="1336" y="1414"/>
                    <a:pt x="1425" y="1668"/>
                  </a:cubicBezTo>
                  <a:cubicBezTo>
                    <a:pt x="1559" y="1995"/>
                    <a:pt x="1604" y="2352"/>
                    <a:pt x="1633" y="2695"/>
                  </a:cubicBezTo>
                  <a:cubicBezTo>
                    <a:pt x="1648" y="3082"/>
                    <a:pt x="1559" y="3498"/>
                    <a:pt x="1648" y="3856"/>
                  </a:cubicBezTo>
                  <a:cubicBezTo>
                    <a:pt x="1673" y="3947"/>
                    <a:pt x="1754" y="3997"/>
                    <a:pt x="1834" y="3997"/>
                  </a:cubicBezTo>
                  <a:cubicBezTo>
                    <a:pt x="1896" y="3997"/>
                    <a:pt x="1958" y="3966"/>
                    <a:pt x="1991" y="3900"/>
                  </a:cubicBezTo>
                  <a:cubicBezTo>
                    <a:pt x="2095" y="3707"/>
                    <a:pt x="2110" y="3498"/>
                    <a:pt x="2140" y="3290"/>
                  </a:cubicBezTo>
                  <a:cubicBezTo>
                    <a:pt x="2169" y="3067"/>
                    <a:pt x="2184" y="2858"/>
                    <a:pt x="2184" y="2635"/>
                  </a:cubicBezTo>
                  <a:cubicBezTo>
                    <a:pt x="2169" y="2203"/>
                    <a:pt x="2110" y="1787"/>
                    <a:pt x="1946" y="1385"/>
                  </a:cubicBezTo>
                  <a:cubicBezTo>
                    <a:pt x="1678" y="760"/>
                    <a:pt x="1113" y="75"/>
                    <a:pt x="398" y="0"/>
                  </a:cubicBezTo>
                  <a:cubicBezTo>
                    <a:pt x="393" y="0"/>
                    <a:pt x="38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56;p94">
              <a:extLst>
                <a:ext uri="{FF2B5EF4-FFF2-40B4-BE49-F238E27FC236}">
                  <a16:creationId xmlns:a16="http://schemas.microsoft.com/office/drawing/2014/main" id="{C7E5613E-DBC5-934E-8A54-E8F74E04D62D}"/>
                </a:ext>
              </a:extLst>
            </p:cNvPr>
            <p:cNvSpPr/>
            <p:nvPr/>
          </p:nvSpPr>
          <p:spPr>
            <a:xfrm>
              <a:off x="3035575" y="720650"/>
              <a:ext cx="51400" cy="76475"/>
            </a:xfrm>
            <a:custGeom>
              <a:avLst/>
              <a:gdLst/>
              <a:ahLst/>
              <a:cxnLst/>
              <a:rect l="l" t="t" r="r" b="b"/>
              <a:pathLst>
                <a:path w="2056" h="3059" extrusionOk="0">
                  <a:moveTo>
                    <a:pt x="383" y="0"/>
                  </a:moveTo>
                  <a:cubicBezTo>
                    <a:pt x="167" y="0"/>
                    <a:pt x="1" y="257"/>
                    <a:pt x="180" y="436"/>
                  </a:cubicBezTo>
                  <a:cubicBezTo>
                    <a:pt x="270" y="541"/>
                    <a:pt x="404" y="600"/>
                    <a:pt x="523" y="675"/>
                  </a:cubicBezTo>
                  <a:cubicBezTo>
                    <a:pt x="612" y="749"/>
                    <a:pt x="701" y="823"/>
                    <a:pt x="776" y="898"/>
                  </a:cubicBezTo>
                  <a:cubicBezTo>
                    <a:pt x="954" y="1076"/>
                    <a:pt x="1103" y="1270"/>
                    <a:pt x="1222" y="1493"/>
                  </a:cubicBezTo>
                  <a:cubicBezTo>
                    <a:pt x="1341" y="1702"/>
                    <a:pt x="1431" y="1940"/>
                    <a:pt x="1475" y="2178"/>
                  </a:cubicBezTo>
                  <a:cubicBezTo>
                    <a:pt x="1535" y="2431"/>
                    <a:pt x="1520" y="2684"/>
                    <a:pt x="1579" y="2922"/>
                  </a:cubicBezTo>
                  <a:cubicBezTo>
                    <a:pt x="1605" y="3008"/>
                    <a:pt x="1689" y="3059"/>
                    <a:pt x="1768" y="3059"/>
                  </a:cubicBezTo>
                  <a:cubicBezTo>
                    <a:pt x="1826" y="3059"/>
                    <a:pt x="1882" y="3030"/>
                    <a:pt x="1907" y="2967"/>
                  </a:cubicBezTo>
                  <a:cubicBezTo>
                    <a:pt x="2056" y="2699"/>
                    <a:pt x="2026" y="2371"/>
                    <a:pt x="1981" y="2074"/>
                  </a:cubicBezTo>
                  <a:cubicBezTo>
                    <a:pt x="1937" y="1791"/>
                    <a:pt x="1833" y="1508"/>
                    <a:pt x="1713" y="1240"/>
                  </a:cubicBezTo>
                  <a:cubicBezTo>
                    <a:pt x="1579" y="972"/>
                    <a:pt x="1401" y="734"/>
                    <a:pt x="1207" y="526"/>
                  </a:cubicBezTo>
                  <a:cubicBezTo>
                    <a:pt x="1103" y="422"/>
                    <a:pt x="984" y="332"/>
                    <a:pt x="865" y="228"/>
                  </a:cubicBezTo>
                  <a:cubicBezTo>
                    <a:pt x="746" y="139"/>
                    <a:pt x="597" y="20"/>
                    <a:pt x="433" y="5"/>
                  </a:cubicBezTo>
                  <a:cubicBezTo>
                    <a:pt x="416" y="2"/>
                    <a:pt x="399" y="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57;p94">
              <a:extLst>
                <a:ext uri="{FF2B5EF4-FFF2-40B4-BE49-F238E27FC236}">
                  <a16:creationId xmlns:a16="http://schemas.microsoft.com/office/drawing/2014/main" id="{2B748D87-B19B-124D-B471-7A76BC302134}"/>
                </a:ext>
              </a:extLst>
            </p:cNvPr>
            <p:cNvSpPr/>
            <p:nvPr/>
          </p:nvSpPr>
          <p:spPr>
            <a:xfrm>
              <a:off x="3092175" y="907850"/>
              <a:ext cx="34525" cy="36150"/>
            </a:xfrm>
            <a:custGeom>
              <a:avLst/>
              <a:gdLst/>
              <a:ahLst/>
              <a:cxnLst/>
              <a:rect l="l" t="t" r="r" b="b"/>
              <a:pathLst>
                <a:path w="1381" h="1446" extrusionOk="0">
                  <a:moveTo>
                    <a:pt x="290" y="0"/>
                  </a:moveTo>
                  <a:cubicBezTo>
                    <a:pt x="220" y="0"/>
                    <a:pt x="149" y="26"/>
                    <a:pt x="104" y="78"/>
                  </a:cubicBezTo>
                  <a:cubicBezTo>
                    <a:pt x="0" y="182"/>
                    <a:pt x="15" y="331"/>
                    <a:pt x="104" y="436"/>
                  </a:cubicBezTo>
                  <a:cubicBezTo>
                    <a:pt x="253" y="614"/>
                    <a:pt x="417" y="778"/>
                    <a:pt x="566" y="957"/>
                  </a:cubicBezTo>
                  <a:cubicBezTo>
                    <a:pt x="640" y="1031"/>
                    <a:pt x="715" y="1120"/>
                    <a:pt x="804" y="1195"/>
                  </a:cubicBezTo>
                  <a:cubicBezTo>
                    <a:pt x="893" y="1284"/>
                    <a:pt x="997" y="1388"/>
                    <a:pt x="1117" y="1433"/>
                  </a:cubicBezTo>
                  <a:cubicBezTo>
                    <a:pt x="1138" y="1442"/>
                    <a:pt x="1159" y="1445"/>
                    <a:pt x="1180" y="1445"/>
                  </a:cubicBezTo>
                  <a:cubicBezTo>
                    <a:pt x="1297" y="1445"/>
                    <a:pt x="1380" y="1311"/>
                    <a:pt x="1355" y="1210"/>
                  </a:cubicBezTo>
                  <a:cubicBezTo>
                    <a:pt x="1340" y="1150"/>
                    <a:pt x="1295" y="1090"/>
                    <a:pt x="1265" y="1031"/>
                  </a:cubicBezTo>
                  <a:cubicBezTo>
                    <a:pt x="1221" y="971"/>
                    <a:pt x="1191" y="912"/>
                    <a:pt x="1146" y="867"/>
                  </a:cubicBezTo>
                  <a:cubicBezTo>
                    <a:pt x="1072" y="778"/>
                    <a:pt x="997" y="689"/>
                    <a:pt x="923" y="599"/>
                  </a:cubicBezTo>
                  <a:cubicBezTo>
                    <a:pt x="774" y="421"/>
                    <a:pt x="625" y="242"/>
                    <a:pt x="476" y="78"/>
                  </a:cubicBezTo>
                  <a:cubicBezTo>
                    <a:pt x="432" y="26"/>
                    <a:pt x="361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58;p94">
              <a:extLst>
                <a:ext uri="{FF2B5EF4-FFF2-40B4-BE49-F238E27FC236}">
                  <a16:creationId xmlns:a16="http://schemas.microsoft.com/office/drawing/2014/main" id="{4712D0CC-24DF-9F4D-8330-724351AD234D}"/>
                </a:ext>
              </a:extLst>
            </p:cNvPr>
            <p:cNvSpPr/>
            <p:nvPr/>
          </p:nvSpPr>
          <p:spPr>
            <a:xfrm>
              <a:off x="3085000" y="896075"/>
              <a:ext cx="27650" cy="87700"/>
            </a:xfrm>
            <a:custGeom>
              <a:avLst/>
              <a:gdLst/>
              <a:ahLst/>
              <a:cxnLst/>
              <a:rect l="l" t="t" r="r" b="b"/>
              <a:pathLst>
                <a:path w="1106" h="3508" extrusionOk="0">
                  <a:moveTo>
                    <a:pt x="220" y="0"/>
                  </a:moveTo>
                  <a:cubicBezTo>
                    <a:pt x="106" y="0"/>
                    <a:pt x="1" y="114"/>
                    <a:pt x="79" y="237"/>
                  </a:cubicBezTo>
                  <a:cubicBezTo>
                    <a:pt x="347" y="668"/>
                    <a:pt x="525" y="1174"/>
                    <a:pt x="540" y="1695"/>
                  </a:cubicBezTo>
                  <a:cubicBezTo>
                    <a:pt x="555" y="1963"/>
                    <a:pt x="496" y="2216"/>
                    <a:pt x="421" y="2469"/>
                  </a:cubicBezTo>
                  <a:cubicBezTo>
                    <a:pt x="347" y="2767"/>
                    <a:pt x="243" y="3095"/>
                    <a:pt x="376" y="3377"/>
                  </a:cubicBezTo>
                  <a:cubicBezTo>
                    <a:pt x="421" y="3467"/>
                    <a:pt x="505" y="3507"/>
                    <a:pt x="589" y="3507"/>
                  </a:cubicBezTo>
                  <a:cubicBezTo>
                    <a:pt x="700" y="3507"/>
                    <a:pt x="812" y="3437"/>
                    <a:pt x="838" y="3318"/>
                  </a:cubicBezTo>
                  <a:cubicBezTo>
                    <a:pt x="883" y="3169"/>
                    <a:pt x="883" y="3020"/>
                    <a:pt x="912" y="2871"/>
                  </a:cubicBezTo>
                  <a:cubicBezTo>
                    <a:pt x="942" y="2708"/>
                    <a:pt x="987" y="2559"/>
                    <a:pt x="1017" y="2410"/>
                  </a:cubicBezTo>
                  <a:cubicBezTo>
                    <a:pt x="1076" y="2127"/>
                    <a:pt x="1106" y="1829"/>
                    <a:pt x="1061" y="1547"/>
                  </a:cubicBezTo>
                  <a:cubicBezTo>
                    <a:pt x="1002" y="966"/>
                    <a:pt x="763" y="430"/>
                    <a:pt x="332" y="43"/>
                  </a:cubicBezTo>
                  <a:cubicBezTo>
                    <a:pt x="298" y="13"/>
                    <a:pt x="259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59;p94">
              <a:extLst>
                <a:ext uri="{FF2B5EF4-FFF2-40B4-BE49-F238E27FC236}">
                  <a16:creationId xmlns:a16="http://schemas.microsoft.com/office/drawing/2014/main" id="{EF32FC47-2CA1-DA48-955D-5C70DDAFFC39}"/>
                </a:ext>
              </a:extLst>
            </p:cNvPr>
            <p:cNvSpPr/>
            <p:nvPr/>
          </p:nvSpPr>
          <p:spPr>
            <a:xfrm>
              <a:off x="2925075" y="772850"/>
              <a:ext cx="148500" cy="126400"/>
            </a:xfrm>
            <a:custGeom>
              <a:avLst/>
              <a:gdLst/>
              <a:ahLst/>
              <a:cxnLst/>
              <a:rect l="l" t="t" r="r" b="b"/>
              <a:pathLst>
                <a:path w="5940" h="5056" extrusionOk="0">
                  <a:moveTo>
                    <a:pt x="317" y="1"/>
                  </a:moveTo>
                  <a:cubicBezTo>
                    <a:pt x="179" y="1"/>
                    <a:pt x="38" y="90"/>
                    <a:pt x="31" y="269"/>
                  </a:cubicBezTo>
                  <a:cubicBezTo>
                    <a:pt x="1" y="894"/>
                    <a:pt x="507" y="1400"/>
                    <a:pt x="1058" y="1638"/>
                  </a:cubicBezTo>
                  <a:cubicBezTo>
                    <a:pt x="1728" y="1936"/>
                    <a:pt x="2457" y="1980"/>
                    <a:pt x="3008" y="2531"/>
                  </a:cubicBezTo>
                  <a:cubicBezTo>
                    <a:pt x="3469" y="3007"/>
                    <a:pt x="3767" y="3618"/>
                    <a:pt x="4184" y="4139"/>
                  </a:cubicBezTo>
                  <a:cubicBezTo>
                    <a:pt x="4377" y="4392"/>
                    <a:pt x="4615" y="4615"/>
                    <a:pt x="4868" y="4794"/>
                  </a:cubicBezTo>
                  <a:cubicBezTo>
                    <a:pt x="5062" y="4915"/>
                    <a:pt x="5325" y="5056"/>
                    <a:pt x="5569" y="5056"/>
                  </a:cubicBezTo>
                  <a:cubicBezTo>
                    <a:pt x="5624" y="5056"/>
                    <a:pt x="5679" y="5048"/>
                    <a:pt x="5732" y="5032"/>
                  </a:cubicBezTo>
                  <a:cubicBezTo>
                    <a:pt x="5865" y="5002"/>
                    <a:pt x="5940" y="4823"/>
                    <a:pt x="5821" y="4719"/>
                  </a:cubicBezTo>
                  <a:cubicBezTo>
                    <a:pt x="5612" y="4541"/>
                    <a:pt x="5330" y="4481"/>
                    <a:pt x="5106" y="4317"/>
                  </a:cubicBezTo>
                  <a:cubicBezTo>
                    <a:pt x="4853" y="4139"/>
                    <a:pt x="4645" y="3900"/>
                    <a:pt x="4466" y="3662"/>
                  </a:cubicBezTo>
                  <a:cubicBezTo>
                    <a:pt x="4109" y="3186"/>
                    <a:pt x="3841" y="2650"/>
                    <a:pt x="3439" y="2218"/>
                  </a:cubicBezTo>
                  <a:cubicBezTo>
                    <a:pt x="3008" y="1742"/>
                    <a:pt x="2472" y="1519"/>
                    <a:pt x="1861" y="1340"/>
                  </a:cubicBezTo>
                  <a:cubicBezTo>
                    <a:pt x="1341" y="1191"/>
                    <a:pt x="552" y="938"/>
                    <a:pt x="581" y="269"/>
                  </a:cubicBezTo>
                  <a:cubicBezTo>
                    <a:pt x="589" y="90"/>
                    <a:pt x="455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0;p94">
              <a:extLst>
                <a:ext uri="{FF2B5EF4-FFF2-40B4-BE49-F238E27FC236}">
                  <a16:creationId xmlns:a16="http://schemas.microsoft.com/office/drawing/2014/main" id="{E011A03F-F500-CE4E-8BB3-9D1E59D98FF9}"/>
                </a:ext>
              </a:extLst>
            </p:cNvPr>
            <p:cNvSpPr/>
            <p:nvPr/>
          </p:nvSpPr>
          <p:spPr>
            <a:xfrm>
              <a:off x="2902025" y="781425"/>
              <a:ext cx="39450" cy="63675"/>
            </a:xfrm>
            <a:custGeom>
              <a:avLst/>
              <a:gdLst/>
              <a:ahLst/>
              <a:cxnLst/>
              <a:rect l="l" t="t" r="r" b="b"/>
              <a:pathLst>
                <a:path w="1578" h="2547" extrusionOk="0">
                  <a:moveTo>
                    <a:pt x="1258" y="1"/>
                  </a:moveTo>
                  <a:cubicBezTo>
                    <a:pt x="1110" y="1"/>
                    <a:pt x="958" y="124"/>
                    <a:pt x="1012" y="313"/>
                  </a:cubicBezTo>
                  <a:cubicBezTo>
                    <a:pt x="1044" y="441"/>
                    <a:pt x="1069" y="561"/>
                    <a:pt x="1107" y="679"/>
                  </a:cubicBezTo>
                  <a:lnTo>
                    <a:pt x="1107" y="679"/>
                  </a:lnTo>
                  <a:cubicBezTo>
                    <a:pt x="1086" y="706"/>
                    <a:pt x="1069" y="738"/>
                    <a:pt x="1057" y="774"/>
                  </a:cubicBezTo>
                  <a:cubicBezTo>
                    <a:pt x="1042" y="834"/>
                    <a:pt x="1042" y="893"/>
                    <a:pt x="1027" y="953"/>
                  </a:cubicBezTo>
                  <a:cubicBezTo>
                    <a:pt x="1027" y="1042"/>
                    <a:pt x="997" y="1116"/>
                    <a:pt x="982" y="1191"/>
                  </a:cubicBezTo>
                  <a:cubicBezTo>
                    <a:pt x="923" y="1355"/>
                    <a:pt x="848" y="1503"/>
                    <a:pt x="759" y="1637"/>
                  </a:cubicBezTo>
                  <a:cubicBezTo>
                    <a:pt x="670" y="1756"/>
                    <a:pt x="536" y="1861"/>
                    <a:pt x="417" y="1965"/>
                  </a:cubicBezTo>
                  <a:cubicBezTo>
                    <a:pt x="283" y="2069"/>
                    <a:pt x="89" y="2143"/>
                    <a:pt x="30" y="2307"/>
                  </a:cubicBezTo>
                  <a:cubicBezTo>
                    <a:pt x="0" y="2382"/>
                    <a:pt x="45" y="2486"/>
                    <a:pt x="119" y="2516"/>
                  </a:cubicBezTo>
                  <a:cubicBezTo>
                    <a:pt x="163" y="2538"/>
                    <a:pt x="210" y="2547"/>
                    <a:pt x="258" y="2547"/>
                  </a:cubicBezTo>
                  <a:cubicBezTo>
                    <a:pt x="404" y="2547"/>
                    <a:pt x="561" y="2460"/>
                    <a:pt x="685" y="2382"/>
                  </a:cubicBezTo>
                  <a:cubicBezTo>
                    <a:pt x="848" y="2277"/>
                    <a:pt x="997" y="2143"/>
                    <a:pt x="1116" y="1995"/>
                  </a:cubicBezTo>
                  <a:cubicBezTo>
                    <a:pt x="1384" y="1667"/>
                    <a:pt x="1533" y="1280"/>
                    <a:pt x="1578" y="848"/>
                  </a:cubicBezTo>
                  <a:cubicBezTo>
                    <a:pt x="1578" y="792"/>
                    <a:pt x="1554" y="729"/>
                    <a:pt x="1517" y="680"/>
                  </a:cubicBezTo>
                  <a:lnTo>
                    <a:pt x="1517" y="680"/>
                  </a:lnTo>
                  <a:cubicBezTo>
                    <a:pt x="1563" y="517"/>
                    <a:pt x="1535" y="352"/>
                    <a:pt x="1488" y="179"/>
                  </a:cubicBezTo>
                  <a:cubicBezTo>
                    <a:pt x="1453" y="54"/>
                    <a:pt x="1356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61;p94">
              <a:extLst>
                <a:ext uri="{FF2B5EF4-FFF2-40B4-BE49-F238E27FC236}">
                  <a16:creationId xmlns:a16="http://schemas.microsoft.com/office/drawing/2014/main" id="{3D208957-FC89-D74D-A5CD-481C715394F6}"/>
                </a:ext>
              </a:extLst>
            </p:cNvPr>
            <p:cNvSpPr/>
            <p:nvPr/>
          </p:nvSpPr>
          <p:spPr>
            <a:xfrm>
              <a:off x="2932150" y="714225"/>
              <a:ext cx="35000" cy="85025"/>
            </a:xfrm>
            <a:custGeom>
              <a:avLst/>
              <a:gdLst/>
              <a:ahLst/>
              <a:cxnLst/>
              <a:rect l="l" t="t" r="r" b="b"/>
              <a:pathLst>
                <a:path w="1400" h="3401" extrusionOk="0">
                  <a:moveTo>
                    <a:pt x="979" y="1"/>
                  </a:moveTo>
                  <a:cubicBezTo>
                    <a:pt x="891" y="1"/>
                    <a:pt x="800" y="43"/>
                    <a:pt x="745" y="113"/>
                  </a:cubicBezTo>
                  <a:cubicBezTo>
                    <a:pt x="656" y="247"/>
                    <a:pt x="671" y="425"/>
                    <a:pt x="685" y="574"/>
                  </a:cubicBezTo>
                  <a:cubicBezTo>
                    <a:pt x="700" y="738"/>
                    <a:pt x="715" y="902"/>
                    <a:pt x="745" y="1066"/>
                  </a:cubicBezTo>
                  <a:cubicBezTo>
                    <a:pt x="775" y="1363"/>
                    <a:pt x="834" y="1646"/>
                    <a:pt x="819" y="1944"/>
                  </a:cubicBezTo>
                  <a:cubicBezTo>
                    <a:pt x="819" y="2182"/>
                    <a:pt x="775" y="2420"/>
                    <a:pt x="641" y="2628"/>
                  </a:cubicBezTo>
                  <a:cubicBezTo>
                    <a:pt x="522" y="2837"/>
                    <a:pt x="343" y="2911"/>
                    <a:pt x="150" y="3015"/>
                  </a:cubicBezTo>
                  <a:cubicBezTo>
                    <a:pt x="1" y="3105"/>
                    <a:pt x="16" y="3358"/>
                    <a:pt x="194" y="3388"/>
                  </a:cubicBezTo>
                  <a:cubicBezTo>
                    <a:pt x="241" y="3396"/>
                    <a:pt x="287" y="3401"/>
                    <a:pt x="331" y="3401"/>
                  </a:cubicBezTo>
                  <a:cubicBezTo>
                    <a:pt x="884" y="3401"/>
                    <a:pt x="1271" y="2752"/>
                    <a:pt x="1340" y="2256"/>
                  </a:cubicBezTo>
                  <a:cubicBezTo>
                    <a:pt x="1400" y="1899"/>
                    <a:pt x="1355" y="1557"/>
                    <a:pt x="1311" y="1200"/>
                  </a:cubicBezTo>
                  <a:cubicBezTo>
                    <a:pt x="1281" y="1036"/>
                    <a:pt x="1251" y="857"/>
                    <a:pt x="1251" y="693"/>
                  </a:cubicBezTo>
                  <a:cubicBezTo>
                    <a:pt x="1236" y="500"/>
                    <a:pt x="1266" y="292"/>
                    <a:pt x="1177" y="113"/>
                  </a:cubicBezTo>
                  <a:cubicBezTo>
                    <a:pt x="1134" y="35"/>
                    <a:pt x="1058" y="1"/>
                    <a:pt x="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62;p94">
              <a:extLst>
                <a:ext uri="{FF2B5EF4-FFF2-40B4-BE49-F238E27FC236}">
                  <a16:creationId xmlns:a16="http://schemas.microsoft.com/office/drawing/2014/main" id="{8E3EDF73-2401-AD41-8D8B-2B5BAA9BEB11}"/>
                </a:ext>
              </a:extLst>
            </p:cNvPr>
            <p:cNvSpPr/>
            <p:nvPr/>
          </p:nvSpPr>
          <p:spPr>
            <a:xfrm>
              <a:off x="3030775" y="814975"/>
              <a:ext cx="26800" cy="43925"/>
            </a:xfrm>
            <a:custGeom>
              <a:avLst/>
              <a:gdLst/>
              <a:ahLst/>
              <a:cxnLst/>
              <a:rect l="l" t="t" r="r" b="b"/>
              <a:pathLst>
                <a:path w="1072" h="1757" extrusionOk="0">
                  <a:moveTo>
                    <a:pt x="295" y="1"/>
                  </a:moveTo>
                  <a:cubicBezTo>
                    <a:pt x="271" y="1"/>
                    <a:pt x="247" y="5"/>
                    <a:pt x="223" y="13"/>
                  </a:cubicBezTo>
                  <a:cubicBezTo>
                    <a:pt x="89" y="57"/>
                    <a:pt x="0" y="191"/>
                    <a:pt x="45" y="325"/>
                  </a:cubicBezTo>
                  <a:cubicBezTo>
                    <a:pt x="119" y="578"/>
                    <a:pt x="209" y="831"/>
                    <a:pt x="328" y="1069"/>
                  </a:cubicBezTo>
                  <a:cubicBezTo>
                    <a:pt x="447" y="1308"/>
                    <a:pt x="596" y="1516"/>
                    <a:pt x="774" y="1709"/>
                  </a:cubicBezTo>
                  <a:cubicBezTo>
                    <a:pt x="806" y="1741"/>
                    <a:pt x="847" y="1756"/>
                    <a:pt x="886" y="1756"/>
                  </a:cubicBezTo>
                  <a:cubicBezTo>
                    <a:pt x="921" y="1756"/>
                    <a:pt x="955" y="1745"/>
                    <a:pt x="983" y="1724"/>
                  </a:cubicBezTo>
                  <a:cubicBezTo>
                    <a:pt x="1057" y="1665"/>
                    <a:pt x="1072" y="1590"/>
                    <a:pt x="1027" y="1516"/>
                  </a:cubicBezTo>
                  <a:cubicBezTo>
                    <a:pt x="983" y="1397"/>
                    <a:pt x="938" y="1293"/>
                    <a:pt x="893" y="1174"/>
                  </a:cubicBezTo>
                  <a:cubicBezTo>
                    <a:pt x="849" y="1069"/>
                    <a:pt x="804" y="980"/>
                    <a:pt x="759" y="876"/>
                  </a:cubicBezTo>
                  <a:cubicBezTo>
                    <a:pt x="670" y="653"/>
                    <a:pt x="596" y="429"/>
                    <a:pt x="536" y="191"/>
                  </a:cubicBezTo>
                  <a:cubicBezTo>
                    <a:pt x="512" y="81"/>
                    <a:pt x="406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63;p94">
              <a:extLst>
                <a:ext uri="{FF2B5EF4-FFF2-40B4-BE49-F238E27FC236}">
                  <a16:creationId xmlns:a16="http://schemas.microsoft.com/office/drawing/2014/main" id="{3C924BB7-1B81-E04D-B7E1-E7294299E705}"/>
                </a:ext>
              </a:extLst>
            </p:cNvPr>
            <p:cNvSpPr/>
            <p:nvPr/>
          </p:nvSpPr>
          <p:spPr>
            <a:xfrm>
              <a:off x="2984675" y="771975"/>
              <a:ext cx="77750" cy="33650"/>
            </a:xfrm>
            <a:custGeom>
              <a:avLst/>
              <a:gdLst/>
              <a:ahLst/>
              <a:cxnLst/>
              <a:rect l="l" t="t" r="r" b="b"/>
              <a:pathLst>
                <a:path w="3110" h="1346" extrusionOk="0">
                  <a:moveTo>
                    <a:pt x="268" y="0"/>
                  </a:moveTo>
                  <a:cubicBezTo>
                    <a:pt x="135" y="0"/>
                    <a:pt x="0" y="88"/>
                    <a:pt x="13" y="244"/>
                  </a:cubicBezTo>
                  <a:cubicBezTo>
                    <a:pt x="28" y="527"/>
                    <a:pt x="371" y="735"/>
                    <a:pt x="594" y="869"/>
                  </a:cubicBezTo>
                  <a:cubicBezTo>
                    <a:pt x="817" y="1033"/>
                    <a:pt x="1085" y="1137"/>
                    <a:pt x="1338" y="1226"/>
                  </a:cubicBezTo>
                  <a:cubicBezTo>
                    <a:pt x="1591" y="1301"/>
                    <a:pt x="1874" y="1346"/>
                    <a:pt x="2142" y="1346"/>
                  </a:cubicBezTo>
                  <a:cubicBezTo>
                    <a:pt x="2395" y="1331"/>
                    <a:pt x="2722" y="1316"/>
                    <a:pt x="2946" y="1182"/>
                  </a:cubicBezTo>
                  <a:cubicBezTo>
                    <a:pt x="3109" y="1063"/>
                    <a:pt x="3035" y="825"/>
                    <a:pt x="2841" y="810"/>
                  </a:cubicBezTo>
                  <a:cubicBezTo>
                    <a:pt x="2822" y="807"/>
                    <a:pt x="2801" y="806"/>
                    <a:pt x="2780" y="806"/>
                  </a:cubicBezTo>
                  <a:cubicBezTo>
                    <a:pt x="2692" y="806"/>
                    <a:pt x="2595" y="827"/>
                    <a:pt x="2499" y="839"/>
                  </a:cubicBezTo>
                  <a:lnTo>
                    <a:pt x="2157" y="839"/>
                  </a:lnTo>
                  <a:cubicBezTo>
                    <a:pt x="1933" y="810"/>
                    <a:pt x="1710" y="780"/>
                    <a:pt x="1502" y="705"/>
                  </a:cubicBezTo>
                  <a:cubicBezTo>
                    <a:pt x="1293" y="646"/>
                    <a:pt x="1100" y="557"/>
                    <a:pt x="921" y="438"/>
                  </a:cubicBezTo>
                  <a:cubicBezTo>
                    <a:pt x="832" y="378"/>
                    <a:pt x="743" y="318"/>
                    <a:pt x="668" y="244"/>
                  </a:cubicBezTo>
                  <a:cubicBezTo>
                    <a:pt x="564" y="155"/>
                    <a:pt x="460" y="21"/>
                    <a:pt x="326" y="6"/>
                  </a:cubicBezTo>
                  <a:cubicBezTo>
                    <a:pt x="307" y="2"/>
                    <a:pt x="28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64;p94">
              <a:extLst>
                <a:ext uri="{FF2B5EF4-FFF2-40B4-BE49-F238E27FC236}">
                  <a16:creationId xmlns:a16="http://schemas.microsoft.com/office/drawing/2014/main" id="{047A6D59-2A3A-CC4E-91B5-518A65EBC60B}"/>
                </a:ext>
              </a:extLst>
            </p:cNvPr>
            <p:cNvSpPr/>
            <p:nvPr/>
          </p:nvSpPr>
          <p:spPr>
            <a:xfrm>
              <a:off x="2979275" y="752575"/>
              <a:ext cx="21000" cy="34175"/>
            </a:xfrm>
            <a:custGeom>
              <a:avLst/>
              <a:gdLst/>
              <a:ahLst/>
              <a:cxnLst/>
              <a:rect l="l" t="t" r="r" b="b"/>
              <a:pathLst>
                <a:path w="840" h="1367" extrusionOk="0">
                  <a:moveTo>
                    <a:pt x="66" y="1094"/>
                  </a:moveTo>
                  <a:lnTo>
                    <a:pt x="66" y="1094"/>
                  </a:lnTo>
                  <a:cubicBezTo>
                    <a:pt x="58" y="1105"/>
                    <a:pt x="50" y="1116"/>
                    <a:pt x="44" y="1127"/>
                  </a:cubicBezTo>
                  <a:lnTo>
                    <a:pt x="44" y="1127"/>
                  </a:lnTo>
                  <a:cubicBezTo>
                    <a:pt x="49" y="1115"/>
                    <a:pt x="58" y="1103"/>
                    <a:pt x="66" y="1094"/>
                  </a:cubicBezTo>
                  <a:close/>
                  <a:moveTo>
                    <a:pt x="555" y="0"/>
                  </a:moveTo>
                  <a:cubicBezTo>
                    <a:pt x="535" y="0"/>
                    <a:pt x="516" y="3"/>
                    <a:pt x="497" y="8"/>
                  </a:cubicBezTo>
                  <a:cubicBezTo>
                    <a:pt x="378" y="53"/>
                    <a:pt x="304" y="142"/>
                    <a:pt x="304" y="261"/>
                  </a:cubicBezTo>
                  <a:cubicBezTo>
                    <a:pt x="304" y="306"/>
                    <a:pt x="304" y="350"/>
                    <a:pt x="319" y="395"/>
                  </a:cubicBezTo>
                  <a:cubicBezTo>
                    <a:pt x="319" y="395"/>
                    <a:pt x="319" y="410"/>
                    <a:pt x="319" y="410"/>
                  </a:cubicBezTo>
                  <a:cubicBezTo>
                    <a:pt x="319" y="411"/>
                    <a:pt x="319" y="412"/>
                    <a:pt x="319" y="413"/>
                  </a:cubicBezTo>
                  <a:lnTo>
                    <a:pt x="319" y="413"/>
                  </a:lnTo>
                  <a:cubicBezTo>
                    <a:pt x="323" y="448"/>
                    <a:pt x="334" y="476"/>
                    <a:pt x="334" y="514"/>
                  </a:cubicBezTo>
                  <a:cubicBezTo>
                    <a:pt x="334" y="531"/>
                    <a:pt x="329" y="543"/>
                    <a:pt x="325" y="556"/>
                  </a:cubicBezTo>
                  <a:lnTo>
                    <a:pt x="325" y="556"/>
                  </a:lnTo>
                  <a:cubicBezTo>
                    <a:pt x="324" y="554"/>
                    <a:pt x="324" y="553"/>
                    <a:pt x="323" y="553"/>
                  </a:cubicBezTo>
                  <a:lnTo>
                    <a:pt x="323" y="553"/>
                  </a:lnTo>
                  <a:cubicBezTo>
                    <a:pt x="322" y="553"/>
                    <a:pt x="321" y="555"/>
                    <a:pt x="319" y="559"/>
                  </a:cubicBezTo>
                  <a:cubicBezTo>
                    <a:pt x="319" y="573"/>
                    <a:pt x="319" y="588"/>
                    <a:pt x="319" y="603"/>
                  </a:cubicBezTo>
                  <a:cubicBezTo>
                    <a:pt x="304" y="633"/>
                    <a:pt x="304" y="678"/>
                    <a:pt x="289" y="722"/>
                  </a:cubicBezTo>
                  <a:cubicBezTo>
                    <a:pt x="289" y="722"/>
                    <a:pt x="274" y="737"/>
                    <a:pt x="274" y="752"/>
                  </a:cubicBezTo>
                  <a:cubicBezTo>
                    <a:pt x="273" y="753"/>
                    <a:pt x="273" y="755"/>
                    <a:pt x="272" y="756"/>
                  </a:cubicBezTo>
                  <a:lnTo>
                    <a:pt x="272" y="756"/>
                  </a:lnTo>
                  <a:cubicBezTo>
                    <a:pt x="265" y="766"/>
                    <a:pt x="259" y="779"/>
                    <a:pt x="259" y="797"/>
                  </a:cubicBezTo>
                  <a:cubicBezTo>
                    <a:pt x="229" y="827"/>
                    <a:pt x="214" y="871"/>
                    <a:pt x="200" y="901"/>
                  </a:cubicBezTo>
                  <a:cubicBezTo>
                    <a:pt x="185" y="916"/>
                    <a:pt x="170" y="946"/>
                    <a:pt x="155" y="960"/>
                  </a:cubicBezTo>
                  <a:cubicBezTo>
                    <a:pt x="158" y="958"/>
                    <a:pt x="160" y="956"/>
                    <a:pt x="161" y="956"/>
                  </a:cubicBezTo>
                  <a:lnTo>
                    <a:pt x="161" y="956"/>
                  </a:lnTo>
                  <a:cubicBezTo>
                    <a:pt x="164" y="956"/>
                    <a:pt x="152" y="975"/>
                    <a:pt x="140" y="975"/>
                  </a:cubicBezTo>
                  <a:cubicBezTo>
                    <a:pt x="140" y="990"/>
                    <a:pt x="125" y="1005"/>
                    <a:pt x="110" y="1020"/>
                  </a:cubicBezTo>
                  <a:cubicBezTo>
                    <a:pt x="109" y="1021"/>
                    <a:pt x="109" y="1022"/>
                    <a:pt x="108" y="1023"/>
                  </a:cubicBezTo>
                  <a:lnTo>
                    <a:pt x="108" y="1023"/>
                  </a:lnTo>
                  <a:cubicBezTo>
                    <a:pt x="106" y="1025"/>
                    <a:pt x="102" y="1029"/>
                    <a:pt x="95" y="1035"/>
                  </a:cubicBezTo>
                  <a:cubicBezTo>
                    <a:pt x="66" y="1065"/>
                    <a:pt x="51" y="1094"/>
                    <a:pt x="36" y="1139"/>
                  </a:cubicBezTo>
                  <a:cubicBezTo>
                    <a:pt x="39" y="1133"/>
                    <a:pt x="42" y="1127"/>
                    <a:pt x="45" y="1122"/>
                  </a:cubicBezTo>
                  <a:lnTo>
                    <a:pt x="45" y="1122"/>
                  </a:lnTo>
                  <a:cubicBezTo>
                    <a:pt x="43" y="1126"/>
                    <a:pt x="41" y="1130"/>
                    <a:pt x="40" y="1134"/>
                  </a:cubicBezTo>
                  <a:lnTo>
                    <a:pt x="40" y="1134"/>
                  </a:lnTo>
                  <a:cubicBezTo>
                    <a:pt x="12" y="1185"/>
                    <a:pt x="1" y="1241"/>
                    <a:pt x="36" y="1288"/>
                  </a:cubicBezTo>
                  <a:cubicBezTo>
                    <a:pt x="73" y="1337"/>
                    <a:pt x="120" y="1366"/>
                    <a:pt x="177" y="1366"/>
                  </a:cubicBezTo>
                  <a:cubicBezTo>
                    <a:pt x="189" y="1366"/>
                    <a:pt x="202" y="1365"/>
                    <a:pt x="214" y="1362"/>
                  </a:cubicBezTo>
                  <a:lnTo>
                    <a:pt x="214" y="1362"/>
                  </a:lnTo>
                  <a:cubicBezTo>
                    <a:pt x="214" y="1362"/>
                    <a:pt x="214" y="1362"/>
                    <a:pt x="214" y="1362"/>
                  </a:cubicBezTo>
                  <a:lnTo>
                    <a:pt x="214" y="1362"/>
                  </a:lnTo>
                  <a:cubicBezTo>
                    <a:pt x="244" y="1347"/>
                    <a:pt x="274" y="1347"/>
                    <a:pt x="304" y="1347"/>
                  </a:cubicBezTo>
                  <a:cubicBezTo>
                    <a:pt x="319" y="1333"/>
                    <a:pt x="348" y="1318"/>
                    <a:pt x="378" y="1303"/>
                  </a:cubicBezTo>
                  <a:cubicBezTo>
                    <a:pt x="423" y="1273"/>
                    <a:pt x="467" y="1228"/>
                    <a:pt x="512" y="1199"/>
                  </a:cubicBezTo>
                  <a:cubicBezTo>
                    <a:pt x="601" y="1124"/>
                    <a:pt x="676" y="1035"/>
                    <a:pt x="721" y="931"/>
                  </a:cubicBezTo>
                  <a:cubicBezTo>
                    <a:pt x="765" y="827"/>
                    <a:pt x="810" y="722"/>
                    <a:pt x="825" y="618"/>
                  </a:cubicBezTo>
                  <a:cubicBezTo>
                    <a:pt x="840" y="485"/>
                    <a:pt x="840" y="367"/>
                    <a:pt x="825" y="219"/>
                  </a:cubicBezTo>
                  <a:lnTo>
                    <a:pt x="825" y="219"/>
                  </a:lnTo>
                  <a:cubicBezTo>
                    <a:pt x="830" y="242"/>
                    <a:pt x="833" y="265"/>
                    <a:pt x="840" y="291"/>
                  </a:cubicBezTo>
                  <a:lnTo>
                    <a:pt x="825" y="216"/>
                  </a:lnTo>
                  <a:lnTo>
                    <a:pt x="825" y="216"/>
                  </a:lnTo>
                  <a:cubicBezTo>
                    <a:pt x="825" y="217"/>
                    <a:pt x="825" y="218"/>
                    <a:pt x="825" y="219"/>
                  </a:cubicBezTo>
                  <a:lnTo>
                    <a:pt x="825" y="219"/>
                  </a:lnTo>
                  <a:cubicBezTo>
                    <a:pt x="819" y="190"/>
                    <a:pt x="812" y="161"/>
                    <a:pt x="795" y="127"/>
                  </a:cubicBezTo>
                  <a:cubicBezTo>
                    <a:pt x="746" y="53"/>
                    <a:pt x="647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65;p94">
              <a:extLst>
                <a:ext uri="{FF2B5EF4-FFF2-40B4-BE49-F238E27FC236}">
                  <a16:creationId xmlns:a16="http://schemas.microsoft.com/office/drawing/2014/main" id="{A7F2F3BE-2F2A-564E-BA05-D3206B8219ED}"/>
                </a:ext>
              </a:extLst>
            </p:cNvPr>
            <p:cNvSpPr/>
            <p:nvPr/>
          </p:nvSpPr>
          <p:spPr>
            <a:xfrm>
              <a:off x="2921000" y="694275"/>
              <a:ext cx="119100" cy="67900"/>
            </a:xfrm>
            <a:custGeom>
              <a:avLst/>
              <a:gdLst/>
              <a:ahLst/>
              <a:cxnLst/>
              <a:rect l="l" t="t" r="r" b="b"/>
              <a:pathLst>
                <a:path w="4764" h="2716" extrusionOk="0">
                  <a:moveTo>
                    <a:pt x="1326" y="1"/>
                  </a:moveTo>
                  <a:cubicBezTo>
                    <a:pt x="1257" y="1"/>
                    <a:pt x="1187" y="6"/>
                    <a:pt x="1117" y="18"/>
                  </a:cubicBezTo>
                  <a:cubicBezTo>
                    <a:pt x="640" y="92"/>
                    <a:pt x="119" y="479"/>
                    <a:pt x="30" y="985"/>
                  </a:cubicBezTo>
                  <a:cubicBezTo>
                    <a:pt x="0" y="1163"/>
                    <a:pt x="160" y="1314"/>
                    <a:pt x="310" y="1314"/>
                  </a:cubicBezTo>
                  <a:cubicBezTo>
                    <a:pt x="387" y="1314"/>
                    <a:pt x="461" y="1274"/>
                    <a:pt x="506" y="1179"/>
                  </a:cubicBezTo>
                  <a:cubicBezTo>
                    <a:pt x="670" y="822"/>
                    <a:pt x="893" y="539"/>
                    <a:pt x="1325" y="539"/>
                  </a:cubicBezTo>
                  <a:cubicBezTo>
                    <a:pt x="1786" y="539"/>
                    <a:pt x="2039" y="926"/>
                    <a:pt x="2397" y="1164"/>
                  </a:cubicBezTo>
                  <a:cubicBezTo>
                    <a:pt x="2947" y="1551"/>
                    <a:pt x="4227" y="1640"/>
                    <a:pt x="4227" y="2533"/>
                  </a:cubicBezTo>
                  <a:cubicBezTo>
                    <a:pt x="4227" y="2655"/>
                    <a:pt x="4312" y="2715"/>
                    <a:pt x="4398" y="2715"/>
                  </a:cubicBezTo>
                  <a:cubicBezTo>
                    <a:pt x="4470" y="2715"/>
                    <a:pt x="4543" y="2674"/>
                    <a:pt x="4570" y="2593"/>
                  </a:cubicBezTo>
                  <a:cubicBezTo>
                    <a:pt x="4763" y="2087"/>
                    <a:pt x="4436" y="1625"/>
                    <a:pt x="4019" y="1343"/>
                  </a:cubicBezTo>
                  <a:cubicBezTo>
                    <a:pt x="3573" y="1030"/>
                    <a:pt x="2977" y="970"/>
                    <a:pt x="2545" y="613"/>
                  </a:cubicBezTo>
                  <a:cubicBezTo>
                    <a:pt x="2337" y="449"/>
                    <a:pt x="2144" y="241"/>
                    <a:pt x="1891" y="122"/>
                  </a:cubicBezTo>
                  <a:cubicBezTo>
                    <a:pt x="1715" y="45"/>
                    <a:pt x="1522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66;p94">
              <a:extLst>
                <a:ext uri="{FF2B5EF4-FFF2-40B4-BE49-F238E27FC236}">
                  <a16:creationId xmlns:a16="http://schemas.microsoft.com/office/drawing/2014/main" id="{22F16180-684E-D54D-B40A-FE6C3674EB35}"/>
                </a:ext>
              </a:extLst>
            </p:cNvPr>
            <p:cNvSpPr/>
            <p:nvPr/>
          </p:nvSpPr>
          <p:spPr>
            <a:xfrm>
              <a:off x="2915025" y="707000"/>
              <a:ext cx="23850" cy="33575"/>
            </a:xfrm>
            <a:custGeom>
              <a:avLst/>
              <a:gdLst/>
              <a:ahLst/>
              <a:cxnLst/>
              <a:rect l="l" t="t" r="r" b="b"/>
              <a:pathLst>
                <a:path w="954" h="1343" extrusionOk="0">
                  <a:moveTo>
                    <a:pt x="113" y="17"/>
                  </a:moveTo>
                  <a:cubicBezTo>
                    <a:pt x="100" y="22"/>
                    <a:pt x="93" y="25"/>
                    <a:pt x="94" y="25"/>
                  </a:cubicBezTo>
                  <a:cubicBezTo>
                    <a:pt x="95" y="25"/>
                    <a:pt x="101" y="22"/>
                    <a:pt x="113" y="17"/>
                  </a:cubicBezTo>
                  <a:close/>
                  <a:moveTo>
                    <a:pt x="426" y="1062"/>
                  </a:moveTo>
                  <a:cubicBezTo>
                    <a:pt x="426" y="1062"/>
                    <a:pt x="428" y="1077"/>
                    <a:pt x="432" y="1094"/>
                  </a:cubicBezTo>
                  <a:lnTo>
                    <a:pt x="432" y="1094"/>
                  </a:lnTo>
                  <a:cubicBezTo>
                    <a:pt x="428" y="1071"/>
                    <a:pt x="427" y="1062"/>
                    <a:pt x="426" y="1062"/>
                  </a:cubicBezTo>
                  <a:close/>
                  <a:moveTo>
                    <a:pt x="150" y="0"/>
                  </a:moveTo>
                  <a:cubicBezTo>
                    <a:pt x="135" y="8"/>
                    <a:pt x="123" y="13"/>
                    <a:pt x="113" y="17"/>
                  </a:cubicBezTo>
                  <a:lnTo>
                    <a:pt x="113" y="17"/>
                  </a:lnTo>
                  <a:cubicBezTo>
                    <a:pt x="115" y="16"/>
                    <a:pt x="118" y="16"/>
                    <a:pt x="120" y="15"/>
                  </a:cubicBezTo>
                  <a:lnTo>
                    <a:pt x="120" y="15"/>
                  </a:lnTo>
                  <a:cubicBezTo>
                    <a:pt x="46" y="45"/>
                    <a:pt x="16" y="89"/>
                    <a:pt x="1" y="164"/>
                  </a:cubicBezTo>
                  <a:cubicBezTo>
                    <a:pt x="4" y="151"/>
                    <a:pt x="6" y="146"/>
                    <a:pt x="7" y="146"/>
                  </a:cubicBezTo>
                  <a:lnTo>
                    <a:pt x="7" y="146"/>
                  </a:lnTo>
                  <a:cubicBezTo>
                    <a:pt x="10" y="146"/>
                    <a:pt x="1" y="212"/>
                    <a:pt x="1" y="223"/>
                  </a:cubicBezTo>
                  <a:cubicBezTo>
                    <a:pt x="1" y="253"/>
                    <a:pt x="16" y="283"/>
                    <a:pt x="31" y="313"/>
                  </a:cubicBezTo>
                  <a:cubicBezTo>
                    <a:pt x="46" y="342"/>
                    <a:pt x="75" y="372"/>
                    <a:pt x="105" y="402"/>
                  </a:cubicBezTo>
                  <a:cubicBezTo>
                    <a:pt x="120" y="417"/>
                    <a:pt x="135" y="432"/>
                    <a:pt x="150" y="447"/>
                  </a:cubicBezTo>
                  <a:cubicBezTo>
                    <a:pt x="161" y="458"/>
                    <a:pt x="188" y="493"/>
                    <a:pt x="184" y="493"/>
                  </a:cubicBezTo>
                  <a:cubicBezTo>
                    <a:pt x="182" y="493"/>
                    <a:pt x="177" y="488"/>
                    <a:pt x="165" y="476"/>
                  </a:cubicBezTo>
                  <a:lnTo>
                    <a:pt x="165" y="476"/>
                  </a:lnTo>
                  <a:cubicBezTo>
                    <a:pt x="224" y="551"/>
                    <a:pt x="284" y="625"/>
                    <a:pt x="328" y="714"/>
                  </a:cubicBezTo>
                  <a:cubicBezTo>
                    <a:pt x="328" y="726"/>
                    <a:pt x="337" y="737"/>
                    <a:pt x="341" y="755"/>
                  </a:cubicBezTo>
                  <a:lnTo>
                    <a:pt x="341" y="755"/>
                  </a:lnTo>
                  <a:cubicBezTo>
                    <a:pt x="340" y="753"/>
                    <a:pt x="340" y="753"/>
                    <a:pt x="340" y="753"/>
                  </a:cubicBezTo>
                  <a:lnTo>
                    <a:pt x="340" y="753"/>
                  </a:lnTo>
                  <a:cubicBezTo>
                    <a:pt x="340" y="753"/>
                    <a:pt x="341" y="754"/>
                    <a:pt x="341" y="755"/>
                  </a:cubicBezTo>
                  <a:lnTo>
                    <a:pt x="341" y="755"/>
                  </a:lnTo>
                  <a:cubicBezTo>
                    <a:pt x="341" y="755"/>
                    <a:pt x="341" y="755"/>
                    <a:pt x="341" y="755"/>
                  </a:cubicBezTo>
                  <a:lnTo>
                    <a:pt x="341" y="755"/>
                  </a:lnTo>
                  <a:cubicBezTo>
                    <a:pt x="342" y="756"/>
                    <a:pt x="342" y="757"/>
                    <a:pt x="343" y="759"/>
                  </a:cubicBezTo>
                  <a:cubicBezTo>
                    <a:pt x="343" y="759"/>
                    <a:pt x="343" y="760"/>
                    <a:pt x="343" y="760"/>
                  </a:cubicBezTo>
                  <a:lnTo>
                    <a:pt x="343" y="760"/>
                  </a:lnTo>
                  <a:cubicBezTo>
                    <a:pt x="342" y="758"/>
                    <a:pt x="342" y="756"/>
                    <a:pt x="341" y="755"/>
                  </a:cubicBezTo>
                  <a:lnTo>
                    <a:pt x="341" y="755"/>
                  </a:lnTo>
                  <a:cubicBezTo>
                    <a:pt x="342" y="761"/>
                    <a:pt x="343" y="767"/>
                    <a:pt x="343" y="774"/>
                  </a:cubicBezTo>
                  <a:cubicBezTo>
                    <a:pt x="350" y="783"/>
                    <a:pt x="352" y="787"/>
                    <a:pt x="353" y="787"/>
                  </a:cubicBezTo>
                  <a:cubicBezTo>
                    <a:pt x="354" y="787"/>
                    <a:pt x="354" y="785"/>
                    <a:pt x="353" y="783"/>
                  </a:cubicBezTo>
                  <a:lnTo>
                    <a:pt x="353" y="783"/>
                  </a:lnTo>
                  <a:cubicBezTo>
                    <a:pt x="356" y="787"/>
                    <a:pt x="358" y="789"/>
                    <a:pt x="358" y="789"/>
                  </a:cubicBezTo>
                  <a:cubicBezTo>
                    <a:pt x="373" y="834"/>
                    <a:pt x="388" y="878"/>
                    <a:pt x="403" y="938"/>
                  </a:cubicBezTo>
                  <a:cubicBezTo>
                    <a:pt x="418" y="982"/>
                    <a:pt x="418" y="1027"/>
                    <a:pt x="433" y="1072"/>
                  </a:cubicBezTo>
                  <a:cubicBezTo>
                    <a:pt x="433" y="1086"/>
                    <a:pt x="433" y="1087"/>
                    <a:pt x="433" y="1099"/>
                  </a:cubicBezTo>
                  <a:lnTo>
                    <a:pt x="433" y="1099"/>
                  </a:lnTo>
                  <a:cubicBezTo>
                    <a:pt x="432" y="1098"/>
                    <a:pt x="432" y="1096"/>
                    <a:pt x="432" y="1094"/>
                  </a:cubicBezTo>
                  <a:lnTo>
                    <a:pt x="432" y="1094"/>
                  </a:lnTo>
                  <a:cubicBezTo>
                    <a:pt x="432" y="1096"/>
                    <a:pt x="432" y="1099"/>
                    <a:pt x="433" y="1101"/>
                  </a:cubicBezTo>
                  <a:cubicBezTo>
                    <a:pt x="433" y="1101"/>
                    <a:pt x="433" y="1100"/>
                    <a:pt x="433" y="1099"/>
                  </a:cubicBezTo>
                  <a:lnTo>
                    <a:pt x="433" y="1099"/>
                  </a:lnTo>
                  <a:cubicBezTo>
                    <a:pt x="437" y="1119"/>
                    <a:pt x="442" y="1141"/>
                    <a:pt x="448" y="1146"/>
                  </a:cubicBezTo>
                  <a:cubicBezTo>
                    <a:pt x="462" y="1221"/>
                    <a:pt x="507" y="1265"/>
                    <a:pt x="581" y="1310"/>
                  </a:cubicBezTo>
                  <a:cubicBezTo>
                    <a:pt x="610" y="1333"/>
                    <a:pt x="647" y="1342"/>
                    <a:pt x="686" y="1342"/>
                  </a:cubicBezTo>
                  <a:cubicBezTo>
                    <a:pt x="750" y="1342"/>
                    <a:pt x="818" y="1317"/>
                    <a:pt x="864" y="1280"/>
                  </a:cubicBezTo>
                  <a:cubicBezTo>
                    <a:pt x="909" y="1221"/>
                    <a:pt x="954" y="1146"/>
                    <a:pt x="954" y="1072"/>
                  </a:cubicBezTo>
                  <a:cubicBezTo>
                    <a:pt x="954" y="1027"/>
                    <a:pt x="939" y="982"/>
                    <a:pt x="924" y="938"/>
                  </a:cubicBezTo>
                  <a:cubicBezTo>
                    <a:pt x="924" y="893"/>
                    <a:pt x="909" y="848"/>
                    <a:pt x="894" y="789"/>
                  </a:cubicBezTo>
                  <a:cubicBezTo>
                    <a:pt x="849" y="685"/>
                    <a:pt x="805" y="566"/>
                    <a:pt x="745" y="461"/>
                  </a:cubicBezTo>
                  <a:cubicBezTo>
                    <a:pt x="686" y="372"/>
                    <a:pt x="611" y="268"/>
                    <a:pt x="522" y="194"/>
                  </a:cubicBezTo>
                  <a:cubicBezTo>
                    <a:pt x="477" y="149"/>
                    <a:pt x="433" y="104"/>
                    <a:pt x="373" y="60"/>
                  </a:cubicBezTo>
                  <a:cubicBezTo>
                    <a:pt x="358" y="45"/>
                    <a:pt x="343" y="45"/>
                    <a:pt x="314" y="30"/>
                  </a:cubicBezTo>
                  <a:cubicBezTo>
                    <a:pt x="284" y="15"/>
                    <a:pt x="239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67;p94">
              <a:extLst>
                <a:ext uri="{FF2B5EF4-FFF2-40B4-BE49-F238E27FC236}">
                  <a16:creationId xmlns:a16="http://schemas.microsoft.com/office/drawing/2014/main" id="{84D58983-8748-9E43-850F-C243866CECF6}"/>
                </a:ext>
              </a:extLst>
            </p:cNvPr>
            <p:cNvSpPr/>
            <p:nvPr/>
          </p:nvSpPr>
          <p:spPr>
            <a:xfrm>
              <a:off x="2957450" y="851325"/>
              <a:ext cx="29800" cy="68375"/>
            </a:xfrm>
            <a:custGeom>
              <a:avLst/>
              <a:gdLst/>
              <a:ahLst/>
              <a:cxnLst/>
              <a:rect l="l" t="t" r="r" b="b"/>
              <a:pathLst>
                <a:path w="1192" h="2735" extrusionOk="0">
                  <a:moveTo>
                    <a:pt x="922" y="0"/>
                  </a:moveTo>
                  <a:cubicBezTo>
                    <a:pt x="883" y="0"/>
                    <a:pt x="843" y="10"/>
                    <a:pt x="805" y="32"/>
                  </a:cubicBezTo>
                  <a:cubicBezTo>
                    <a:pt x="611" y="151"/>
                    <a:pt x="477" y="419"/>
                    <a:pt x="373" y="613"/>
                  </a:cubicBezTo>
                  <a:cubicBezTo>
                    <a:pt x="269" y="821"/>
                    <a:pt x="194" y="1059"/>
                    <a:pt x="135" y="1282"/>
                  </a:cubicBezTo>
                  <a:cubicBezTo>
                    <a:pt x="46" y="1714"/>
                    <a:pt x="1" y="2295"/>
                    <a:pt x="269" y="2667"/>
                  </a:cubicBezTo>
                  <a:cubicBezTo>
                    <a:pt x="310" y="2713"/>
                    <a:pt x="359" y="2735"/>
                    <a:pt x="406" y="2735"/>
                  </a:cubicBezTo>
                  <a:cubicBezTo>
                    <a:pt x="478" y="2735"/>
                    <a:pt x="543" y="2683"/>
                    <a:pt x="552" y="2592"/>
                  </a:cubicBezTo>
                  <a:cubicBezTo>
                    <a:pt x="581" y="2399"/>
                    <a:pt x="552" y="2190"/>
                    <a:pt x="552" y="1997"/>
                  </a:cubicBezTo>
                  <a:cubicBezTo>
                    <a:pt x="552" y="1803"/>
                    <a:pt x="566" y="1610"/>
                    <a:pt x="611" y="1416"/>
                  </a:cubicBezTo>
                  <a:cubicBezTo>
                    <a:pt x="656" y="1238"/>
                    <a:pt x="730" y="1059"/>
                    <a:pt x="805" y="881"/>
                  </a:cubicBezTo>
                  <a:cubicBezTo>
                    <a:pt x="849" y="806"/>
                    <a:pt x="909" y="717"/>
                    <a:pt x="953" y="642"/>
                  </a:cubicBezTo>
                  <a:cubicBezTo>
                    <a:pt x="1013" y="553"/>
                    <a:pt x="1102" y="464"/>
                    <a:pt x="1147" y="374"/>
                  </a:cubicBezTo>
                  <a:cubicBezTo>
                    <a:pt x="1192" y="270"/>
                    <a:pt x="1192" y="151"/>
                    <a:pt x="1102" y="77"/>
                  </a:cubicBezTo>
                  <a:cubicBezTo>
                    <a:pt x="1055" y="30"/>
                    <a:pt x="990" y="0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68;p94">
              <a:extLst>
                <a:ext uri="{FF2B5EF4-FFF2-40B4-BE49-F238E27FC236}">
                  <a16:creationId xmlns:a16="http://schemas.microsoft.com/office/drawing/2014/main" id="{14E8B203-D085-2347-805B-FA7F796440C8}"/>
                </a:ext>
              </a:extLst>
            </p:cNvPr>
            <p:cNvSpPr/>
            <p:nvPr/>
          </p:nvSpPr>
          <p:spPr>
            <a:xfrm>
              <a:off x="2956350" y="842900"/>
              <a:ext cx="20475" cy="37375"/>
            </a:xfrm>
            <a:custGeom>
              <a:avLst/>
              <a:gdLst/>
              <a:ahLst/>
              <a:cxnLst/>
              <a:rect l="l" t="t" r="r" b="b"/>
              <a:pathLst>
                <a:path w="819" h="1495" extrusionOk="0">
                  <a:moveTo>
                    <a:pt x="236" y="0"/>
                  </a:moveTo>
                  <a:cubicBezTo>
                    <a:pt x="178" y="0"/>
                    <a:pt x="118" y="28"/>
                    <a:pt x="75" y="71"/>
                  </a:cubicBezTo>
                  <a:cubicBezTo>
                    <a:pt x="15" y="131"/>
                    <a:pt x="0" y="205"/>
                    <a:pt x="15" y="295"/>
                  </a:cubicBezTo>
                  <a:cubicBezTo>
                    <a:pt x="15" y="324"/>
                    <a:pt x="30" y="369"/>
                    <a:pt x="60" y="399"/>
                  </a:cubicBezTo>
                  <a:cubicBezTo>
                    <a:pt x="75" y="429"/>
                    <a:pt x="90" y="444"/>
                    <a:pt x="104" y="473"/>
                  </a:cubicBezTo>
                  <a:cubicBezTo>
                    <a:pt x="110" y="478"/>
                    <a:pt x="112" y="480"/>
                    <a:pt x="113" y="480"/>
                  </a:cubicBezTo>
                  <a:cubicBezTo>
                    <a:pt x="116" y="480"/>
                    <a:pt x="93" y="451"/>
                    <a:pt x="96" y="451"/>
                  </a:cubicBezTo>
                  <a:lnTo>
                    <a:pt x="96" y="451"/>
                  </a:lnTo>
                  <a:cubicBezTo>
                    <a:pt x="97" y="451"/>
                    <a:pt x="99" y="453"/>
                    <a:pt x="104" y="458"/>
                  </a:cubicBezTo>
                  <a:cubicBezTo>
                    <a:pt x="134" y="503"/>
                    <a:pt x="164" y="548"/>
                    <a:pt x="179" y="578"/>
                  </a:cubicBezTo>
                  <a:cubicBezTo>
                    <a:pt x="209" y="622"/>
                    <a:pt x="223" y="667"/>
                    <a:pt x="253" y="711"/>
                  </a:cubicBezTo>
                  <a:cubicBezTo>
                    <a:pt x="253" y="711"/>
                    <a:pt x="253" y="726"/>
                    <a:pt x="253" y="741"/>
                  </a:cubicBezTo>
                  <a:cubicBezTo>
                    <a:pt x="268" y="771"/>
                    <a:pt x="283" y="786"/>
                    <a:pt x="283" y="816"/>
                  </a:cubicBezTo>
                  <a:cubicBezTo>
                    <a:pt x="313" y="905"/>
                    <a:pt x="343" y="994"/>
                    <a:pt x="357" y="1098"/>
                  </a:cubicBezTo>
                  <a:cubicBezTo>
                    <a:pt x="372" y="1188"/>
                    <a:pt x="387" y="1292"/>
                    <a:pt x="417" y="1381"/>
                  </a:cubicBezTo>
                  <a:cubicBezTo>
                    <a:pt x="442" y="1457"/>
                    <a:pt x="505" y="1494"/>
                    <a:pt x="568" y="1494"/>
                  </a:cubicBezTo>
                  <a:cubicBezTo>
                    <a:pt x="618" y="1494"/>
                    <a:pt x="667" y="1472"/>
                    <a:pt x="700" y="1426"/>
                  </a:cubicBezTo>
                  <a:cubicBezTo>
                    <a:pt x="774" y="1322"/>
                    <a:pt x="804" y="1173"/>
                    <a:pt x="804" y="1054"/>
                  </a:cubicBezTo>
                  <a:cubicBezTo>
                    <a:pt x="819" y="920"/>
                    <a:pt x="789" y="801"/>
                    <a:pt x="759" y="682"/>
                  </a:cubicBezTo>
                  <a:cubicBezTo>
                    <a:pt x="730" y="548"/>
                    <a:pt x="685" y="444"/>
                    <a:pt x="625" y="324"/>
                  </a:cubicBezTo>
                  <a:cubicBezTo>
                    <a:pt x="596" y="280"/>
                    <a:pt x="566" y="235"/>
                    <a:pt x="536" y="191"/>
                  </a:cubicBezTo>
                  <a:cubicBezTo>
                    <a:pt x="477" y="101"/>
                    <a:pt x="402" y="42"/>
                    <a:pt x="298" y="12"/>
                  </a:cubicBezTo>
                  <a:cubicBezTo>
                    <a:pt x="278" y="4"/>
                    <a:pt x="25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69;p94">
              <a:extLst>
                <a:ext uri="{FF2B5EF4-FFF2-40B4-BE49-F238E27FC236}">
                  <a16:creationId xmlns:a16="http://schemas.microsoft.com/office/drawing/2014/main" id="{D3CF38DB-F8D5-5549-9FC0-20957878E344}"/>
                </a:ext>
              </a:extLst>
            </p:cNvPr>
            <p:cNvSpPr/>
            <p:nvPr/>
          </p:nvSpPr>
          <p:spPr>
            <a:xfrm>
              <a:off x="3013275" y="860175"/>
              <a:ext cx="19750" cy="40725"/>
            </a:xfrm>
            <a:custGeom>
              <a:avLst/>
              <a:gdLst/>
              <a:ahLst/>
              <a:cxnLst/>
              <a:rect l="l" t="t" r="r" b="b"/>
              <a:pathLst>
                <a:path w="790" h="1629" extrusionOk="0">
                  <a:moveTo>
                    <a:pt x="526" y="1"/>
                  </a:moveTo>
                  <a:cubicBezTo>
                    <a:pt x="499" y="1"/>
                    <a:pt x="472" y="8"/>
                    <a:pt x="447" y="20"/>
                  </a:cubicBezTo>
                  <a:cubicBezTo>
                    <a:pt x="388" y="35"/>
                    <a:pt x="358" y="95"/>
                    <a:pt x="358" y="154"/>
                  </a:cubicBezTo>
                  <a:cubicBezTo>
                    <a:pt x="343" y="274"/>
                    <a:pt x="358" y="378"/>
                    <a:pt x="358" y="482"/>
                  </a:cubicBezTo>
                  <a:cubicBezTo>
                    <a:pt x="358" y="512"/>
                    <a:pt x="358" y="541"/>
                    <a:pt x="343" y="571"/>
                  </a:cubicBezTo>
                  <a:cubicBezTo>
                    <a:pt x="343" y="583"/>
                    <a:pt x="343" y="588"/>
                    <a:pt x="344" y="588"/>
                  </a:cubicBezTo>
                  <a:lnTo>
                    <a:pt x="344" y="588"/>
                  </a:lnTo>
                  <a:cubicBezTo>
                    <a:pt x="343" y="591"/>
                    <a:pt x="343" y="595"/>
                    <a:pt x="343" y="601"/>
                  </a:cubicBezTo>
                  <a:cubicBezTo>
                    <a:pt x="343" y="661"/>
                    <a:pt x="328" y="720"/>
                    <a:pt x="313" y="765"/>
                  </a:cubicBezTo>
                  <a:cubicBezTo>
                    <a:pt x="298" y="795"/>
                    <a:pt x="298" y="809"/>
                    <a:pt x="283" y="839"/>
                  </a:cubicBezTo>
                  <a:cubicBezTo>
                    <a:pt x="283" y="854"/>
                    <a:pt x="269" y="869"/>
                    <a:pt x="269" y="884"/>
                  </a:cubicBezTo>
                  <a:cubicBezTo>
                    <a:pt x="269" y="884"/>
                    <a:pt x="268" y="886"/>
                    <a:pt x="267" y="889"/>
                  </a:cubicBezTo>
                  <a:lnTo>
                    <a:pt x="267" y="889"/>
                  </a:lnTo>
                  <a:cubicBezTo>
                    <a:pt x="267" y="889"/>
                    <a:pt x="266" y="888"/>
                    <a:pt x="266" y="888"/>
                  </a:cubicBezTo>
                  <a:cubicBezTo>
                    <a:pt x="262" y="888"/>
                    <a:pt x="254" y="914"/>
                    <a:pt x="254" y="914"/>
                  </a:cubicBezTo>
                  <a:cubicBezTo>
                    <a:pt x="254" y="928"/>
                    <a:pt x="239" y="943"/>
                    <a:pt x="239" y="958"/>
                  </a:cubicBezTo>
                  <a:cubicBezTo>
                    <a:pt x="224" y="973"/>
                    <a:pt x="209" y="1003"/>
                    <a:pt x="194" y="1018"/>
                  </a:cubicBezTo>
                  <a:cubicBezTo>
                    <a:pt x="194" y="1048"/>
                    <a:pt x="179" y="1062"/>
                    <a:pt x="149" y="1092"/>
                  </a:cubicBezTo>
                  <a:cubicBezTo>
                    <a:pt x="149" y="1107"/>
                    <a:pt x="135" y="1107"/>
                    <a:pt x="135" y="1122"/>
                  </a:cubicBezTo>
                  <a:cubicBezTo>
                    <a:pt x="135" y="1122"/>
                    <a:pt x="60" y="1226"/>
                    <a:pt x="60" y="1226"/>
                  </a:cubicBezTo>
                  <a:cubicBezTo>
                    <a:pt x="1" y="1286"/>
                    <a:pt x="1" y="1360"/>
                    <a:pt x="15" y="1449"/>
                  </a:cubicBezTo>
                  <a:cubicBezTo>
                    <a:pt x="45" y="1554"/>
                    <a:pt x="149" y="1628"/>
                    <a:pt x="254" y="1628"/>
                  </a:cubicBezTo>
                  <a:cubicBezTo>
                    <a:pt x="260" y="1629"/>
                    <a:pt x="267" y="1629"/>
                    <a:pt x="273" y="1629"/>
                  </a:cubicBezTo>
                  <a:cubicBezTo>
                    <a:pt x="469" y="1629"/>
                    <a:pt x="569" y="1415"/>
                    <a:pt x="641" y="1271"/>
                  </a:cubicBezTo>
                  <a:cubicBezTo>
                    <a:pt x="700" y="1137"/>
                    <a:pt x="745" y="1018"/>
                    <a:pt x="775" y="869"/>
                  </a:cubicBezTo>
                  <a:cubicBezTo>
                    <a:pt x="789" y="750"/>
                    <a:pt x="789" y="616"/>
                    <a:pt x="775" y="482"/>
                  </a:cubicBezTo>
                  <a:cubicBezTo>
                    <a:pt x="775" y="407"/>
                    <a:pt x="760" y="318"/>
                    <a:pt x="745" y="259"/>
                  </a:cubicBezTo>
                  <a:cubicBezTo>
                    <a:pt x="715" y="169"/>
                    <a:pt x="670" y="110"/>
                    <a:pt x="626" y="50"/>
                  </a:cubicBezTo>
                  <a:cubicBezTo>
                    <a:pt x="600" y="15"/>
                    <a:pt x="563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70;p94">
              <a:extLst>
                <a:ext uri="{FF2B5EF4-FFF2-40B4-BE49-F238E27FC236}">
                  <a16:creationId xmlns:a16="http://schemas.microsoft.com/office/drawing/2014/main" id="{2625682E-E56A-0C4D-A4E7-0BDD3A4D5BBD}"/>
                </a:ext>
              </a:extLst>
            </p:cNvPr>
            <p:cNvSpPr/>
            <p:nvPr/>
          </p:nvSpPr>
          <p:spPr>
            <a:xfrm>
              <a:off x="3058300" y="900500"/>
              <a:ext cx="15650" cy="44225"/>
            </a:xfrm>
            <a:custGeom>
              <a:avLst/>
              <a:gdLst/>
              <a:ahLst/>
              <a:cxnLst/>
              <a:rect l="l" t="t" r="r" b="b"/>
              <a:pathLst>
                <a:path w="626" h="1769" extrusionOk="0">
                  <a:moveTo>
                    <a:pt x="343" y="0"/>
                  </a:moveTo>
                  <a:cubicBezTo>
                    <a:pt x="239" y="0"/>
                    <a:pt x="120" y="75"/>
                    <a:pt x="90" y="194"/>
                  </a:cubicBezTo>
                  <a:cubicBezTo>
                    <a:pt x="75" y="253"/>
                    <a:pt x="90" y="313"/>
                    <a:pt x="90" y="387"/>
                  </a:cubicBezTo>
                  <a:cubicBezTo>
                    <a:pt x="90" y="389"/>
                    <a:pt x="90" y="390"/>
                    <a:pt x="91" y="391"/>
                  </a:cubicBezTo>
                  <a:lnTo>
                    <a:pt x="91" y="391"/>
                  </a:lnTo>
                  <a:cubicBezTo>
                    <a:pt x="90" y="396"/>
                    <a:pt x="90" y="404"/>
                    <a:pt x="90" y="417"/>
                  </a:cubicBezTo>
                  <a:cubicBezTo>
                    <a:pt x="105" y="476"/>
                    <a:pt x="105" y="536"/>
                    <a:pt x="105" y="596"/>
                  </a:cubicBezTo>
                  <a:cubicBezTo>
                    <a:pt x="105" y="700"/>
                    <a:pt x="105" y="819"/>
                    <a:pt x="90" y="938"/>
                  </a:cubicBezTo>
                  <a:cubicBezTo>
                    <a:pt x="75" y="1176"/>
                    <a:pt x="30" y="1370"/>
                    <a:pt x="1" y="1608"/>
                  </a:cubicBezTo>
                  <a:cubicBezTo>
                    <a:pt x="1" y="1715"/>
                    <a:pt x="81" y="1769"/>
                    <a:pt x="165" y="1769"/>
                  </a:cubicBezTo>
                  <a:cubicBezTo>
                    <a:pt x="220" y="1769"/>
                    <a:pt x="278" y="1745"/>
                    <a:pt x="313" y="1697"/>
                  </a:cubicBezTo>
                  <a:cubicBezTo>
                    <a:pt x="432" y="1489"/>
                    <a:pt x="507" y="1236"/>
                    <a:pt x="551" y="997"/>
                  </a:cubicBezTo>
                  <a:cubicBezTo>
                    <a:pt x="566" y="863"/>
                    <a:pt x="596" y="730"/>
                    <a:pt x="596" y="596"/>
                  </a:cubicBezTo>
                  <a:cubicBezTo>
                    <a:pt x="596" y="536"/>
                    <a:pt x="611" y="476"/>
                    <a:pt x="611" y="432"/>
                  </a:cubicBezTo>
                  <a:cubicBezTo>
                    <a:pt x="611" y="343"/>
                    <a:pt x="626" y="268"/>
                    <a:pt x="596" y="194"/>
                  </a:cubicBezTo>
                  <a:cubicBezTo>
                    <a:pt x="551" y="89"/>
                    <a:pt x="462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71;p94">
              <a:extLst>
                <a:ext uri="{FF2B5EF4-FFF2-40B4-BE49-F238E27FC236}">
                  <a16:creationId xmlns:a16="http://schemas.microsoft.com/office/drawing/2014/main" id="{3394E9A9-2EBE-7F4B-AC36-34EF5D53ADCD}"/>
                </a:ext>
              </a:extLst>
            </p:cNvPr>
            <p:cNvSpPr/>
            <p:nvPr/>
          </p:nvSpPr>
          <p:spPr>
            <a:xfrm>
              <a:off x="3060925" y="915975"/>
              <a:ext cx="23825" cy="22950"/>
            </a:xfrm>
            <a:custGeom>
              <a:avLst/>
              <a:gdLst/>
              <a:ahLst/>
              <a:cxnLst/>
              <a:rect l="l" t="t" r="r" b="b"/>
              <a:pathLst>
                <a:path w="953" h="918" extrusionOk="0">
                  <a:moveTo>
                    <a:pt x="531" y="49"/>
                  </a:moveTo>
                  <a:cubicBezTo>
                    <a:pt x="512" y="62"/>
                    <a:pt x="494" y="78"/>
                    <a:pt x="476" y="96"/>
                  </a:cubicBezTo>
                  <a:cubicBezTo>
                    <a:pt x="491" y="81"/>
                    <a:pt x="506" y="66"/>
                    <a:pt x="521" y="51"/>
                  </a:cubicBezTo>
                  <a:cubicBezTo>
                    <a:pt x="524" y="51"/>
                    <a:pt x="528" y="50"/>
                    <a:pt x="531" y="49"/>
                  </a:cubicBezTo>
                  <a:close/>
                  <a:moveTo>
                    <a:pt x="571" y="536"/>
                  </a:moveTo>
                  <a:lnTo>
                    <a:pt x="571" y="536"/>
                  </a:lnTo>
                  <a:cubicBezTo>
                    <a:pt x="564" y="539"/>
                    <a:pt x="557" y="542"/>
                    <a:pt x="551" y="542"/>
                  </a:cubicBezTo>
                  <a:cubicBezTo>
                    <a:pt x="557" y="540"/>
                    <a:pt x="564" y="538"/>
                    <a:pt x="571" y="536"/>
                  </a:cubicBezTo>
                  <a:close/>
                  <a:moveTo>
                    <a:pt x="687" y="1"/>
                  </a:moveTo>
                  <a:cubicBezTo>
                    <a:pt x="668" y="1"/>
                    <a:pt x="647" y="3"/>
                    <a:pt x="625" y="6"/>
                  </a:cubicBezTo>
                  <a:cubicBezTo>
                    <a:pt x="608" y="11"/>
                    <a:pt x="593" y="16"/>
                    <a:pt x="578" y="22"/>
                  </a:cubicBezTo>
                  <a:lnTo>
                    <a:pt x="578" y="22"/>
                  </a:lnTo>
                  <a:cubicBezTo>
                    <a:pt x="579" y="22"/>
                    <a:pt x="580" y="22"/>
                    <a:pt x="580" y="21"/>
                  </a:cubicBezTo>
                  <a:lnTo>
                    <a:pt x="580" y="21"/>
                  </a:lnTo>
                  <a:cubicBezTo>
                    <a:pt x="491" y="51"/>
                    <a:pt x="417" y="81"/>
                    <a:pt x="357" y="125"/>
                  </a:cubicBezTo>
                  <a:cubicBezTo>
                    <a:pt x="312" y="155"/>
                    <a:pt x="283" y="185"/>
                    <a:pt x="238" y="215"/>
                  </a:cubicBezTo>
                  <a:cubicBezTo>
                    <a:pt x="208" y="259"/>
                    <a:pt x="178" y="289"/>
                    <a:pt x="149" y="334"/>
                  </a:cubicBezTo>
                  <a:cubicBezTo>
                    <a:pt x="119" y="378"/>
                    <a:pt x="89" y="423"/>
                    <a:pt x="59" y="483"/>
                  </a:cubicBezTo>
                  <a:cubicBezTo>
                    <a:pt x="44" y="527"/>
                    <a:pt x="30" y="572"/>
                    <a:pt x="15" y="602"/>
                  </a:cubicBezTo>
                  <a:cubicBezTo>
                    <a:pt x="3" y="661"/>
                    <a:pt x="0" y="710"/>
                    <a:pt x="15" y="765"/>
                  </a:cubicBezTo>
                  <a:lnTo>
                    <a:pt x="15" y="765"/>
                  </a:lnTo>
                  <a:cubicBezTo>
                    <a:pt x="15" y="771"/>
                    <a:pt x="15" y="775"/>
                    <a:pt x="15" y="780"/>
                  </a:cubicBezTo>
                  <a:cubicBezTo>
                    <a:pt x="15" y="855"/>
                    <a:pt x="59" y="914"/>
                    <a:pt x="134" y="914"/>
                  </a:cubicBezTo>
                  <a:cubicBezTo>
                    <a:pt x="143" y="916"/>
                    <a:pt x="153" y="917"/>
                    <a:pt x="161" y="917"/>
                  </a:cubicBezTo>
                  <a:cubicBezTo>
                    <a:pt x="216" y="917"/>
                    <a:pt x="252" y="880"/>
                    <a:pt x="278" y="821"/>
                  </a:cubicBezTo>
                  <a:lnTo>
                    <a:pt x="278" y="821"/>
                  </a:lnTo>
                  <a:cubicBezTo>
                    <a:pt x="278" y="821"/>
                    <a:pt x="278" y="821"/>
                    <a:pt x="277" y="822"/>
                  </a:cubicBezTo>
                  <a:lnTo>
                    <a:pt x="277" y="822"/>
                  </a:lnTo>
                  <a:cubicBezTo>
                    <a:pt x="278" y="821"/>
                    <a:pt x="278" y="821"/>
                    <a:pt x="278" y="821"/>
                  </a:cubicBezTo>
                  <a:lnTo>
                    <a:pt x="278" y="821"/>
                  </a:lnTo>
                  <a:cubicBezTo>
                    <a:pt x="278" y="821"/>
                    <a:pt x="278" y="821"/>
                    <a:pt x="278" y="821"/>
                  </a:cubicBezTo>
                  <a:lnTo>
                    <a:pt x="278" y="821"/>
                  </a:lnTo>
                  <a:cubicBezTo>
                    <a:pt x="280" y="820"/>
                    <a:pt x="282" y="818"/>
                    <a:pt x="285" y="817"/>
                  </a:cubicBezTo>
                  <a:lnTo>
                    <a:pt x="285" y="817"/>
                  </a:lnTo>
                  <a:cubicBezTo>
                    <a:pt x="283" y="821"/>
                    <a:pt x="283" y="825"/>
                    <a:pt x="283" y="825"/>
                  </a:cubicBezTo>
                  <a:cubicBezTo>
                    <a:pt x="285" y="821"/>
                    <a:pt x="286" y="818"/>
                    <a:pt x="287" y="816"/>
                  </a:cubicBezTo>
                  <a:lnTo>
                    <a:pt x="287" y="816"/>
                  </a:lnTo>
                  <a:cubicBezTo>
                    <a:pt x="290" y="814"/>
                    <a:pt x="294" y="812"/>
                    <a:pt x="298" y="810"/>
                  </a:cubicBezTo>
                  <a:cubicBezTo>
                    <a:pt x="293" y="810"/>
                    <a:pt x="290" y="811"/>
                    <a:pt x="288" y="813"/>
                  </a:cubicBezTo>
                  <a:lnTo>
                    <a:pt x="288" y="813"/>
                  </a:lnTo>
                  <a:cubicBezTo>
                    <a:pt x="289" y="811"/>
                    <a:pt x="289" y="810"/>
                    <a:pt x="289" y="808"/>
                  </a:cubicBezTo>
                  <a:lnTo>
                    <a:pt x="289" y="808"/>
                  </a:lnTo>
                  <a:cubicBezTo>
                    <a:pt x="286" y="813"/>
                    <a:pt x="282" y="817"/>
                    <a:pt x="278" y="821"/>
                  </a:cubicBezTo>
                  <a:lnTo>
                    <a:pt x="278" y="821"/>
                  </a:lnTo>
                  <a:cubicBezTo>
                    <a:pt x="280" y="817"/>
                    <a:pt x="281" y="814"/>
                    <a:pt x="283" y="810"/>
                  </a:cubicBezTo>
                  <a:cubicBezTo>
                    <a:pt x="283" y="810"/>
                    <a:pt x="286" y="806"/>
                    <a:pt x="288" y="806"/>
                  </a:cubicBezTo>
                  <a:lnTo>
                    <a:pt x="288" y="806"/>
                  </a:lnTo>
                  <a:cubicBezTo>
                    <a:pt x="289" y="806"/>
                    <a:pt x="289" y="807"/>
                    <a:pt x="289" y="808"/>
                  </a:cubicBezTo>
                  <a:lnTo>
                    <a:pt x="289" y="808"/>
                  </a:lnTo>
                  <a:cubicBezTo>
                    <a:pt x="309" y="786"/>
                    <a:pt x="325" y="761"/>
                    <a:pt x="342" y="736"/>
                  </a:cubicBezTo>
                  <a:cubicBezTo>
                    <a:pt x="356" y="708"/>
                    <a:pt x="370" y="693"/>
                    <a:pt x="384" y="667"/>
                  </a:cubicBezTo>
                  <a:lnTo>
                    <a:pt x="384" y="667"/>
                  </a:lnTo>
                  <a:cubicBezTo>
                    <a:pt x="410" y="645"/>
                    <a:pt x="440" y="623"/>
                    <a:pt x="461" y="602"/>
                  </a:cubicBezTo>
                  <a:cubicBezTo>
                    <a:pt x="461" y="602"/>
                    <a:pt x="460" y="602"/>
                    <a:pt x="459" y="602"/>
                  </a:cubicBezTo>
                  <a:lnTo>
                    <a:pt x="459" y="602"/>
                  </a:lnTo>
                  <a:cubicBezTo>
                    <a:pt x="503" y="574"/>
                    <a:pt x="546" y="552"/>
                    <a:pt x="590" y="530"/>
                  </a:cubicBezTo>
                  <a:lnTo>
                    <a:pt x="590" y="530"/>
                  </a:lnTo>
                  <a:cubicBezTo>
                    <a:pt x="610" y="524"/>
                    <a:pt x="631" y="518"/>
                    <a:pt x="651" y="512"/>
                  </a:cubicBezTo>
                  <a:lnTo>
                    <a:pt x="651" y="512"/>
                  </a:lnTo>
                  <a:cubicBezTo>
                    <a:pt x="647" y="512"/>
                    <a:pt x="643" y="512"/>
                    <a:pt x="640" y="512"/>
                  </a:cubicBezTo>
                  <a:cubicBezTo>
                    <a:pt x="625" y="512"/>
                    <a:pt x="610" y="512"/>
                    <a:pt x="580" y="498"/>
                  </a:cubicBezTo>
                  <a:lnTo>
                    <a:pt x="580" y="498"/>
                  </a:lnTo>
                  <a:cubicBezTo>
                    <a:pt x="608" y="507"/>
                    <a:pt x="630" y="510"/>
                    <a:pt x="654" y="512"/>
                  </a:cubicBezTo>
                  <a:lnTo>
                    <a:pt x="654" y="512"/>
                  </a:lnTo>
                  <a:cubicBezTo>
                    <a:pt x="670" y="507"/>
                    <a:pt x="685" y="502"/>
                    <a:pt x="699" y="498"/>
                  </a:cubicBezTo>
                  <a:lnTo>
                    <a:pt x="699" y="498"/>
                  </a:lnTo>
                  <a:cubicBezTo>
                    <a:pt x="690" y="507"/>
                    <a:pt x="673" y="511"/>
                    <a:pt x="659" y="512"/>
                  </a:cubicBezTo>
                  <a:cubicBezTo>
                    <a:pt x="657" y="512"/>
                    <a:pt x="655" y="512"/>
                    <a:pt x="654" y="512"/>
                  </a:cubicBezTo>
                  <a:lnTo>
                    <a:pt x="654" y="512"/>
                  </a:lnTo>
                  <a:cubicBezTo>
                    <a:pt x="653" y="512"/>
                    <a:pt x="652" y="512"/>
                    <a:pt x="651" y="512"/>
                  </a:cubicBezTo>
                  <a:lnTo>
                    <a:pt x="651" y="512"/>
                  </a:lnTo>
                  <a:cubicBezTo>
                    <a:pt x="654" y="512"/>
                    <a:pt x="656" y="512"/>
                    <a:pt x="659" y="512"/>
                  </a:cubicBezTo>
                  <a:lnTo>
                    <a:pt x="659" y="512"/>
                  </a:lnTo>
                  <a:cubicBezTo>
                    <a:pt x="671" y="512"/>
                    <a:pt x="685" y="512"/>
                    <a:pt x="699" y="512"/>
                  </a:cubicBezTo>
                  <a:cubicBezTo>
                    <a:pt x="759" y="512"/>
                    <a:pt x="819" y="483"/>
                    <a:pt x="878" y="438"/>
                  </a:cubicBezTo>
                  <a:cubicBezTo>
                    <a:pt x="938" y="378"/>
                    <a:pt x="952" y="304"/>
                    <a:pt x="938" y="215"/>
                  </a:cubicBezTo>
                  <a:cubicBezTo>
                    <a:pt x="938" y="155"/>
                    <a:pt x="908" y="96"/>
                    <a:pt x="848" y="51"/>
                  </a:cubicBezTo>
                  <a:cubicBezTo>
                    <a:pt x="792" y="18"/>
                    <a:pt x="745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72;p94">
              <a:extLst>
                <a:ext uri="{FF2B5EF4-FFF2-40B4-BE49-F238E27FC236}">
                  <a16:creationId xmlns:a16="http://schemas.microsoft.com/office/drawing/2014/main" id="{D871B709-EB91-DD48-8E83-B681ACD6F0A8}"/>
                </a:ext>
              </a:extLst>
            </p:cNvPr>
            <p:cNvSpPr/>
            <p:nvPr/>
          </p:nvSpPr>
          <p:spPr>
            <a:xfrm>
              <a:off x="2991625" y="645650"/>
              <a:ext cx="60750" cy="110850"/>
            </a:xfrm>
            <a:custGeom>
              <a:avLst/>
              <a:gdLst/>
              <a:ahLst/>
              <a:cxnLst/>
              <a:rect l="l" t="t" r="r" b="b"/>
              <a:pathLst>
                <a:path w="2430" h="4434" extrusionOk="0">
                  <a:moveTo>
                    <a:pt x="300" y="0"/>
                  </a:moveTo>
                  <a:cubicBezTo>
                    <a:pt x="117" y="0"/>
                    <a:pt x="1" y="229"/>
                    <a:pt x="93" y="400"/>
                  </a:cubicBezTo>
                  <a:cubicBezTo>
                    <a:pt x="167" y="549"/>
                    <a:pt x="331" y="668"/>
                    <a:pt x="465" y="787"/>
                  </a:cubicBezTo>
                  <a:cubicBezTo>
                    <a:pt x="599" y="921"/>
                    <a:pt x="718" y="1070"/>
                    <a:pt x="837" y="1204"/>
                  </a:cubicBezTo>
                  <a:cubicBezTo>
                    <a:pt x="1060" y="1501"/>
                    <a:pt x="1254" y="1814"/>
                    <a:pt x="1402" y="2141"/>
                  </a:cubicBezTo>
                  <a:cubicBezTo>
                    <a:pt x="1715" y="2796"/>
                    <a:pt x="1923" y="3541"/>
                    <a:pt x="1983" y="4255"/>
                  </a:cubicBezTo>
                  <a:cubicBezTo>
                    <a:pt x="1998" y="4374"/>
                    <a:pt x="2083" y="4434"/>
                    <a:pt x="2169" y="4434"/>
                  </a:cubicBezTo>
                  <a:cubicBezTo>
                    <a:pt x="2255" y="4434"/>
                    <a:pt x="2340" y="4374"/>
                    <a:pt x="2355" y="4255"/>
                  </a:cubicBezTo>
                  <a:cubicBezTo>
                    <a:pt x="2429" y="3422"/>
                    <a:pt x="2266" y="2633"/>
                    <a:pt x="1909" y="1888"/>
                  </a:cubicBezTo>
                  <a:cubicBezTo>
                    <a:pt x="1745" y="1516"/>
                    <a:pt x="1522" y="1189"/>
                    <a:pt x="1283" y="861"/>
                  </a:cubicBezTo>
                  <a:cubicBezTo>
                    <a:pt x="1149" y="712"/>
                    <a:pt x="1030" y="549"/>
                    <a:pt x="881" y="415"/>
                  </a:cubicBezTo>
                  <a:cubicBezTo>
                    <a:pt x="733" y="266"/>
                    <a:pt x="584" y="87"/>
                    <a:pt x="375" y="13"/>
                  </a:cubicBezTo>
                  <a:cubicBezTo>
                    <a:pt x="349" y="4"/>
                    <a:pt x="324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73;p94">
              <a:extLst>
                <a:ext uri="{FF2B5EF4-FFF2-40B4-BE49-F238E27FC236}">
                  <a16:creationId xmlns:a16="http://schemas.microsoft.com/office/drawing/2014/main" id="{4FA08E43-B90A-034B-ADE9-5157C073F92F}"/>
                </a:ext>
              </a:extLst>
            </p:cNvPr>
            <p:cNvSpPr/>
            <p:nvPr/>
          </p:nvSpPr>
          <p:spPr>
            <a:xfrm>
              <a:off x="2889550" y="704650"/>
              <a:ext cx="20800" cy="64925"/>
            </a:xfrm>
            <a:custGeom>
              <a:avLst/>
              <a:gdLst/>
              <a:ahLst/>
              <a:cxnLst/>
              <a:rect l="l" t="t" r="r" b="b"/>
              <a:pathLst>
                <a:path w="832" h="2597" extrusionOk="0">
                  <a:moveTo>
                    <a:pt x="272" y="1"/>
                  </a:moveTo>
                  <a:cubicBezTo>
                    <a:pt x="134" y="1"/>
                    <a:pt x="0" y="87"/>
                    <a:pt x="8" y="258"/>
                  </a:cubicBezTo>
                  <a:cubicBezTo>
                    <a:pt x="23" y="1017"/>
                    <a:pt x="142" y="1821"/>
                    <a:pt x="484" y="2505"/>
                  </a:cubicBezTo>
                  <a:cubicBezTo>
                    <a:pt x="519" y="2570"/>
                    <a:pt x="570" y="2596"/>
                    <a:pt x="622" y="2596"/>
                  </a:cubicBezTo>
                  <a:cubicBezTo>
                    <a:pt x="726" y="2596"/>
                    <a:pt x="831" y="2490"/>
                    <a:pt x="812" y="2371"/>
                  </a:cubicBezTo>
                  <a:cubicBezTo>
                    <a:pt x="752" y="2014"/>
                    <a:pt x="678" y="1657"/>
                    <a:pt x="633" y="1300"/>
                  </a:cubicBezTo>
                  <a:cubicBezTo>
                    <a:pt x="573" y="957"/>
                    <a:pt x="559" y="615"/>
                    <a:pt x="559" y="258"/>
                  </a:cubicBezTo>
                  <a:cubicBezTo>
                    <a:pt x="551" y="87"/>
                    <a:pt x="410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74;p94">
              <a:extLst>
                <a:ext uri="{FF2B5EF4-FFF2-40B4-BE49-F238E27FC236}">
                  <a16:creationId xmlns:a16="http://schemas.microsoft.com/office/drawing/2014/main" id="{BF0D1C28-E84E-1A47-BFB7-7E46F919FF34}"/>
                </a:ext>
              </a:extLst>
            </p:cNvPr>
            <p:cNvSpPr/>
            <p:nvPr/>
          </p:nvSpPr>
          <p:spPr>
            <a:xfrm>
              <a:off x="2865175" y="705400"/>
              <a:ext cx="37600" cy="14650"/>
            </a:xfrm>
            <a:custGeom>
              <a:avLst/>
              <a:gdLst/>
              <a:ahLst/>
              <a:cxnLst/>
              <a:rect l="l" t="t" r="r" b="b"/>
              <a:pathLst>
                <a:path w="1504" h="586" extrusionOk="0">
                  <a:moveTo>
                    <a:pt x="596" y="49"/>
                  </a:moveTo>
                  <a:cubicBezTo>
                    <a:pt x="600" y="51"/>
                    <a:pt x="604" y="52"/>
                    <a:pt x="607" y="53"/>
                  </a:cubicBezTo>
                  <a:lnTo>
                    <a:pt x="607" y="53"/>
                  </a:lnTo>
                  <a:cubicBezTo>
                    <a:pt x="604" y="51"/>
                    <a:pt x="601" y="49"/>
                    <a:pt x="596" y="49"/>
                  </a:cubicBezTo>
                  <a:close/>
                  <a:moveTo>
                    <a:pt x="1102" y="49"/>
                  </a:moveTo>
                  <a:cubicBezTo>
                    <a:pt x="1102" y="53"/>
                    <a:pt x="1101" y="56"/>
                    <a:pt x="1099" y="59"/>
                  </a:cubicBezTo>
                  <a:lnTo>
                    <a:pt x="1099" y="59"/>
                  </a:lnTo>
                  <a:cubicBezTo>
                    <a:pt x="1120" y="49"/>
                    <a:pt x="1127" y="49"/>
                    <a:pt x="1102" y="49"/>
                  </a:cubicBezTo>
                  <a:close/>
                  <a:moveTo>
                    <a:pt x="1099" y="59"/>
                  </a:moveTo>
                  <a:cubicBezTo>
                    <a:pt x="1096" y="60"/>
                    <a:pt x="1092" y="61"/>
                    <a:pt x="1089" y="63"/>
                  </a:cubicBezTo>
                  <a:lnTo>
                    <a:pt x="1089" y="63"/>
                  </a:lnTo>
                  <a:cubicBezTo>
                    <a:pt x="1093" y="62"/>
                    <a:pt x="1096" y="61"/>
                    <a:pt x="1099" y="59"/>
                  </a:cubicBezTo>
                  <a:close/>
                  <a:moveTo>
                    <a:pt x="172" y="1"/>
                  </a:moveTo>
                  <a:cubicBezTo>
                    <a:pt x="111" y="1"/>
                    <a:pt x="55" y="32"/>
                    <a:pt x="30" y="94"/>
                  </a:cubicBezTo>
                  <a:cubicBezTo>
                    <a:pt x="0" y="168"/>
                    <a:pt x="30" y="228"/>
                    <a:pt x="90" y="272"/>
                  </a:cubicBezTo>
                  <a:cubicBezTo>
                    <a:pt x="179" y="332"/>
                    <a:pt x="209" y="377"/>
                    <a:pt x="313" y="436"/>
                  </a:cubicBezTo>
                  <a:cubicBezTo>
                    <a:pt x="417" y="481"/>
                    <a:pt x="521" y="511"/>
                    <a:pt x="626" y="540"/>
                  </a:cubicBezTo>
                  <a:cubicBezTo>
                    <a:pt x="751" y="569"/>
                    <a:pt x="882" y="586"/>
                    <a:pt x="1011" y="586"/>
                  </a:cubicBezTo>
                  <a:cubicBezTo>
                    <a:pt x="1082" y="586"/>
                    <a:pt x="1152" y="581"/>
                    <a:pt x="1221" y="570"/>
                  </a:cubicBezTo>
                  <a:cubicBezTo>
                    <a:pt x="1295" y="570"/>
                    <a:pt x="1355" y="555"/>
                    <a:pt x="1414" y="496"/>
                  </a:cubicBezTo>
                  <a:cubicBezTo>
                    <a:pt x="1474" y="436"/>
                    <a:pt x="1504" y="347"/>
                    <a:pt x="1489" y="272"/>
                  </a:cubicBezTo>
                  <a:cubicBezTo>
                    <a:pt x="1476" y="130"/>
                    <a:pt x="1350" y="43"/>
                    <a:pt x="1219" y="43"/>
                  </a:cubicBezTo>
                  <a:cubicBezTo>
                    <a:pt x="1200" y="43"/>
                    <a:pt x="1180" y="45"/>
                    <a:pt x="1161" y="49"/>
                  </a:cubicBezTo>
                  <a:cubicBezTo>
                    <a:pt x="1132" y="49"/>
                    <a:pt x="1102" y="64"/>
                    <a:pt x="1087" y="64"/>
                  </a:cubicBezTo>
                  <a:cubicBezTo>
                    <a:pt x="1088" y="64"/>
                    <a:pt x="1088" y="63"/>
                    <a:pt x="1089" y="63"/>
                  </a:cubicBezTo>
                  <a:lnTo>
                    <a:pt x="1089" y="63"/>
                  </a:lnTo>
                  <a:cubicBezTo>
                    <a:pt x="1084" y="64"/>
                    <a:pt x="1078" y="64"/>
                    <a:pt x="1072" y="64"/>
                  </a:cubicBezTo>
                  <a:lnTo>
                    <a:pt x="953" y="64"/>
                  </a:lnTo>
                  <a:cubicBezTo>
                    <a:pt x="923" y="69"/>
                    <a:pt x="894" y="71"/>
                    <a:pt x="864" y="71"/>
                  </a:cubicBezTo>
                  <a:cubicBezTo>
                    <a:pt x="804" y="71"/>
                    <a:pt x="745" y="64"/>
                    <a:pt x="685" y="64"/>
                  </a:cubicBezTo>
                  <a:lnTo>
                    <a:pt x="626" y="64"/>
                  </a:lnTo>
                  <a:cubicBezTo>
                    <a:pt x="621" y="64"/>
                    <a:pt x="617" y="62"/>
                    <a:pt x="614" y="60"/>
                  </a:cubicBezTo>
                  <a:lnTo>
                    <a:pt x="614" y="60"/>
                  </a:lnTo>
                  <a:cubicBezTo>
                    <a:pt x="616" y="60"/>
                    <a:pt x="617" y="60"/>
                    <a:pt x="618" y="60"/>
                  </a:cubicBezTo>
                  <a:cubicBezTo>
                    <a:pt x="624" y="60"/>
                    <a:pt x="620" y="58"/>
                    <a:pt x="607" y="53"/>
                  </a:cubicBezTo>
                  <a:lnTo>
                    <a:pt x="607" y="53"/>
                  </a:lnTo>
                  <a:cubicBezTo>
                    <a:pt x="610" y="55"/>
                    <a:pt x="612" y="58"/>
                    <a:pt x="614" y="60"/>
                  </a:cubicBezTo>
                  <a:lnTo>
                    <a:pt x="614" y="60"/>
                  </a:lnTo>
                  <a:cubicBezTo>
                    <a:pt x="605" y="59"/>
                    <a:pt x="584" y="56"/>
                    <a:pt x="551" y="49"/>
                  </a:cubicBezTo>
                  <a:lnTo>
                    <a:pt x="507" y="49"/>
                  </a:lnTo>
                  <a:cubicBezTo>
                    <a:pt x="492" y="49"/>
                    <a:pt x="477" y="34"/>
                    <a:pt x="462" y="34"/>
                  </a:cubicBezTo>
                  <a:cubicBezTo>
                    <a:pt x="417" y="34"/>
                    <a:pt x="358" y="19"/>
                    <a:pt x="298" y="19"/>
                  </a:cubicBezTo>
                  <a:cubicBezTo>
                    <a:pt x="253" y="19"/>
                    <a:pt x="253" y="19"/>
                    <a:pt x="209" y="4"/>
                  </a:cubicBezTo>
                  <a:cubicBezTo>
                    <a:pt x="196" y="2"/>
                    <a:pt x="184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75;p94">
              <a:extLst>
                <a:ext uri="{FF2B5EF4-FFF2-40B4-BE49-F238E27FC236}">
                  <a16:creationId xmlns:a16="http://schemas.microsoft.com/office/drawing/2014/main" id="{E43E42AB-AB9E-BF45-A15D-358115AADBE0}"/>
                </a:ext>
              </a:extLst>
            </p:cNvPr>
            <p:cNvSpPr/>
            <p:nvPr/>
          </p:nvSpPr>
          <p:spPr>
            <a:xfrm>
              <a:off x="2888250" y="617925"/>
              <a:ext cx="59175" cy="98025"/>
            </a:xfrm>
            <a:custGeom>
              <a:avLst/>
              <a:gdLst/>
              <a:ahLst/>
              <a:cxnLst/>
              <a:rect l="l" t="t" r="r" b="b"/>
              <a:pathLst>
                <a:path w="2367" h="3921" extrusionOk="0">
                  <a:moveTo>
                    <a:pt x="1895" y="1"/>
                  </a:moveTo>
                  <a:cubicBezTo>
                    <a:pt x="1767" y="1"/>
                    <a:pt x="1649" y="121"/>
                    <a:pt x="1638" y="259"/>
                  </a:cubicBezTo>
                  <a:cubicBezTo>
                    <a:pt x="1623" y="422"/>
                    <a:pt x="1727" y="586"/>
                    <a:pt x="1757" y="750"/>
                  </a:cubicBezTo>
                  <a:cubicBezTo>
                    <a:pt x="1786" y="899"/>
                    <a:pt x="1786" y="1062"/>
                    <a:pt x="1772" y="1211"/>
                  </a:cubicBezTo>
                  <a:cubicBezTo>
                    <a:pt x="1727" y="1539"/>
                    <a:pt x="1608" y="1866"/>
                    <a:pt x="1429" y="2134"/>
                  </a:cubicBezTo>
                  <a:cubicBezTo>
                    <a:pt x="1251" y="2432"/>
                    <a:pt x="1012" y="2685"/>
                    <a:pt x="759" y="2923"/>
                  </a:cubicBezTo>
                  <a:cubicBezTo>
                    <a:pt x="625" y="3042"/>
                    <a:pt x="506" y="3161"/>
                    <a:pt x="372" y="3265"/>
                  </a:cubicBezTo>
                  <a:cubicBezTo>
                    <a:pt x="238" y="3384"/>
                    <a:pt x="75" y="3503"/>
                    <a:pt x="30" y="3682"/>
                  </a:cubicBezTo>
                  <a:cubicBezTo>
                    <a:pt x="0" y="3801"/>
                    <a:pt x="90" y="3920"/>
                    <a:pt x="209" y="3920"/>
                  </a:cubicBezTo>
                  <a:cubicBezTo>
                    <a:pt x="417" y="3905"/>
                    <a:pt x="581" y="3771"/>
                    <a:pt x="730" y="3637"/>
                  </a:cubicBezTo>
                  <a:cubicBezTo>
                    <a:pt x="893" y="3518"/>
                    <a:pt x="1057" y="3384"/>
                    <a:pt x="1206" y="3250"/>
                  </a:cubicBezTo>
                  <a:cubicBezTo>
                    <a:pt x="1504" y="2968"/>
                    <a:pt x="1786" y="2655"/>
                    <a:pt x="1980" y="2298"/>
                  </a:cubicBezTo>
                  <a:cubicBezTo>
                    <a:pt x="2188" y="1955"/>
                    <a:pt x="2307" y="1583"/>
                    <a:pt x="2337" y="1181"/>
                  </a:cubicBezTo>
                  <a:cubicBezTo>
                    <a:pt x="2367" y="839"/>
                    <a:pt x="2337" y="244"/>
                    <a:pt x="2010" y="35"/>
                  </a:cubicBezTo>
                  <a:cubicBezTo>
                    <a:pt x="1972" y="11"/>
                    <a:pt x="1933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76;p94">
              <a:extLst>
                <a:ext uri="{FF2B5EF4-FFF2-40B4-BE49-F238E27FC236}">
                  <a16:creationId xmlns:a16="http://schemas.microsoft.com/office/drawing/2014/main" id="{E889CA60-6AB5-2F4D-8044-9861CECF5BD0}"/>
                </a:ext>
              </a:extLst>
            </p:cNvPr>
            <p:cNvSpPr/>
            <p:nvPr/>
          </p:nvSpPr>
          <p:spPr>
            <a:xfrm>
              <a:off x="2936625" y="623525"/>
              <a:ext cx="22725" cy="19175"/>
            </a:xfrm>
            <a:custGeom>
              <a:avLst/>
              <a:gdLst/>
              <a:ahLst/>
              <a:cxnLst/>
              <a:rect l="l" t="t" r="r" b="b"/>
              <a:pathLst>
                <a:path w="909" h="767" extrusionOk="0">
                  <a:moveTo>
                    <a:pt x="673" y="1"/>
                  </a:moveTo>
                  <a:cubicBezTo>
                    <a:pt x="662" y="1"/>
                    <a:pt x="651" y="2"/>
                    <a:pt x="640" y="5"/>
                  </a:cubicBezTo>
                  <a:cubicBezTo>
                    <a:pt x="581" y="5"/>
                    <a:pt x="521" y="20"/>
                    <a:pt x="477" y="64"/>
                  </a:cubicBezTo>
                  <a:cubicBezTo>
                    <a:pt x="454" y="98"/>
                    <a:pt x="432" y="131"/>
                    <a:pt x="410" y="159"/>
                  </a:cubicBezTo>
                  <a:lnTo>
                    <a:pt x="410" y="159"/>
                  </a:lnTo>
                  <a:cubicBezTo>
                    <a:pt x="414" y="152"/>
                    <a:pt x="417" y="145"/>
                    <a:pt x="417" y="139"/>
                  </a:cubicBezTo>
                  <a:lnTo>
                    <a:pt x="417" y="139"/>
                  </a:lnTo>
                  <a:cubicBezTo>
                    <a:pt x="372" y="198"/>
                    <a:pt x="328" y="258"/>
                    <a:pt x="268" y="302"/>
                  </a:cubicBezTo>
                  <a:cubicBezTo>
                    <a:pt x="283" y="288"/>
                    <a:pt x="298" y="273"/>
                    <a:pt x="313" y="258"/>
                  </a:cubicBezTo>
                  <a:lnTo>
                    <a:pt x="313" y="258"/>
                  </a:lnTo>
                  <a:cubicBezTo>
                    <a:pt x="283" y="288"/>
                    <a:pt x="238" y="317"/>
                    <a:pt x="209" y="332"/>
                  </a:cubicBezTo>
                  <a:cubicBezTo>
                    <a:pt x="194" y="347"/>
                    <a:pt x="164" y="362"/>
                    <a:pt x="149" y="362"/>
                  </a:cubicBezTo>
                  <a:cubicBezTo>
                    <a:pt x="119" y="392"/>
                    <a:pt x="90" y="422"/>
                    <a:pt x="60" y="436"/>
                  </a:cubicBezTo>
                  <a:cubicBezTo>
                    <a:pt x="60" y="451"/>
                    <a:pt x="45" y="466"/>
                    <a:pt x="30" y="481"/>
                  </a:cubicBezTo>
                  <a:cubicBezTo>
                    <a:pt x="30" y="496"/>
                    <a:pt x="30" y="511"/>
                    <a:pt x="15" y="526"/>
                  </a:cubicBezTo>
                  <a:cubicBezTo>
                    <a:pt x="0" y="556"/>
                    <a:pt x="15" y="600"/>
                    <a:pt x="30" y="645"/>
                  </a:cubicBezTo>
                  <a:cubicBezTo>
                    <a:pt x="45" y="675"/>
                    <a:pt x="60" y="704"/>
                    <a:pt x="90" y="719"/>
                  </a:cubicBezTo>
                  <a:cubicBezTo>
                    <a:pt x="119" y="749"/>
                    <a:pt x="149" y="749"/>
                    <a:pt x="194" y="764"/>
                  </a:cubicBezTo>
                  <a:cubicBezTo>
                    <a:pt x="208" y="765"/>
                    <a:pt x="222" y="766"/>
                    <a:pt x="236" y="766"/>
                  </a:cubicBezTo>
                  <a:cubicBezTo>
                    <a:pt x="355" y="766"/>
                    <a:pt x="473" y="711"/>
                    <a:pt x="566" y="645"/>
                  </a:cubicBezTo>
                  <a:cubicBezTo>
                    <a:pt x="625" y="615"/>
                    <a:pt x="685" y="570"/>
                    <a:pt x="730" y="526"/>
                  </a:cubicBezTo>
                  <a:cubicBezTo>
                    <a:pt x="745" y="511"/>
                    <a:pt x="759" y="496"/>
                    <a:pt x="774" y="481"/>
                  </a:cubicBezTo>
                  <a:cubicBezTo>
                    <a:pt x="804" y="436"/>
                    <a:pt x="834" y="407"/>
                    <a:pt x="864" y="377"/>
                  </a:cubicBezTo>
                  <a:cubicBezTo>
                    <a:pt x="893" y="317"/>
                    <a:pt x="908" y="243"/>
                    <a:pt x="893" y="183"/>
                  </a:cubicBezTo>
                  <a:cubicBezTo>
                    <a:pt x="864" y="124"/>
                    <a:pt x="834" y="79"/>
                    <a:pt x="804" y="49"/>
                  </a:cubicBezTo>
                  <a:cubicBezTo>
                    <a:pt x="768" y="25"/>
                    <a:pt x="721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77;p94">
              <a:extLst>
                <a:ext uri="{FF2B5EF4-FFF2-40B4-BE49-F238E27FC236}">
                  <a16:creationId xmlns:a16="http://schemas.microsoft.com/office/drawing/2014/main" id="{89D0C47B-F6FF-8140-904E-2B4E9FF9B739}"/>
                </a:ext>
              </a:extLst>
            </p:cNvPr>
            <p:cNvSpPr/>
            <p:nvPr/>
          </p:nvSpPr>
          <p:spPr>
            <a:xfrm>
              <a:off x="2924700" y="667175"/>
              <a:ext cx="70750" cy="23025"/>
            </a:xfrm>
            <a:custGeom>
              <a:avLst/>
              <a:gdLst/>
              <a:ahLst/>
              <a:cxnLst/>
              <a:rect l="l" t="t" r="r" b="b"/>
              <a:pathLst>
                <a:path w="2830" h="921" extrusionOk="0">
                  <a:moveTo>
                    <a:pt x="1341" y="0"/>
                  </a:moveTo>
                  <a:cubicBezTo>
                    <a:pt x="1102" y="0"/>
                    <a:pt x="879" y="15"/>
                    <a:pt x="656" y="60"/>
                  </a:cubicBezTo>
                  <a:cubicBezTo>
                    <a:pt x="462" y="105"/>
                    <a:pt x="135" y="179"/>
                    <a:pt x="46" y="387"/>
                  </a:cubicBezTo>
                  <a:cubicBezTo>
                    <a:pt x="1" y="492"/>
                    <a:pt x="46" y="581"/>
                    <a:pt x="150" y="625"/>
                  </a:cubicBezTo>
                  <a:cubicBezTo>
                    <a:pt x="196" y="645"/>
                    <a:pt x="246" y="652"/>
                    <a:pt x="298" y="652"/>
                  </a:cubicBezTo>
                  <a:cubicBezTo>
                    <a:pt x="448" y="652"/>
                    <a:pt x="613" y="592"/>
                    <a:pt x="745" y="581"/>
                  </a:cubicBezTo>
                  <a:cubicBezTo>
                    <a:pt x="859" y="563"/>
                    <a:pt x="972" y="556"/>
                    <a:pt x="1085" y="556"/>
                  </a:cubicBezTo>
                  <a:cubicBezTo>
                    <a:pt x="1165" y="556"/>
                    <a:pt x="1246" y="560"/>
                    <a:pt x="1326" y="566"/>
                  </a:cubicBezTo>
                  <a:cubicBezTo>
                    <a:pt x="1698" y="581"/>
                    <a:pt x="2055" y="700"/>
                    <a:pt x="2383" y="879"/>
                  </a:cubicBezTo>
                  <a:cubicBezTo>
                    <a:pt x="2423" y="908"/>
                    <a:pt x="2468" y="921"/>
                    <a:pt x="2514" y="921"/>
                  </a:cubicBezTo>
                  <a:cubicBezTo>
                    <a:pt x="2587" y="921"/>
                    <a:pt x="2661" y="888"/>
                    <a:pt x="2725" y="834"/>
                  </a:cubicBezTo>
                  <a:cubicBezTo>
                    <a:pt x="2755" y="804"/>
                    <a:pt x="2784" y="759"/>
                    <a:pt x="2799" y="715"/>
                  </a:cubicBezTo>
                  <a:cubicBezTo>
                    <a:pt x="2829" y="596"/>
                    <a:pt x="2770" y="462"/>
                    <a:pt x="2665" y="387"/>
                  </a:cubicBezTo>
                  <a:cubicBezTo>
                    <a:pt x="2263" y="164"/>
                    <a:pt x="1802" y="30"/>
                    <a:pt x="1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478;p94">
              <a:extLst>
                <a:ext uri="{FF2B5EF4-FFF2-40B4-BE49-F238E27FC236}">
                  <a16:creationId xmlns:a16="http://schemas.microsoft.com/office/drawing/2014/main" id="{FC73E363-B596-CE4B-AEA4-EFDA166BDBA9}"/>
                </a:ext>
              </a:extLst>
            </p:cNvPr>
            <p:cNvSpPr/>
            <p:nvPr/>
          </p:nvSpPr>
          <p:spPr>
            <a:xfrm>
              <a:off x="2960075" y="659275"/>
              <a:ext cx="16375" cy="20475"/>
            </a:xfrm>
            <a:custGeom>
              <a:avLst/>
              <a:gdLst/>
              <a:ahLst/>
              <a:cxnLst/>
              <a:rect l="l" t="t" r="r" b="b"/>
              <a:pathLst>
                <a:path w="655" h="819" extrusionOk="0">
                  <a:moveTo>
                    <a:pt x="402" y="0"/>
                  </a:moveTo>
                  <a:cubicBezTo>
                    <a:pt x="361" y="0"/>
                    <a:pt x="320" y="11"/>
                    <a:pt x="283" y="34"/>
                  </a:cubicBezTo>
                  <a:cubicBezTo>
                    <a:pt x="206" y="66"/>
                    <a:pt x="162" y="139"/>
                    <a:pt x="156" y="217"/>
                  </a:cubicBezTo>
                  <a:lnTo>
                    <a:pt x="156" y="217"/>
                  </a:lnTo>
                  <a:cubicBezTo>
                    <a:pt x="139" y="276"/>
                    <a:pt x="114" y="328"/>
                    <a:pt x="89" y="391"/>
                  </a:cubicBezTo>
                  <a:cubicBezTo>
                    <a:pt x="74" y="421"/>
                    <a:pt x="74" y="465"/>
                    <a:pt x="60" y="495"/>
                  </a:cubicBezTo>
                  <a:cubicBezTo>
                    <a:pt x="45" y="525"/>
                    <a:pt x="45" y="569"/>
                    <a:pt x="30" y="599"/>
                  </a:cubicBezTo>
                  <a:cubicBezTo>
                    <a:pt x="0" y="688"/>
                    <a:pt x="60" y="778"/>
                    <a:pt x="134" y="808"/>
                  </a:cubicBezTo>
                  <a:cubicBezTo>
                    <a:pt x="149" y="815"/>
                    <a:pt x="168" y="819"/>
                    <a:pt x="186" y="819"/>
                  </a:cubicBezTo>
                  <a:cubicBezTo>
                    <a:pt x="205" y="819"/>
                    <a:pt x="223" y="815"/>
                    <a:pt x="238" y="808"/>
                  </a:cubicBezTo>
                  <a:cubicBezTo>
                    <a:pt x="253" y="808"/>
                    <a:pt x="268" y="808"/>
                    <a:pt x="283" y="793"/>
                  </a:cubicBezTo>
                  <a:cubicBezTo>
                    <a:pt x="313" y="778"/>
                    <a:pt x="328" y="763"/>
                    <a:pt x="342" y="733"/>
                  </a:cubicBezTo>
                  <a:cubicBezTo>
                    <a:pt x="357" y="718"/>
                    <a:pt x="372" y="704"/>
                    <a:pt x="372" y="689"/>
                  </a:cubicBezTo>
                  <a:lnTo>
                    <a:pt x="372" y="689"/>
                  </a:lnTo>
                  <a:cubicBezTo>
                    <a:pt x="372" y="704"/>
                    <a:pt x="357" y="718"/>
                    <a:pt x="357" y="733"/>
                  </a:cubicBezTo>
                  <a:cubicBezTo>
                    <a:pt x="372" y="703"/>
                    <a:pt x="387" y="674"/>
                    <a:pt x="402" y="659"/>
                  </a:cubicBezTo>
                  <a:cubicBezTo>
                    <a:pt x="447" y="614"/>
                    <a:pt x="461" y="569"/>
                    <a:pt x="491" y="540"/>
                  </a:cubicBezTo>
                  <a:cubicBezTo>
                    <a:pt x="521" y="501"/>
                    <a:pt x="543" y="461"/>
                    <a:pt x="568" y="427"/>
                  </a:cubicBezTo>
                  <a:lnTo>
                    <a:pt x="568" y="427"/>
                  </a:lnTo>
                  <a:lnTo>
                    <a:pt x="581" y="421"/>
                  </a:lnTo>
                  <a:cubicBezTo>
                    <a:pt x="585" y="411"/>
                    <a:pt x="590" y="402"/>
                    <a:pt x="594" y="393"/>
                  </a:cubicBezTo>
                  <a:lnTo>
                    <a:pt x="594" y="393"/>
                  </a:lnTo>
                  <a:cubicBezTo>
                    <a:pt x="599" y="387"/>
                    <a:pt x="605" y="381"/>
                    <a:pt x="610" y="376"/>
                  </a:cubicBezTo>
                  <a:lnTo>
                    <a:pt x="610" y="376"/>
                  </a:lnTo>
                  <a:cubicBezTo>
                    <a:pt x="607" y="378"/>
                    <a:pt x="604" y="379"/>
                    <a:pt x="600" y="381"/>
                  </a:cubicBezTo>
                  <a:lnTo>
                    <a:pt x="600" y="381"/>
                  </a:lnTo>
                  <a:cubicBezTo>
                    <a:pt x="609" y="364"/>
                    <a:pt x="617" y="348"/>
                    <a:pt x="625" y="331"/>
                  </a:cubicBezTo>
                  <a:cubicBezTo>
                    <a:pt x="640" y="316"/>
                    <a:pt x="640" y="301"/>
                    <a:pt x="640" y="272"/>
                  </a:cubicBezTo>
                  <a:cubicBezTo>
                    <a:pt x="655" y="257"/>
                    <a:pt x="655" y="227"/>
                    <a:pt x="640" y="212"/>
                  </a:cubicBezTo>
                  <a:cubicBezTo>
                    <a:pt x="640" y="182"/>
                    <a:pt x="640" y="167"/>
                    <a:pt x="625" y="153"/>
                  </a:cubicBezTo>
                  <a:cubicBezTo>
                    <a:pt x="610" y="93"/>
                    <a:pt x="566" y="48"/>
                    <a:pt x="521" y="34"/>
                  </a:cubicBezTo>
                  <a:cubicBezTo>
                    <a:pt x="484" y="11"/>
                    <a:pt x="443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479;p94">
              <a:extLst>
                <a:ext uri="{FF2B5EF4-FFF2-40B4-BE49-F238E27FC236}">
                  <a16:creationId xmlns:a16="http://schemas.microsoft.com/office/drawing/2014/main" id="{E3D09FC7-0F80-7249-B128-90F3C142930F}"/>
                </a:ext>
              </a:extLst>
            </p:cNvPr>
            <p:cNvSpPr/>
            <p:nvPr/>
          </p:nvSpPr>
          <p:spPr>
            <a:xfrm>
              <a:off x="2897350" y="551875"/>
              <a:ext cx="104800" cy="105550"/>
            </a:xfrm>
            <a:custGeom>
              <a:avLst/>
              <a:gdLst/>
              <a:ahLst/>
              <a:cxnLst/>
              <a:rect l="l" t="t" r="r" b="b"/>
              <a:pathLst>
                <a:path w="4192" h="4222" extrusionOk="0">
                  <a:moveTo>
                    <a:pt x="640" y="0"/>
                  </a:moveTo>
                  <a:cubicBezTo>
                    <a:pt x="529" y="0"/>
                    <a:pt x="417" y="18"/>
                    <a:pt x="306" y="58"/>
                  </a:cubicBezTo>
                  <a:cubicBezTo>
                    <a:pt x="0" y="177"/>
                    <a:pt x="86" y="629"/>
                    <a:pt x="352" y="629"/>
                  </a:cubicBezTo>
                  <a:cubicBezTo>
                    <a:pt x="384" y="629"/>
                    <a:pt x="418" y="623"/>
                    <a:pt x="455" y="608"/>
                  </a:cubicBezTo>
                  <a:cubicBezTo>
                    <a:pt x="523" y="585"/>
                    <a:pt x="590" y="574"/>
                    <a:pt x="653" y="574"/>
                  </a:cubicBezTo>
                  <a:cubicBezTo>
                    <a:pt x="950" y="574"/>
                    <a:pt x="1194" y="805"/>
                    <a:pt x="1378" y="1025"/>
                  </a:cubicBezTo>
                  <a:cubicBezTo>
                    <a:pt x="1675" y="1367"/>
                    <a:pt x="1958" y="1725"/>
                    <a:pt x="2241" y="2067"/>
                  </a:cubicBezTo>
                  <a:cubicBezTo>
                    <a:pt x="2539" y="2409"/>
                    <a:pt x="2822" y="2752"/>
                    <a:pt x="3119" y="3094"/>
                  </a:cubicBezTo>
                  <a:cubicBezTo>
                    <a:pt x="3253" y="3258"/>
                    <a:pt x="3387" y="3422"/>
                    <a:pt x="3521" y="3585"/>
                  </a:cubicBezTo>
                  <a:cubicBezTo>
                    <a:pt x="3625" y="3719"/>
                    <a:pt x="3759" y="3913"/>
                    <a:pt x="3819" y="4091"/>
                  </a:cubicBezTo>
                  <a:cubicBezTo>
                    <a:pt x="3853" y="4179"/>
                    <a:pt x="3932" y="4221"/>
                    <a:pt x="4010" y="4221"/>
                  </a:cubicBezTo>
                  <a:cubicBezTo>
                    <a:pt x="4102" y="4221"/>
                    <a:pt x="4191" y="4160"/>
                    <a:pt x="4191" y="4047"/>
                  </a:cubicBezTo>
                  <a:cubicBezTo>
                    <a:pt x="4176" y="3809"/>
                    <a:pt x="4146" y="3630"/>
                    <a:pt x="4027" y="3422"/>
                  </a:cubicBezTo>
                  <a:cubicBezTo>
                    <a:pt x="3908" y="3213"/>
                    <a:pt x="3759" y="3035"/>
                    <a:pt x="3611" y="2856"/>
                  </a:cubicBezTo>
                  <a:cubicBezTo>
                    <a:pt x="3268" y="2424"/>
                    <a:pt x="2926" y="2007"/>
                    <a:pt x="2583" y="1576"/>
                  </a:cubicBezTo>
                  <a:cubicBezTo>
                    <a:pt x="2256" y="1189"/>
                    <a:pt x="1958" y="757"/>
                    <a:pt x="1586" y="415"/>
                  </a:cubicBezTo>
                  <a:cubicBezTo>
                    <a:pt x="1326" y="177"/>
                    <a:pt x="989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480;p94">
              <a:extLst>
                <a:ext uri="{FF2B5EF4-FFF2-40B4-BE49-F238E27FC236}">
                  <a16:creationId xmlns:a16="http://schemas.microsoft.com/office/drawing/2014/main" id="{0D072DC7-23AF-1444-90AC-E784FFB4F163}"/>
                </a:ext>
              </a:extLst>
            </p:cNvPr>
            <p:cNvSpPr/>
            <p:nvPr/>
          </p:nvSpPr>
          <p:spPr>
            <a:xfrm>
              <a:off x="2881550" y="570375"/>
              <a:ext cx="19000" cy="47100"/>
            </a:xfrm>
            <a:custGeom>
              <a:avLst/>
              <a:gdLst/>
              <a:ahLst/>
              <a:cxnLst/>
              <a:rect l="l" t="t" r="r" b="b"/>
              <a:pathLst>
                <a:path w="760" h="1884" extrusionOk="0">
                  <a:moveTo>
                    <a:pt x="245" y="1"/>
                  </a:moveTo>
                  <a:cubicBezTo>
                    <a:pt x="219" y="1"/>
                    <a:pt x="193" y="6"/>
                    <a:pt x="164" y="17"/>
                  </a:cubicBezTo>
                  <a:cubicBezTo>
                    <a:pt x="90" y="47"/>
                    <a:pt x="30" y="106"/>
                    <a:pt x="15" y="181"/>
                  </a:cubicBezTo>
                  <a:cubicBezTo>
                    <a:pt x="0" y="240"/>
                    <a:pt x="0" y="300"/>
                    <a:pt x="15" y="359"/>
                  </a:cubicBezTo>
                  <a:cubicBezTo>
                    <a:pt x="30" y="404"/>
                    <a:pt x="60" y="449"/>
                    <a:pt x="75" y="493"/>
                  </a:cubicBezTo>
                  <a:cubicBezTo>
                    <a:pt x="87" y="493"/>
                    <a:pt x="108" y="551"/>
                    <a:pt x="109" y="551"/>
                  </a:cubicBezTo>
                  <a:cubicBezTo>
                    <a:pt x="109" y="551"/>
                    <a:pt x="108" y="547"/>
                    <a:pt x="105" y="538"/>
                  </a:cubicBezTo>
                  <a:lnTo>
                    <a:pt x="105" y="538"/>
                  </a:lnTo>
                  <a:cubicBezTo>
                    <a:pt x="119" y="568"/>
                    <a:pt x="134" y="598"/>
                    <a:pt x="134" y="627"/>
                  </a:cubicBezTo>
                  <a:cubicBezTo>
                    <a:pt x="179" y="746"/>
                    <a:pt x="224" y="866"/>
                    <a:pt x="239" y="1000"/>
                  </a:cubicBezTo>
                  <a:cubicBezTo>
                    <a:pt x="239" y="1000"/>
                    <a:pt x="248" y="1057"/>
                    <a:pt x="252" y="1057"/>
                  </a:cubicBezTo>
                  <a:cubicBezTo>
                    <a:pt x="253" y="1057"/>
                    <a:pt x="253" y="1053"/>
                    <a:pt x="253" y="1044"/>
                  </a:cubicBezTo>
                  <a:cubicBezTo>
                    <a:pt x="253" y="1089"/>
                    <a:pt x="253" y="1119"/>
                    <a:pt x="253" y="1148"/>
                  </a:cubicBezTo>
                  <a:cubicBezTo>
                    <a:pt x="268" y="1208"/>
                    <a:pt x="268" y="1267"/>
                    <a:pt x="268" y="1327"/>
                  </a:cubicBezTo>
                  <a:cubicBezTo>
                    <a:pt x="268" y="1461"/>
                    <a:pt x="268" y="1580"/>
                    <a:pt x="268" y="1714"/>
                  </a:cubicBezTo>
                  <a:cubicBezTo>
                    <a:pt x="268" y="1816"/>
                    <a:pt x="361" y="1884"/>
                    <a:pt x="449" y="1884"/>
                  </a:cubicBezTo>
                  <a:cubicBezTo>
                    <a:pt x="502" y="1884"/>
                    <a:pt x="553" y="1859"/>
                    <a:pt x="581" y="1803"/>
                  </a:cubicBezTo>
                  <a:cubicBezTo>
                    <a:pt x="715" y="1535"/>
                    <a:pt x="759" y="1238"/>
                    <a:pt x="730" y="940"/>
                  </a:cubicBezTo>
                  <a:cubicBezTo>
                    <a:pt x="715" y="791"/>
                    <a:pt x="685" y="642"/>
                    <a:pt x="640" y="493"/>
                  </a:cubicBezTo>
                  <a:cubicBezTo>
                    <a:pt x="626" y="419"/>
                    <a:pt x="596" y="345"/>
                    <a:pt x="566" y="270"/>
                  </a:cubicBezTo>
                  <a:cubicBezTo>
                    <a:pt x="521" y="181"/>
                    <a:pt x="477" y="77"/>
                    <a:pt x="372" y="32"/>
                  </a:cubicBezTo>
                  <a:cubicBezTo>
                    <a:pt x="326" y="14"/>
                    <a:pt x="286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481;p94">
              <a:extLst>
                <a:ext uri="{FF2B5EF4-FFF2-40B4-BE49-F238E27FC236}">
                  <a16:creationId xmlns:a16="http://schemas.microsoft.com/office/drawing/2014/main" id="{74084F5F-C127-EA4B-8714-CF7BEE2BA709}"/>
                </a:ext>
              </a:extLst>
            </p:cNvPr>
            <p:cNvSpPr/>
            <p:nvPr/>
          </p:nvSpPr>
          <p:spPr>
            <a:xfrm>
              <a:off x="2853000" y="522775"/>
              <a:ext cx="54125" cy="41225"/>
            </a:xfrm>
            <a:custGeom>
              <a:avLst/>
              <a:gdLst/>
              <a:ahLst/>
              <a:cxnLst/>
              <a:rect l="l" t="t" r="r" b="b"/>
              <a:pathLst>
                <a:path w="2165" h="1649" extrusionOk="0">
                  <a:moveTo>
                    <a:pt x="354" y="1"/>
                  </a:moveTo>
                  <a:cubicBezTo>
                    <a:pt x="54" y="1"/>
                    <a:pt x="1" y="464"/>
                    <a:pt x="294" y="537"/>
                  </a:cubicBezTo>
                  <a:cubicBezTo>
                    <a:pt x="368" y="552"/>
                    <a:pt x="458" y="567"/>
                    <a:pt x="547" y="581"/>
                  </a:cubicBezTo>
                  <a:cubicBezTo>
                    <a:pt x="621" y="611"/>
                    <a:pt x="696" y="641"/>
                    <a:pt x="785" y="671"/>
                  </a:cubicBezTo>
                  <a:cubicBezTo>
                    <a:pt x="815" y="686"/>
                    <a:pt x="830" y="686"/>
                    <a:pt x="860" y="701"/>
                  </a:cubicBezTo>
                  <a:cubicBezTo>
                    <a:pt x="889" y="715"/>
                    <a:pt x="919" y="730"/>
                    <a:pt x="964" y="760"/>
                  </a:cubicBezTo>
                  <a:cubicBezTo>
                    <a:pt x="1038" y="790"/>
                    <a:pt x="1113" y="849"/>
                    <a:pt x="1172" y="894"/>
                  </a:cubicBezTo>
                  <a:cubicBezTo>
                    <a:pt x="1202" y="909"/>
                    <a:pt x="1217" y="909"/>
                    <a:pt x="1232" y="924"/>
                  </a:cubicBezTo>
                  <a:cubicBezTo>
                    <a:pt x="1235" y="927"/>
                    <a:pt x="1235" y="928"/>
                    <a:pt x="1234" y="928"/>
                  </a:cubicBezTo>
                  <a:cubicBezTo>
                    <a:pt x="1232" y="928"/>
                    <a:pt x="1225" y="925"/>
                    <a:pt x="1222" y="925"/>
                  </a:cubicBezTo>
                  <a:lnTo>
                    <a:pt x="1222" y="925"/>
                  </a:lnTo>
                  <a:cubicBezTo>
                    <a:pt x="1220" y="925"/>
                    <a:pt x="1221" y="928"/>
                    <a:pt x="1232" y="939"/>
                  </a:cubicBezTo>
                  <a:cubicBezTo>
                    <a:pt x="1276" y="968"/>
                    <a:pt x="1306" y="998"/>
                    <a:pt x="1336" y="1028"/>
                  </a:cubicBezTo>
                  <a:cubicBezTo>
                    <a:pt x="1395" y="1073"/>
                    <a:pt x="1455" y="1132"/>
                    <a:pt x="1514" y="1207"/>
                  </a:cubicBezTo>
                  <a:cubicBezTo>
                    <a:pt x="1529" y="1236"/>
                    <a:pt x="1559" y="1266"/>
                    <a:pt x="1589" y="1296"/>
                  </a:cubicBezTo>
                  <a:cubicBezTo>
                    <a:pt x="1592" y="1299"/>
                    <a:pt x="1593" y="1300"/>
                    <a:pt x="1593" y="1300"/>
                  </a:cubicBezTo>
                  <a:lnTo>
                    <a:pt x="1593" y="1300"/>
                  </a:lnTo>
                  <a:cubicBezTo>
                    <a:pt x="1595" y="1303"/>
                    <a:pt x="1599" y="1306"/>
                    <a:pt x="1604" y="1311"/>
                  </a:cubicBezTo>
                  <a:cubicBezTo>
                    <a:pt x="1619" y="1341"/>
                    <a:pt x="1648" y="1370"/>
                    <a:pt x="1663" y="1400"/>
                  </a:cubicBezTo>
                  <a:cubicBezTo>
                    <a:pt x="1676" y="1400"/>
                    <a:pt x="1700" y="1433"/>
                    <a:pt x="1697" y="1433"/>
                  </a:cubicBezTo>
                  <a:cubicBezTo>
                    <a:pt x="1696" y="1433"/>
                    <a:pt x="1695" y="1432"/>
                    <a:pt x="1693" y="1430"/>
                  </a:cubicBezTo>
                  <a:lnTo>
                    <a:pt x="1693" y="1430"/>
                  </a:lnTo>
                  <a:cubicBezTo>
                    <a:pt x="1697" y="1434"/>
                    <a:pt x="1703" y="1439"/>
                    <a:pt x="1708" y="1445"/>
                  </a:cubicBezTo>
                  <a:cubicBezTo>
                    <a:pt x="1723" y="1460"/>
                    <a:pt x="1723" y="1475"/>
                    <a:pt x="1738" y="1489"/>
                  </a:cubicBezTo>
                  <a:cubicBezTo>
                    <a:pt x="1768" y="1519"/>
                    <a:pt x="1797" y="1564"/>
                    <a:pt x="1827" y="1594"/>
                  </a:cubicBezTo>
                  <a:cubicBezTo>
                    <a:pt x="1860" y="1632"/>
                    <a:pt x="1907" y="1648"/>
                    <a:pt x="1955" y="1648"/>
                  </a:cubicBezTo>
                  <a:cubicBezTo>
                    <a:pt x="2057" y="1648"/>
                    <a:pt x="2165" y="1571"/>
                    <a:pt x="2155" y="1460"/>
                  </a:cubicBezTo>
                  <a:cubicBezTo>
                    <a:pt x="2140" y="1341"/>
                    <a:pt x="2110" y="1236"/>
                    <a:pt x="2065" y="1132"/>
                  </a:cubicBezTo>
                  <a:cubicBezTo>
                    <a:pt x="2021" y="1043"/>
                    <a:pt x="1976" y="968"/>
                    <a:pt x="1916" y="894"/>
                  </a:cubicBezTo>
                  <a:cubicBezTo>
                    <a:pt x="1797" y="730"/>
                    <a:pt x="1663" y="596"/>
                    <a:pt x="1500" y="462"/>
                  </a:cubicBezTo>
                  <a:cubicBezTo>
                    <a:pt x="1351" y="343"/>
                    <a:pt x="1187" y="239"/>
                    <a:pt x="1008" y="165"/>
                  </a:cubicBezTo>
                  <a:cubicBezTo>
                    <a:pt x="800" y="90"/>
                    <a:pt x="577" y="1"/>
                    <a:pt x="368" y="1"/>
                  </a:cubicBezTo>
                  <a:cubicBezTo>
                    <a:pt x="364" y="1"/>
                    <a:pt x="359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82;p94">
              <a:extLst>
                <a:ext uri="{FF2B5EF4-FFF2-40B4-BE49-F238E27FC236}">
                  <a16:creationId xmlns:a16="http://schemas.microsoft.com/office/drawing/2014/main" id="{619B767E-BCDE-FD4A-A187-D81E63F7DB04}"/>
                </a:ext>
              </a:extLst>
            </p:cNvPr>
            <p:cNvSpPr/>
            <p:nvPr/>
          </p:nvSpPr>
          <p:spPr>
            <a:xfrm>
              <a:off x="2795225" y="505525"/>
              <a:ext cx="77725" cy="37300"/>
            </a:xfrm>
            <a:custGeom>
              <a:avLst/>
              <a:gdLst/>
              <a:ahLst/>
              <a:cxnLst/>
              <a:rect l="l" t="t" r="r" b="b"/>
              <a:pathLst>
                <a:path w="3109" h="1492" extrusionOk="0">
                  <a:moveTo>
                    <a:pt x="775" y="1"/>
                  </a:moveTo>
                  <a:cubicBezTo>
                    <a:pt x="595" y="1"/>
                    <a:pt x="416" y="17"/>
                    <a:pt x="238" y="51"/>
                  </a:cubicBezTo>
                  <a:cubicBezTo>
                    <a:pt x="74" y="81"/>
                    <a:pt x="0" y="259"/>
                    <a:pt x="30" y="393"/>
                  </a:cubicBezTo>
                  <a:cubicBezTo>
                    <a:pt x="68" y="533"/>
                    <a:pt x="193" y="608"/>
                    <a:pt x="322" y="608"/>
                  </a:cubicBezTo>
                  <a:cubicBezTo>
                    <a:pt x="344" y="608"/>
                    <a:pt x="366" y="606"/>
                    <a:pt x="387" y="602"/>
                  </a:cubicBezTo>
                  <a:cubicBezTo>
                    <a:pt x="515" y="580"/>
                    <a:pt x="645" y="570"/>
                    <a:pt x="774" y="570"/>
                  </a:cubicBezTo>
                  <a:cubicBezTo>
                    <a:pt x="1095" y="570"/>
                    <a:pt x="1415" y="634"/>
                    <a:pt x="1712" y="751"/>
                  </a:cubicBezTo>
                  <a:cubicBezTo>
                    <a:pt x="1920" y="825"/>
                    <a:pt x="2114" y="944"/>
                    <a:pt x="2292" y="1063"/>
                  </a:cubicBezTo>
                  <a:cubicBezTo>
                    <a:pt x="2486" y="1212"/>
                    <a:pt x="2664" y="1405"/>
                    <a:pt x="2888" y="1480"/>
                  </a:cubicBezTo>
                  <a:cubicBezTo>
                    <a:pt x="2904" y="1488"/>
                    <a:pt x="2922" y="1492"/>
                    <a:pt x="2940" y="1492"/>
                  </a:cubicBezTo>
                  <a:cubicBezTo>
                    <a:pt x="3021" y="1492"/>
                    <a:pt x="3108" y="1416"/>
                    <a:pt x="3096" y="1331"/>
                  </a:cubicBezTo>
                  <a:cubicBezTo>
                    <a:pt x="3066" y="1048"/>
                    <a:pt x="2828" y="825"/>
                    <a:pt x="2620" y="646"/>
                  </a:cubicBezTo>
                  <a:cubicBezTo>
                    <a:pt x="2397" y="468"/>
                    <a:pt x="2158" y="334"/>
                    <a:pt x="1890" y="215"/>
                  </a:cubicBezTo>
                  <a:cubicBezTo>
                    <a:pt x="1528" y="74"/>
                    <a:pt x="115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83;p94">
              <a:extLst>
                <a:ext uri="{FF2B5EF4-FFF2-40B4-BE49-F238E27FC236}">
                  <a16:creationId xmlns:a16="http://schemas.microsoft.com/office/drawing/2014/main" id="{4C5DFF95-DF44-7546-9A14-7C83F1D96E61}"/>
                </a:ext>
              </a:extLst>
            </p:cNvPr>
            <p:cNvSpPr/>
            <p:nvPr/>
          </p:nvSpPr>
          <p:spPr>
            <a:xfrm>
              <a:off x="2765075" y="706725"/>
              <a:ext cx="51550" cy="176375"/>
            </a:xfrm>
            <a:custGeom>
              <a:avLst/>
              <a:gdLst/>
              <a:ahLst/>
              <a:cxnLst/>
              <a:rect l="l" t="t" r="r" b="b"/>
              <a:pathLst>
                <a:path w="2062" h="7055" extrusionOk="0">
                  <a:moveTo>
                    <a:pt x="1775" y="1"/>
                  </a:moveTo>
                  <a:cubicBezTo>
                    <a:pt x="1719" y="1"/>
                    <a:pt x="1661" y="22"/>
                    <a:pt x="1608" y="71"/>
                  </a:cubicBezTo>
                  <a:cubicBezTo>
                    <a:pt x="1414" y="279"/>
                    <a:pt x="1325" y="562"/>
                    <a:pt x="1206" y="800"/>
                  </a:cubicBezTo>
                  <a:cubicBezTo>
                    <a:pt x="1087" y="1083"/>
                    <a:pt x="968" y="1366"/>
                    <a:pt x="879" y="1648"/>
                  </a:cubicBezTo>
                  <a:cubicBezTo>
                    <a:pt x="670" y="2214"/>
                    <a:pt x="506" y="2794"/>
                    <a:pt x="373" y="3390"/>
                  </a:cubicBezTo>
                  <a:cubicBezTo>
                    <a:pt x="149" y="4536"/>
                    <a:pt x="0" y="5771"/>
                    <a:pt x="239" y="6918"/>
                  </a:cubicBezTo>
                  <a:cubicBezTo>
                    <a:pt x="258" y="7014"/>
                    <a:pt x="324" y="7055"/>
                    <a:pt x="394" y="7055"/>
                  </a:cubicBezTo>
                  <a:cubicBezTo>
                    <a:pt x="487" y="7055"/>
                    <a:pt x="587" y="6983"/>
                    <a:pt x="596" y="6873"/>
                  </a:cubicBezTo>
                  <a:cubicBezTo>
                    <a:pt x="685" y="5727"/>
                    <a:pt x="685" y="4610"/>
                    <a:pt x="923" y="3494"/>
                  </a:cubicBezTo>
                  <a:cubicBezTo>
                    <a:pt x="1042" y="2943"/>
                    <a:pt x="1191" y="2422"/>
                    <a:pt x="1385" y="1901"/>
                  </a:cubicBezTo>
                  <a:cubicBezTo>
                    <a:pt x="1474" y="1619"/>
                    <a:pt x="1578" y="1351"/>
                    <a:pt x="1697" y="1098"/>
                  </a:cubicBezTo>
                  <a:cubicBezTo>
                    <a:pt x="1816" y="845"/>
                    <a:pt x="1980" y="592"/>
                    <a:pt x="2040" y="324"/>
                  </a:cubicBezTo>
                  <a:cubicBezTo>
                    <a:pt x="2061" y="150"/>
                    <a:pt x="1925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84;p94">
              <a:extLst>
                <a:ext uri="{FF2B5EF4-FFF2-40B4-BE49-F238E27FC236}">
                  <a16:creationId xmlns:a16="http://schemas.microsoft.com/office/drawing/2014/main" id="{D2027232-2A6D-5A4E-BB42-6ED3F61AF8B2}"/>
                </a:ext>
              </a:extLst>
            </p:cNvPr>
            <p:cNvSpPr/>
            <p:nvPr/>
          </p:nvSpPr>
          <p:spPr>
            <a:xfrm>
              <a:off x="2761350" y="756475"/>
              <a:ext cx="33525" cy="15700"/>
            </a:xfrm>
            <a:custGeom>
              <a:avLst/>
              <a:gdLst/>
              <a:ahLst/>
              <a:cxnLst/>
              <a:rect l="l" t="t" r="r" b="b"/>
              <a:pathLst>
                <a:path w="1341" h="628" extrusionOk="0">
                  <a:moveTo>
                    <a:pt x="1087" y="1"/>
                  </a:moveTo>
                  <a:cubicBezTo>
                    <a:pt x="1013" y="1"/>
                    <a:pt x="938" y="30"/>
                    <a:pt x="864" y="45"/>
                  </a:cubicBezTo>
                  <a:cubicBezTo>
                    <a:pt x="804" y="60"/>
                    <a:pt x="745" y="75"/>
                    <a:pt x="685" y="75"/>
                  </a:cubicBezTo>
                  <a:lnTo>
                    <a:pt x="745" y="75"/>
                  </a:lnTo>
                  <a:cubicBezTo>
                    <a:pt x="670" y="75"/>
                    <a:pt x="596" y="90"/>
                    <a:pt x="522" y="90"/>
                  </a:cubicBezTo>
                  <a:cubicBezTo>
                    <a:pt x="432" y="90"/>
                    <a:pt x="358" y="90"/>
                    <a:pt x="283" y="75"/>
                  </a:cubicBezTo>
                  <a:cubicBezTo>
                    <a:pt x="149" y="75"/>
                    <a:pt x="30" y="194"/>
                    <a:pt x="15" y="313"/>
                  </a:cubicBezTo>
                  <a:cubicBezTo>
                    <a:pt x="1" y="373"/>
                    <a:pt x="15" y="432"/>
                    <a:pt x="45" y="492"/>
                  </a:cubicBezTo>
                  <a:cubicBezTo>
                    <a:pt x="75" y="537"/>
                    <a:pt x="135" y="596"/>
                    <a:pt x="209" y="611"/>
                  </a:cubicBezTo>
                  <a:cubicBezTo>
                    <a:pt x="277" y="622"/>
                    <a:pt x="348" y="627"/>
                    <a:pt x="418" y="627"/>
                  </a:cubicBezTo>
                  <a:cubicBezTo>
                    <a:pt x="533" y="627"/>
                    <a:pt x="649" y="614"/>
                    <a:pt x="760" y="596"/>
                  </a:cubicBezTo>
                  <a:cubicBezTo>
                    <a:pt x="834" y="581"/>
                    <a:pt x="909" y="566"/>
                    <a:pt x="983" y="537"/>
                  </a:cubicBezTo>
                  <a:cubicBezTo>
                    <a:pt x="1072" y="507"/>
                    <a:pt x="1191" y="462"/>
                    <a:pt x="1251" y="388"/>
                  </a:cubicBezTo>
                  <a:cubicBezTo>
                    <a:pt x="1310" y="313"/>
                    <a:pt x="1340" y="224"/>
                    <a:pt x="1296" y="150"/>
                  </a:cubicBezTo>
                  <a:cubicBezTo>
                    <a:pt x="1266" y="60"/>
                    <a:pt x="1176" y="16"/>
                    <a:pt x="1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85;p94">
              <a:extLst>
                <a:ext uri="{FF2B5EF4-FFF2-40B4-BE49-F238E27FC236}">
                  <a16:creationId xmlns:a16="http://schemas.microsoft.com/office/drawing/2014/main" id="{7E549211-478A-F04E-BB4C-A0DA2D7CD4B0}"/>
                </a:ext>
              </a:extLst>
            </p:cNvPr>
            <p:cNvSpPr/>
            <p:nvPr/>
          </p:nvSpPr>
          <p:spPr>
            <a:xfrm>
              <a:off x="2851775" y="758175"/>
              <a:ext cx="14900" cy="24300"/>
            </a:xfrm>
            <a:custGeom>
              <a:avLst/>
              <a:gdLst/>
              <a:ahLst/>
              <a:cxnLst/>
              <a:rect l="l" t="t" r="r" b="b"/>
              <a:pathLst>
                <a:path w="596" h="972" extrusionOk="0">
                  <a:moveTo>
                    <a:pt x="96" y="612"/>
                  </a:moveTo>
                  <a:lnTo>
                    <a:pt x="96" y="612"/>
                  </a:lnTo>
                  <a:cubicBezTo>
                    <a:pt x="93" y="619"/>
                    <a:pt x="90" y="625"/>
                    <a:pt x="90" y="632"/>
                  </a:cubicBezTo>
                  <a:cubicBezTo>
                    <a:pt x="92" y="626"/>
                    <a:pt x="94" y="619"/>
                    <a:pt x="96" y="612"/>
                  </a:cubicBezTo>
                  <a:close/>
                  <a:moveTo>
                    <a:pt x="320" y="1"/>
                  </a:moveTo>
                  <a:cubicBezTo>
                    <a:pt x="303" y="1"/>
                    <a:pt x="286" y="3"/>
                    <a:pt x="268" y="7"/>
                  </a:cubicBezTo>
                  <a:cubicBezTo>
                    <a:pt x="164" y="52"/>
                    <a:pt x="105" y="141"/>
                    <a:pt x="90" y="245"/>
                  </a:cubicBezTo>
                  <a:cubicBezTo>
                    <a:pt x="90" y="283"/>
                    <a:pt x="96" y="309"/>
                    <a:pt x="108" y="338"/>
                  </a:cubicBezTo>
                  <a:lnTo>
                    <a:pt x="108" y="338"/>
                  </a:lnTo>
                  <a:cubicBezTo>
                    <a:pt x="107" y="337"/>
                    <a:pt x="106" y="336"/>
                    <a:pt x="105" y="335"/>
                  </a:cubicBezTo>
                  <a:lnTo>
                    <a:pt x="105" y="335"/>
                  </a:lnTo>
                  <a:cubicBezTo>
                    <a:pt x="110" y="346"/>
                    <a:pt x="116" y="357"/>
                    <a:pt x="121" y="369"/>
                  </a:cubicBezTo>
                  <a:lnTo>
                    <a:pt x="121" y="369"/>
                  </a:lnTo>
                  <a:cubicBezTo>
                    <a:pt x="132" y="415"/>
                    <a:pt x="134" y="460"/>
                    <a:pt x="127" y="499"/>
                  </a:cubicBezTo>
                  <a:lnTo>
                    <a:pt x="127" y="499"/>
                  </a:lnTo>
                  <a:cubicBezTo>
                    <a:pt x="117" y="539"/>
                    <a:pt x="107" y="579"/>
                    <a:pt x="96" y="612"/>
                  </a:cubicBezTo>
                  <a:lnTo>
                    <a:pt x="96" y="612"/>
                  </a:lnTo>
                  <a:cubicBezTo>
                    <a:pt x="98" y="609"/>
                    <a:pt x="99" y="607"/>
                    <a:pt x="100" y="604"/>
                  </a:cubicBezTo>
                  <a:lnTo>
                    <a:pt x="100" y="604"/>
                  </a:lnTo>
                  <a:cubicBezTo>
                    <a:pt x="84" y="656"/>
                    <a:pt x="57" y="696"/>
                    <a:pt x="30" y="736"/>
                  </a:cubicBezTo>
                  <a:cubicBezTo>
                    <a:pt x="1" y="781"/>
                    <a:pt x="1" y="856"/>
                    <a:pt x="45" y="915"/>
                  </a:cubicBezTo>
                  <a:cubicBezTo>
                    <a:pt x="67" y="947"/>
                    <a:pt x="111" y="972"/>
                    <a:pt x="157" y="972"/>
                  </a:cubicBezTo>
                  <a:cubicBezTo>
                    <a:pt x="175" y="972"/>
                    <a:pt x="192" y="968"/>
                    <a:pt x="209" y="960"/>
                  </a:cubicBezTo>
                  <a:cubicBezTo>
                    <a:pt x="239" y="960"/>
                    <a:pt x="283" y="945"/>
                    <a:pt x="313" y="915"/>
                  </a:cubicBezTo>
                  <a:cubicBezTo>
                    <a:pt x="343" y="900"/>
                    <a:pt x="373" y="870"/>
                    <a:pt x="402" y="841"/>
                  </a:cubicBezTo>
                  <a:cubicBezTo>
                    <a:pt x="447" y="796"/>
                    <a:pt x="492" y="736"/>
                    <a:pt x="522" y="677"/>
                  </a:cubicBezTo>
                  <a:cubicBezTo>
                    <a:pt x="536" y="632"/>
                    <a:pt x="566" y="588"/>
                    <a:pt x="566" y="558"/>
                  </a:cubicBezTo>
                  <a:cubicBezTo>
                    <a:pt x="581" y="513"/>
                    <a:pt x="581" y="469"/>
                    <a:pt x="596" y="424"/>
                  </a:cubicBezTo>
                  <a:cubicBezTo>
                    <a:pt x="596" y="366"/>
                    <a:pt x="596" y="308"/>
                    <a:pt x="589" y="250"/>
                  </a:cubicBezTo>
                  <a:lnTo>
                    <a:pt x="589" y="250"/>
                  </a:lnTo>
                  <a:cubicBezTo>
                    <a:pt x="591" y="254"/>
                    <a:pt x="593" y="257"/>
                    <a:pt x="596" y="260"/>
                  </a:cubicBezTo>
                  <a:cubicBezTo>
                    <a:pt x="590" y="241"/>
                    <a:pt x="586" y="222"/>
                    <a:pt x="581" y="202"/>
                  </a:cubicBezTo>
                  <a:lnTo>
                    <a:pt x="581" y="202"/>
                  </a:lnTo>
                  <a:cubicBezTo>
                    <a:pt x="581" y="202"/>
                    <a:pt x="581" y="201"/>
                    <a:pt x="581" y="201"/>
                  </a:cubicBezTo>
                  <a:lnTo>
                    <a:pt x="581" y="201"/>
                  </a:lnTo>
                  <a:cubicBezTo>
                    <a:pt x="581" y="201"/>
                    <a:pt x="581" y="201"/>
                    <a:pt x="581" y="201"/>
                  </a:cubicBezTo>
                  <a:lnTo>
                    <a:pt x="581" y="201"/>
                  </a:lnTo>
                  <a:cubicBezTo>
                    <a:pt x="575" y="176"/>
                    <a:pt x="568" y="151"/>
                    <a:pt x="551" y="126"/>
                  </a:cubicBezTo>
                  <a:cubicBezTo>
                    <a:pt x="522" y="82"/>
                    <a:pt x="492" y="52"/>
                    <a:pt x="432" y="22"/>
                  </a:cubicBezTo>
                  <a:cubicBezTo>
                    <a:pt x="401" y="11"/>
                    <a:pt x="362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86;p94">
              <a:extLst>
                <a:ext uri="{FF2B5EF4-FFF2-40B4-BE49-F238E27FC236}">
                  <a16:creationId xmlns:a16="http://schemas.microsoft.com/office/drawing/2014/main" id="{EB6E622C-8D2C-C34D-B044-999FA63ECF7C}"/>
                </a:ext>
              </a:extLst>
            </p:cNvPr>
            <p:cNvSpPr/>
            <p:nvPr/>
          </p:nvSpPr>
          <p:spPr>
            <a:xfrm>
              <a:off x="2806000" y="707500"/>
              <a:ext cx="90725" cy="80275"/>
            </a:xfrm>
            <a:custGeom>
              <a:avLst/>
              <a:gdLst/>
              <a:ahLst/>
              <a:cxnLst/>
              <a:rect l="l" t="t" r="r" b="b"/>
              <a:pathLst>
                <a:path w="3629" h="3211" extrusionOk="0">
                  <a:moveTo>
                    <a:pt x="345" y="0"/>
                  </a:moveTo>
                  <a:cubicBezTo>
                    <a:pt x="243" y="0"/>
                    <a:pt x="142" y="61"/>
                    <a:pt x="90" y="144"/>
                  </a:cubicBezTo>
                  <a:cubicBezTo>
                    <a:pt x="1" y="278"/>
                    <a:pt x="60" y="427"/>
                    <a:pt x="194" y="516"/>
                  </a:cubicBezTo>
                  <a:cubicBezTo>
                    <a:pt x="805" y="962"/>
                    <a:pt x="1281" y="1513"/>
                    <a:pt x="1772" y="2079"/>
                  </a:cubicBezTo>
                  <a:cubicBezTo>
                    <a:pt x="2189" y="2570"/>
                    <a:pt x="2710" y="3150"/>
                    <a:pt x="3394" y="3210"/>
                  </a:cubicBezTo>
                  <a:cubicBezTo>
                    <a:pt x="3399" y="3210"/>
                    <a:pt x="3404" y="3211"/>
                    <a:pt x="3409" y="3211"/>
                  </a:cubicBezTo>
                  <a:cubicBezTo>
                    <a:pt x="3590" y="3211"/>
                    <a:pt x="3629" y="2940"/>
                    <a:pt x="3484" y="2853"/>
                  </a:cubicBezTo>
                  <a:cubicBezTo>
                    <a:pt x="3231" y="2689"/>
                    <a:pt x="2963" y="2540"/>
                    <a:pt x="2740" y="2317"/>
                  </a:cubicBezTo>
                  <a:cubicBezTo>
                    <a:pt x="2501" y="2094"/>
                    <a:pt x="2278" y="1841"/>
                    <a:pt x="2070" y="1588"/>
                  </a:cubicBezTo>
                  <a:cubicBezTo>
                    <a:pt x="1593" y="1007"/>
                    <a:pt x="1087" y="486"/>
                    <a:pt x="477" y="40"/>
                  </a:cubicBezTo>
                  <a:cubicBezTo>
                    <a:pt x="436" y="12"/>
                    <a:pt x="39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87;p94">
              <a:extLst>
                <a:ext uri="{FF2B5EF4-FFF2-40B4-BE49-F238E27FC236}">
                  <a16:creationId xmlns:a16="http://schemas.microsoft.com/office/drawing/2014/main" id="{5FA27695-D217-E247-AC31-85A0D2C5C317}"/>
                </a:ext>
              </a:extLst>
            </p:cNvPr>
            <p:cNvSpPr/>
            <p:nvPr/>
          </p:nvSpPr>
          <p:spPr>
            <a:xfrm>
              <a:off x="2801550" y="584150"/>
              <a:ext cx="35550" cy="132600"/>
            </a:xfrm>
            <a:custGeom>
              <a:avLst/>
              <a:gdLst/>
              <a:ahLst/>
              <a:cxnLst/>
              <a:rect l="l" t="t" r="r" b="b"/>
              <a:pathLst>
                <a:path w="1422" h="5304" extrusionOk="0">
                  <a:moveTo>
                    <a:pt x="1099" y="0"/>
                  </a:moveTo>
                  <a:cubicBezTo>
                    <a:pt x="1090" y="0"/>
                    <a:pt x="1081" y="1"/>
                    <a:pt x="1072" y="2"/>
                  </a:cubicBezTo>
                  <a:cubicBezTo>
                    <a:pt x="640" y="47"/>
                    <a:pt x="328" y="404"/>
                    <a:pt x="179" y="776"/>
                  </a:cubicBezTo>
                  <a:cubicBezTo>
                    <a:pt x="0" y="1252"/>
                    <a:pt x="104" y="1773"/>
                    <a:pt x="253" y="2235"/>
                  </a:cubicBezTo>
                  <a:cubicBezTo>
                    <a:pt x="402" y="2741"/>
                    <a:pt x="596" y="3217"/>
                    <a:pt x="521" y="3738"/>
                  </a:cubicBezTo>
                  <a:cubicBezTo>
                    <a:pt x="476" y="3991"/>
                    <a:pt x="402" y="4229"/>
                    <a:pt x="328" y="4467"/>
                  </a:cubicBezTo>
                  <a:cubicBezTo>
                    <a:pt x="238" y="4721"/>
                    <a:pt x="134" y="4929"/>
                    <a:pt x="194" y="5197"/>
                  </a:cubicBezTo>
                  <a:cubicBezTo>
                    <a:pt x="215" y="5262"/>
                    <a:pt x="277" y="5304"/>
                    <a:pt x="344" y="5304"/>
                  </a:cubicBezTo>
                  <a:cubicBezTo>
                    <a:pt x="368" y="5304"/>
                    <a:pt x="393" y="5298"/>
                    <a:pt x="417" y="5286"/>
                  </a:cubicBezTo>
                  <a:cubicBezTo>
                    <a:pt x="774" y="5093"/>
                    <a:pt x="923" y="4527"/>
                    <a:pt x="1012" y="4155"/>
                  </a:cubicBezTo>
                  <a:cubicBezTo>
                    <a:pt x="1131" y="3693"/>
                    <a:pt x="1131" y="3247"/>
                    <a:pt x="1012" y="2800"/>
                  </a:cubicBezTo>
                  <a:cubicBezTo>
                    <a:pt x="908" y="2339"/>
                    <a:pt x="685" y="1907"/>
                    <a:pt x="655" y="1446"/>
                  </a:cubicBezTo>
                  <a:cubicBezTo>
                    <a:pt x="655" y="1237"/>
                    <a:pt x="670" y="1029"/>
                    <a:pt x="789" y="836"/>
                  </a:cubicBezTo>
                  <a:cubicBezTo>
                    <a:pt x="893" y="657"/>
                    <a:pt x="1027" y="597"/>
                    <a:pt x="1206" y="508"/>
                  </a:cubicBezTo>
                  <a:cubicBezTo>
                    <a:pt x="1421" y="393"/>
                    <a:pt x="1346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88;p94">
              <a:extLst>
                <a:ext uri="{FF2B5EF4-FFF2-40B4-BE49-F238E27FC236}">
                  <a16:creationId xmlns:a16="http://schemas.microsoft.com/office/drawing/2014/main" id="{D6B7334F-CC25-3643-B6B3-CC06386BA6E0}"/>
                </a:ext>
              </a:extLst>
            </p:cNvPr>
            <p:cNvSpPr/>
            <p:nvPr/>
          </p:nvSpPr>
          <p:spPr>
            <a:xfrm>
              <a:off x="2797075" y="539175"/>
              <a:ext cx="39525" cy="79425"/>
            </a:xfrm>
            <a:custGeom>
              <a:avLst/>
              <a:gdLst/>
              <a:ahLst/>
              <a:cxnLst/>
              <a:rect l="l" t="t" r="r" b="b"/>
              <a:pathLst>
                <a:path w="1581" h="3177" extrusionOk="0">
                  <a:moveTo>
                    <a:pt x="1200" y="0"/>
                  </a:moveTo>
                  <a:cubicBezTo>
                    <a:pt x="1174" y="0"/>
                    <a:pt x="1146" y="5"/>
                    <a:pt x="1117" y="15"/>
                  </a:cubicBezTo>
                  <a:cubicBezTo>
                    <a:pt x="596" y="193"/>
                    <a:pt x="254" y="699"/>
                    <a:pt x="134" y="1206"/>
                  </a:cubicBezTo>
                  <a:cubicBezTo>
                    <a:pt x="0" y="1831"/>
                    <a:pt x="134" y="2545"/>
                    <a:pt x="432" y="3096"/>
                  </a:cubicBezTo>
                  <a:cubicBezTo>
                    <a:pt x="460" y="3152"/>
                    <a:pt x="511" y="3176"/>
                    <a:pt x="564" y="3176"/>
                  </a:cubicBezTo>
                  <a:cubicBezTo>
                    <a:pt x="652" y="3176"/>
                    <a:pt x="745" y="3109"/>
                    <a:pt x="745" y="3007"/>
                  </a:cubicBezTo>
                  <a:cubicBezTo>
                    <a:pt x="730" y="2471"/>
                    <a:pt x="551" y="1950"/>
                    <a:pt x="670" y="1414"/>
                  </a:cubicBezTo>
                  <a:cubicBezTo>
                    <a:pt x="760" y="1012"/>
                    <a:pt x="953" y="699"/>
                    <a:pt x="1325" y="536"/>
                  </a:cubicBezTo>
                  <a:cubicBezTo>
                    <a:pt x="1581" y="401"/>
                    <a:pt x="1448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89;p94">
              <a:extLst>
                <a:ext uri="{FF2B5EF4-FFF2-40B4-BE49-F238E27FC236}">
                  <a16:creationId xmlns:a16="http://schemas.microsoft.com/office/drawing/2014/main" id="{AB59C062-85B9-CC41-AA4E-63C08A2554BA}"/>
                </a:ext>
              </a:extLst>
            </p:cNvPr>
            <p:cNvSpPr/>
            <p:nvPr/>
          </p:nvSpPr>
          <p:spPr>
            <a:xfrm>
              <a:off x="2784425" y="533250"/>
              <a:ext cx="34250" cy="27200"/>
            </a:xfrm>
            <a:custGeom>
              <a:avLst/>
              <a:gdLst/>
              <a:ahLst/>
              <a:cxnLst/>
              <a:rect l="l" t="t" r="r" b="b"/>
              <a:pathLst>
                <a:path w="1370" h="1088" extrusionOk="0">
                  <a:moveTo>
                    <a:pt x="654" y="579"/>
                  </a:moveTo>
                  <a:lnTo>
                    <a:pt x="654" y="579"/>
                  </a:lnTo>
                  <a:cubicBezTo>
                    <a:pt x="655" y="579"/>
                    <a:pt x="655" y="579"/>
                    <a:pt x="655" y="579"/>
                  </a:cubicBezTo>
                  <a:cubicBezTo>
                    <a:pt x="660" y="581"/>
                    <a:pt x="662" y="582"/>
                    <a:pt x="662" y="582"/>
                  </a:cubicBezTo>
                  <a:cubicBezTo>
                    <a:pt x="661" y="582"/>
                    <a:pt x="658" y="581"/>
                    <a:pt x="654" y="579"/>
                  </a:cubicBezTo>
                  <a:close/>
                  <a:moveTo>
                    <a:pt x="396" y="0"/>
                  </a:moveTo>
                  <a:cubicBezTo>
                    <a:pt x="324" y="0"/>
                    <a:pt x="254" y="8"/>
                    <a:pt x="194" y="29"/>
                  </a:cubicBezTo>
                  <a:cubicBezTo>
                    <a:pt x="119" y="58"/>
                    <a:pt x="30" y="118"/>
                    <a:pt x="15" y="207"/>
                  </a:cubicBezTo>
                  <a:cubicBezTo>
                    <a:pt x="0" y="282"/>
                    <a:pt x="0" y="341"/>
                    <a:pt x="30" y="416"/>
                  </a:cubicBezTo>
                  <a:cubicBezTo>
                    <a:pt x="75" y="475"/>
                    <a:pt x="134" y="520"/>
                    <a:pt x="194" y="535"/>
                  </a:cubicBezTo>
                  <a:cubicBezTo>
                    <a:pt x="219" y="545"/>
                    <a:pt x="244" y="548"/>
                    <a:pt x="268" y="548"/>
                  </a:cubicBezTo>
                  <a:cubicBezTo>
                    <a:pt x="318" y="548"/>
                    <a:pt x="368" y="535"/>
                    <a:pt x="417" y="535"/>
                  </a:cubicBezTo>
                  <a:lnTo>
                    <a:pt x="447" y="535"/>
                  </a:lnTo>
                  <a:cubicBezTo>
                    <a:pt x="492" y="535"/>
                    <a:pt x="521" y="535"/>
                    <a:pt x="566" y="549"/>
                  </a:cubicBezTo>
                  <a:cubicBezTo>
                    <a:pt x="581" y="564"/>
                    <a:pt x="611" y="564"/>
                    <a:pt x="626" y="564"/>
                  </a:cubicBezTo>
                  <a:cubicBezTo>
                    <a:pt x="626" y="566"/>
                    <a:pt x="626" y="568"/>
                    <a:pt x="626" y="569"/>
                  </a:cubicBezTo>
                  <a:lnTo>
                    <a:pt x="626" y="569"/>
                  </a:lnTo>
                  <a:cubicBezTo>
                    <a:pt x="625" y="569"/>
                    <a:pt x="623" y="569"/>
                    <a:pt x="622" y="569"/>
                  </a:cubicBezTo>
                  <a:cubicBezTo>
                    <a:pt x="618" y="569"/>
                    <a:pt x="618" y="571"/>
                    <a:pt x="626" y="579"/>
                  </a:cubicBezTo>
                  <a:cubicBezTo>
                    <a:pt x="670" y="594"/>
                    <a:pt x="700" y="609"/>
                    <a:pt x="730" y="624"/>
                  </a:cubicBezTo>
                  <a:cubicBezTo>
                    <a:pt x="745" y="639"/>
                    <a:pt x="745" y="639"/>
                    <a:pt x="760" y="639"/>
                  </a:cubicBezTo>
                  <a:cubicBezTo>
                    <a:pt x="760" y="648"/>
                    <a:pt x="770" y="656"/>
                    <a:pt x="772" y="659"/>
                  </a:cubicBezTo>
                  <a:lnTo>
                    <a:pt x="772" y="659"/>
                  </a:lnTo>
                  <a:cubicBezTo>
                    <a:pt x="769" y="656"/>
                    <a:pt x="766" y="654"/>
                    <a:pt x="760" y="654"/>
                  </a:cubicBezTo>
                  <a:cubicBezTo>
                    <a:pt x="768" y="658"/>
                    <a:pt x="772" y="660"/>
                    <a:pt x="773" y="660"/>
                  </a:cubicBezTo>
                  <a:cubicBezTo>
                    <a:pt x="773" y="660"/>
                    <a:pt x="773" y="660"/>
                    <a:pt x="772" y="659"/>
                  </a:cubicBezTo>
                  <a:lnTo>
                    <a:pt x="772" y="659"/>
                  </a:lnTo>
                  <a:cubicBezTo>
                    <a:pt x="777" y="663"/>
                    <a:pt x="780" y="669"/>
                    <a:pt x="789" y="669"/>
                  </a:cubicBezTo>
                  <a:cubicBezTo>
                    <a:pt x="819" y="698"/>
                    <a:pt x="849" y="728"/>
                    <a:pt x="864" y="758"/>
                  </a:cubicBezTo>
                  <a:cubicBezTo>
                    <a:pt x="874" y="758"/>
                    <a:pt x="884" y="771"/>
                    <a:pt x="885" y="771"/>
                  </a:cubicBezTo>
                  <a:cubicBezTo>
                    <a:pt x="885" y="771"/>
                    <a:pt x="884" y="768"/>
                    <a:pt x="879" y="758"/>
                  </a:cubicBezTo>
                  <a:lnTo>
                    <a:pt x="879" y="758"/>
                  </a:lnTo>
                  <a:cubicBezTo>
                    <a:pt x="893" y="773"/>
                    <a:pt x="893" y="803"/>
                    <a:pt x="908" y="817"/>
                  </a:cubicBezTo>
                  <a:cubicBezTo>
                    <a:pt x="923" y="847"/>
                    <a:pt x="953" y="877"/>
                    <a:pt x="968" y="922"/>
                  </a:cubicBezTo>
                  <a:cubicBezTo>
                    <a:pt x="983" y="966"/>
                    <a:pt x="1027" y="996"/>
                    <a:pt x="1057" y="1041"/>
                  </a:cubicBezTo>
                  <a:cubicBezTo>
                    <a:pt x="1082" y="1072"/>
                    <a:pt x="1125" y="1087"/>
                    <a:pt x="1170" y="1087"/>
                  </a:cubicBezTo>
                  <a:cubicBezTo>
                    <a:pt x="1233" y="1087"/>
                    <a:pt x="1299" y="1057"/>
                    <a:pt x="1325" y="996"/>
                  </a:cubicBezTo>
                  <a:cubicBezTo>
                    <a:pt x="1340" y="966"/>
                    <a:pt x="1355" y="936"/>
                    <a:pt x="1355" y="907"/>
                  </a:cubicBezTo>
                  <a:cubicBezTo>
                    <a:pt x="1370" y="832"/>
                    <a:pt x="1370" y="788"/>
                    <a:pt x="1355" y="728"/>
                  </a:cubicBezTo>
                  <a:cubicBezTo>
                    <a:pt x="1340" y="654"/>
                    <a:pt x="1310" y="594"/>
                    <a:pt x="1281" y="535"/>
                  </a:cubicBezTo>
                  <a:cubicBezTo>
                    <a:pt x="1221" y="416"/>
                    <a:pt x="1132" y="311"/>
                    <a:pt x="1042" y="237"/>
                  </a:cubicBezTo>
                  <a:cubicBezTo>
                    <a:pt x="923" y="148"/>
                    <a:pt x="789" y="73"/>
                    <a:pt x="655" y="29"/>
                  </a:cubicBezTo>
                  <a:cubicBezTo>
                    <a:pt x="574" y="12"/>
                    <a:pt x="483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90;p94">
              <a:extLst>
                <a:ext uri="{FF2B5EF4-FFF2-40B4-BE49-F238E27FC236}">
                  <a16:creationId xmlns:a16="http://schemas.microsoft.com/office/drawing/2014/main" id="{825D1F62-3F17-664D-9B66-D0E2B2A39F44}"/>
                </a:ext>
              </a:extLst>
            </p:cNvPr>
            <p:cNvSpPr/>
            <p:nvPr/>
          </p:nvSpPr>
          <p:spPr>
            <a:xfrm>
              <a:off x="2668325" y="485900"/>
              <a:ext cx="137325" cy="58900"/>
            </a:xfrm>
            <a:custGeom>
              <a:avLst/>
              <a:gdLst/>
              <a:ahLst/>
              <a:cxnLst/>
              <a:rect l="l" t="t" r="r" b="b"/>
              <a:pathLst>
                <a:path w="5493" h="2356" extrusionOk="0">
                  <a:moveTo>
                    <a:pt x="3982" y="1"/>
                  </a:moveTo>
                  <a:cubicBezTo>
                    <a:pt x="3402" y="1"/>
                    <a:pt x="2811" y="80"/>
                    <a:pt x="2233" y="121"/>
                  </a:cubicBezTo>
                  <a:cubicBezTo>
                    <a:pt x="1876" y="151"/>
                    <a:pt x="1533" y="166"/>
                    <a:pt x="1176" y="196"/>
                  </a:cubicBezTo>
                  <a:cubicBezTo>
                    <a:pt x="849" y="226"/>
                    <a:pt x="506" y="211"/>
                    <a:pt x="194" y="330"/>
                  </a:cubicBezTo>
                  <a:cubicBezTo>
                    <a:pt x="0" y="419"/>
                    <a:pt x="75" y="732"/>
                    <a:pt x="253" y="776"/>
                  </a:cubicBezTo>
                  <a:cubicBezTo>
                    <a:pt x="347" y="804"/>
                    <a:pt x="442" y="813"/>
                    <a:pt x="538" y="813"/>
                  </a:cubicBezTo>
                  <a:cubicBezTo>
                    <a:pt x="704" y="813"/>
                    <a:pt x="873" y="786"/>
                    <a:pt x="1042" y="776"/>
                  </a:cubicBezTo>
                  <a:cubicBezTo>
                    <a:pt x="1325" y="761"/>
                    <a:pt x="1608" y="732"/>
                    <a:pt x="1891" y="717"/>
                  </a:cubicBezTo>
                  <a:cubicBezTo>
                    <a:pt x="2456" y="672"/>
                    <a:pt x="3007" y="642"/>
                    <a:pt x="3558" y="598"/>
                  </a:cubicBezTo>
                  <a:cubicBezTo>
                    <a:pt x="3714" y="586"/>
                    <a:pt x="3897" y="562"/>
                    <a:pt x="4077" y="562"/>
                  </a:cubicBezTo>
                  <a:cubicBezTo>
                    <a:pt x="4341" y="562"/>
                    <a:pt x="4598" y="614"/>
                    <a:pt x="4749" y="836"/>
                  </a:cubicBezTo>
                  <a:cubicBezTo>
                    <a:pt x="5017" y="1253"/>
                    <a:pt x="4749" y="1759"/>
                    <a:pt x="4778" y="2205"/>
                  </a:cubicBezTo>
                  <a:cubicBezTo>
                    <a:pt x="4778" y="2288"/>
                    <a:pt x="4856" y="2356"/>
                    <a:pt x="4929" y="2356"/>
                  </a:cubicBezTo>
                  <a:cubicBezTo>
                    <a:pt x="4962" y="2356"/>
                    <a:pt x="4993" y="2342"/>
                    <a:pt x="5017" y="2310"/>
                  </a:cubicBezTo>
                  <a:cubicBezTo>
                    <a:pt x="5359" y="1908"/>
                    <a:pt x="5493" y="1282"/>
                    <a:pt x="5314" y="776"/>
                  </a:cubicBezTo>
                  <a:cubicBezTo>
                    <a:pt x="5121" y="255"/>
                    <a:pt x="4674" y="17"/>
                    <a:pt x="4123" y="2"/>
                  </a:cubicBezTo>
                  <a:cubicBezTo>
                    <a:pt x="4076" y="1"/>
                    <a:pt x="4029" y="1"/>
                    <a:pt x="3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91;p94">
              <a:extLst>
                <a:ext uri="{FF2B5EF4-FFF2-40B4-BE49-F238E27FC236}">
                  <a16:creationId xmlns:a16="http://schemas.microsoft.com/office/drawing/2014/main" id="{3FB0EEDC-DF71-8D46-9ABF-F2565C3F6324}"/>
                </a:ext>
              </a:extLst>
            </p:cNvPr>
            <p:cNvSpPr/>
            <p:nvPr/>
          </p:nvSpPr>
          <p:spPr>
            <a:xfrm>
              <a:off x="2615025" y="762100"/>
              <a:ext cx="133325" cy="49150"/>
            </a:xfrm>
            <a:custGeom>
              <a:avLst/>
              <a:gdLst/>
              <a:ahLst/>
              <a:cxnLst/>
              <a:rect l="l" t="t" r="r" b="b"/>
              <a:pathLst>
                <a:path w="5333" h="1966" extrusionOk="0">
                  <a:moveTo>
                    <a:pt x="3666" y="0"/>
                  </a:moveTo>
                  <a:cubicBezTo>
                    <a:pt x="3408" y="0"/>
                    <a:pt x="3147" y="32"/>
                    <a:pt x="2891" y="73"/>
                  </a:cubicBezTo>
                  <a:cubicBezTo>
                    <a:pt x="2370" y="163"/>
                    <a:pt x="1850" y="341"/>
                    <a:pt x="1373" y="579"/>
                  </a:cubicBezTo>
                  <a:cubicBezTo>
                    <a:pt x="1135" y="699"/>
                    <a:pt x="912" y="833"/>
                    <a:pt x="703" y="981"/>
                  </a:cubicBezTo>
                  <a:cubicBezTo>
                    <a:pt x="495" y="1130"/>
                    <a:pt x="182" y="1309"/>
                    <a:pt x="78" y="1562"/>
                  </a:cubicBezTo>
                  <a:cubicBezTo>
                    <a:pt x="0" y="1718"/>
                    <a:pt x="93" y="1965"/>
                    <a:pt x="286" y="1965"/>
                  </a:cubicBezTo>
                  <a:cubicBezTo>
                    <a:pt x="314" y="1965"/>
                    <a:pt x="344" y="1960"/>
                    <a:pt x="376" y="1949"/>
                  </a:cubicBezTo>
                  <a:cubicBezTo>
                    <a:pt x="584" y="1874"/>
                    <a:pt x="733" y="1696"/>
                    <a:pt x="897" y="1562"/>
                  </a:cubicBezTo>
                  <a:cubicBezTo>
                    <a:pt x="1076" y="1443"/>
                    <a:pt x="1254" y="1324"/>
                    <a:pt x="1433" y="1220"/>
                  </a:cubicBezTo>
                  <a:cubicBezTo>
                    <a:pt x="1820" y="996"/>
                    <a:pt x="2237" y="833"/>
                    <a:pt x="2668" y="728"/>
                  </a:cubicBezTo>
                  <a:cubicBezTo>
                    <a:pt x="2964" y="656"/>
                    <a:pt x="3340" y="583"/>
                    <a:pt x="3704" y="583"/>
                  </a:cubicBezTo>
                  <a:cubicBezTo>
                    <a:pt x="4238" y="583"/>
                    <a:pt x="4745" y="739"/>
                    <a:pt x="4931" y="1279"/>
                  </a:cubicBezTo>
                  <a:cubicBezTo>
                    <a:pt x="4965" y="1376"/>
                    <a:pt x="5055" y="1425"/>
                    <a:pt x="5141" y="1425"/>
                  </a:cubicBezTo>
                  <a:cubicBezTo>
                    <a:pt x="5239" y="1425"/>
                    <a:pt x="5333" y="1361"/>
                    <a:pt x="5333" y="1234"/>
                  </a:cubicBezTo>
                  <a:cubicBezTo>
                    <a:pt x="5318" y="743"/>
                    <a:pt x="4975" y="341"/>
                    <a:pt x="4529" y="163"/>
                  </a:cubicBezTo>
                  <a:cubicBezTo>
                    <a:pt x="4257" y="43"/>
                    <a:pt x="3964" y="0"/>
                    <a:pt x="3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92;p94">
              <a:extLst>
                <a:ext uri="{FF2B5EF4-FFF2-40B4-BE49-F238E27FC236}">
                  <a16:creationId xmlns:a16="http://schemas.microsoft.com/office/drawing/2014/main" id="{78BD3F8D-C48B-8845-924D-78B60F61D31B}"/>
                </a:ext>
              </a:extLst>
            </p:cNvPr>
            <p:cNvSpPr/>
            <p:nvPr/>
          </p:nvSpPr>
          <p:spPr>
            <a:xfrm>
              <a:off x="2481700" y="791275"/>
              <a:ext cx="150175" cy="89025"/>
            </a:xfrm>
            <a:custGeom>
              <a:avLst/>
              <a:gdLst/>
              <a:ahLst/>
              <a:cxnLst/>
              <a:rect l="l" t="t" r="r" b="b"/>
              <a:pathLst>
                <a:path w="6007" h="3561" extrusionOk="0">
                  <a:moveTo>
                    <a:pt x="4429" y="0"/>
                  </a:moveTo>
                  <a:cubicBezTo>
                    <a:pt x="4019" y="0"/>
                    <a:pt x="3612" y="133"/>
                    <a:pt x="3238" y="335"/>
                  </a:cubicBezTo>
                  <a:cubicBezTo>
                    <a:pt x="2628" y="663"/>
                    <a:pt x="2077" y="1154"/>
                    <a:pt x="1571" y="1615"/>
                  </a:cubicBezTo>
                  <a:cubicBezTo>
                    <a:pt x="1288" y="1869"/>
                    <a:pt x="1020" y="2122"/>
                    <a:pt x="752" y="2389"/>
                  </a:cubicBezTo>
                  <a:cubicBezTo>
                    <a:pt x="499" y="2628"/>
                    <a:pt x="157" y="2896"/>
                    <a:pt x="53" y="3238"/>
                  </a:cubicBezTo>
                  <a:cubicBezTo>
                    <a:pt x="0" y="3382"/>
                    <a:pt x="133" y="3561"/>
                    <a:pt x="297" y="3561"/>
                  </a:cubicBezTo>
                  <a:cubicBezTo>
                    <a:pt x="319" y="3561"/>
                    <a:pt x="342" y="3558"/>
                    <a:pt x="365" y="3551"/>
                  </a:cubicBezTo>
                  <a:cubicBezTo>
                    <a:pt x="618" y="3431"/>
                    <a:pt x="797" y="3208"/>
                    <a:pt x="1005" y="3000"/>
                  </a:cubicBezTo>
                  <a:cubicBezTo>
                    <a:pt x="1229" y="2776"/>
                    <a:pt x="1452" y="2538"/>
                    <a:pt x="1690" y="2330"/>
                  </a:cubicBezTo>
                  <a:cubicBezTo>
                    <a:pt x="2151" y="1913"/>
                    <a:pt x="2613" y="1481"/>
                    <a:pt x="3119" y="1139"/>
                  </a:cubicBezTo>
                  <a:cubicBezTo>
                    <a:pt x="3505" y="850"/>
                    <a:pt x="3968" y="598"/>
                    <a:pt x="4460" y="598"/>
                  </a:cubicBezTo>
                  <a:cubicBezTo>
                    <a:pt x="4499" y="598"/>
                    <a:pt x="4538" y="600"/>
                    <a:pt x="4578" y="603"/>
                  </a:cubicBezTo>
                  <a:cubicBezTo>
                    <a:pt x="4801" y="633"/>
                    <a:pt x="5024" y="707"/>
                    <a:pt x="5203" y="827"/>
                  </a:cubicBezTo>
                  <a:cubicBezTo>
                    <a:pt x="5396" y="961"/>
                    <a:pt x="5486" y="1139"/>
                    <a:pt x="5635" y="1318"/>
                  </a:cubicBezTo>
                  <a:cubicBezTo>
                    <a:pt x="5669" y="1357"/>
                    <a:pt x="5710" y="1373"/>
                    <a:pt x="5751" y="1373"/>
                  </a:cubicBezTo>
                  <a:cubicBezTo>
                    <a:pt x="5851" y="1373"/>
                    <a:pt x="5951" y="1275"/>
                    <a:pt x="5962" y="1169"/>
                  </a:cubicBezTo>
                  <a:cubicBezTo>
                    <a:pt x="6007" y="648"/>
                    <a:pt x="5441" y="231"/>
                    <a:pt x="5009" y="97"/>
                  </a:cubicBezTo>
                  <a:cubicBezTo>
                    <a:pt x="4818" y="30"/>
                    <a:pt x="4623" y="0"/>
                    <a:pt x="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93;p94">
              <a:extLst>
                <a:ext uri="{FF2B5EF4-FFF2-40B4-BE49-F238E27FC236}">
                  <a16:creationId xmlns:a16="http://schemas.microsoft.com/office/drawing/2014/main" id="{67DF79AA-0EA0-2147-B6C3-F99EEB076BD7}"/>
                </a:ext>
              </a:extLst>
            </p:cNvPr>
            <p:cNvSpPr/>
            <p:nvPr/>
          </p:nvSpPr>
          <p:spPr>
            <a:xfrm>
              <a:off x="2690925" y="566425"/>
              <a:ext cx="65625" cy="205875"/>
            </a:xfrm>
            <a:custGeom>
              <a:avLst/>
              <a:gdLst/>
              <a:ahLst/>
              <a:cxnLst/>
              <a:rect l="l" t="t" r="r" b="b"/>
              <a:pathLst>
                <a:path w="2625" h="8235" extrusionOk="0">
                  <a:moveTo>
                    <a:pt x="2324" y="0"/>
                  </a:moveTo>
                  <a:cubicBezTo>
                    <a:pt x="2181" y="0"/>
                    <a:pt x="2036" y="93"/>
                    <a:pt x="2029" y="279"/>
                  </a:cubicBezTo>
                  <a:cubicBezTo>
                    <a:pt x="2014" y="949"/>
                    <a:pt x="1567" y="1485"/>
                    <a:pt x="1195" y="2006"/>
                  </a:cubicBezTo>
                  <a:cubicBezTo>
                    <a:pt x="808" y="2572"/>
                    <a:pt x="525" y="3152"/>
                    <a:pt x="421" y="3837"/>
                  </a:cubicBezTo>
                  <a:cubicBezTo>
                    <a:pt x="228" y="5236"/>
                    <a:pt x="600" y="6680"/>
                    <a:pt x="49" y="8019"/>
                  </a:cubicBezTo>
                  <a:cubicBezTo>
                    <a:pt x="0" y="8146"/>
                    <a:pt x="111" y="8235"/>
                    <a:pt x="223" y="8235"/>
                  </a:cubicBezTo>
                  <a:cubicBezTo>
                    <a:pt x="281" y="8235"/>
                    <a:pt x="340" y="8210"/>
                    <a:pt x="376" y="8153"/>
                  </a:cubicBezTo>
                  <a:cubicBezTo>
                    <a:pt x="1240" y="6918"/>
                    <a:pt x="793" y="5340"/>
                    <a:pt x="987" y="3956"/>
                  </a:cubicBezTo>
                  <a:cubicBezTo>
                    <a:pt x="1091" y="3212"/>
                    <a:pt x="1448" y="2661"/>
                    <a:pt x="1865" y="2066"/>
                  </a:cubicBezTo>
                  <a:cubicBezTo>
                    <a:pt x="2252" y="1545"/>
                    <a:pt x="2624" y="964"/>
                    <a:pt x="2609" y="279"/>
                  </a:cubicBezTo>
                  <a:cubicBezTo>
                    <a:pt x="2609" y="93"/>
                    <a:pt x="2468" y="0"/>
                    <a:pt x="2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94;p94">
              <a:extLst>
                <a:ext uri="{FF2B5EF4-FFF2-40B4-BE49-F238E27FC236}">
                  <a16:creationId xmlns:a16="http://schemas.microsoft.com/office/drawing/2014/main" id="{55543982-9909-3D4E-8AB7-EAF351B5455A}"/>
                </a:ext>
              </a:extLst>
            </p:cNvPr>
            <p:cNvSpPr/>
            <p:nvPr/>
          </p:nvSpPr>
          <p:spPr>
            <a:xfrm>
              <a:off x="2702925" y="657850"/>
              <a:ext cx="37600" cy="36600"/>
            </a:xfrm>
            <a:custGeom>
              <a:avLst/>
              <a:gdLst/>
              <a:ahLst/>
              <a:cxnLst/>
              <a:rect l="l" t="t" r="r" b="b"/>
              <a:pathLst>
                <a:path w="1504" h="1464" extrusionOk="0">
                  <a:moveTo>
                    <a:pt x="1244" y="0"/>
                  </a:moveTo>
                  <a:cubicBezTo>
                    <a:pt x="1236" y="0"/>
                    <a:pt x="1229" y="1"/>
                    <a:pt x="1221" y="1"/>
                  </a:cubicBezTo>
                  <a:cubicBezTo>
                    <a:pt x="894" y="31"/>
                    <a:pt x="596" y="180"/>
                    <a:pt x="358" y="418"/>
                  </a:cubicBezTo>
                  <a:cubicBezTo>
                    <a:pt x="239" y="537"/>
                    <a:pt x="149" y="686"/>
                    <a:pt x="90" y="850"/>
                  </a:cubicBezTo>
                  <a:cubicBezTo>
                    <a:pt x="30" y="998"/>
                    <a:pt x="1" y="1177"/>
                    <a:pt x="45" y="1326"/>
                  </a:cubicBezTo>
                  <a:cubicBezTo>
                    <a:pt x="60" y="1400"/>
                    <a:pt x="135" y="1445"/>
                    <a:pt x="194" y="1460"/>
                  </a:cubicBezTo>
                  <a:cubicBezTo>
                    <a:pt x="207" y="1462"/>
                    <a:pt x="219" y="1464"/>
                    <a:pt x="232" y="1464"/>
                  </a:cubicBezTo>
                  <a:cubicBezTo>
                    <a:pt x="297" y="1464"/>
                    <a:pt x="363" y="1433"/>
                    <a:pt x="388" y="1371"/>
                  </a:cubicBezTo>
                  <a:cubicBezTo>
                    <a:pt x="403" y="1326"/>
                    <a:pt x="417" y="1296"/>
                    <a:pt x="432" y="1252"/>
                  </a:cubicBezTo>
                  <a:cubicBezTo>
                    <a:pt x="447" y="1237"/>
                    <a:pt x="447" y="1222"/>
                    <a:pt x="447" y="1207"/>
                  </a:cubicBezTo>
                  <a:cubicBezTo>
                    <a:pt x="447" y="1199"/>
                    <a:pt x="451" y="1196"/>
                    <a:pt x="455" y="1192"/>
                  </a:cubicBezTo>
                  <a:lnTo>
                    <a:pt x="455" y="1192"/>
                  </a:lnTo>
                  <a:lnTo>
                    <a:pt x="447" y="1207"/>
                  </a:lnTo>
                  <a:cubicBezTo>
                    <a:pt x="452" y="1202"/>
                    <a:pt x="455" y="1195"/>
                    <a:pt x="458" y="1188"/>
                  </a:cubicBezTo>
                  <a:lnTo>
                    <a:pt x="458" y="1188"/>
                  </a:lnTo>
                  <a:cubicBezTo>
                    <a:pt x="460" y="1185"/>
                    <a:pt x="462" y="1182"/>
                    <a:pt x="462" y="1177"/>
                  </a:cubicBezTo>
                  <a:lnTo>
                    <a:pt x="462" y="1177"/>
                  </a:lnTo>
                  <a:cubicBezTo>
                    <a:pt x="466" y="1166"/>
                    <a:pt x="470" y="1155"/>
                    <a:pt x="477" y="1147"/>
                  </a:cubicBezTo>
                  <a:lnTo>
                    <a:pt x="477" y="1147"/>
                  </a:lnTo>
                  <a:cubicBezTo>
                    <a:pt x="468" y="1165"/>
                    <a:pt x="465" y="1172"/>
                    <a:pt x="466" y="1172"/>
                  </a:cubicBezTo>
                  <a:cubicBezTo>
                    <a:pt x="467" y="1172"/>
                    <a:pt x="471" y="1168"/>
                    <a:pt x="477" y="1162"/>
                  </a:cubicBezTo>
                  <a:cubicBezTo>
                    <a:pt x="477" y="1147"/>
                    <a:pt x="477" y="1132"/>
                    <a:pt x="492" y="1118"/>
                  </a:cubicBezTo>
                  <a:cubicBezTo>
                    <a:pt x="507" y="1103"/>
                    <a:pt x="522" y="1073"/>
                    <a:pt x="536" y="1043"/>
                  </a:cubicBezTo>
                  <a:cubicBezTo>
                    <a:pt x="561" y="1006"/>
                    <a:pt x="586" y="959"/>
                    <a:pt x="611" y="918"/>
                  </a:cubicBezTo>
                  <a:lnTo>
                    <a:pt x="611" y="918"/>
                  </a:lnTo>
                  <a:cubicBezTo>
                    <a:pt x="609" y="922"/>
                    <a:pt x="608" y="924"/>
                    <a:pt x="609" y="924"/>
                  </a:cubicBezTo>
                  <a:cubicBezTo>
                    <a:pt x="610" y="924"/>
                    <a:pt x="615" y="917"/>
                    <a:pt x="626" y="894"/>
                  </a:cubicBezTo>
                  <a:lnTo>
                    <a:pt x="626" y="894"/>
                  </a:lnTo>
                  <a:cubicBezTo>
                    <a:pt x="621" y="902"/>
                    <a:pt x="616" y="910"/>
                    <a:pt x="611" y="918"/>
                  </a:cubicBezTo>
                  <a:lnTo>
                    <a:pt x="611" y="918"/>
                  </a:lnTo>
                  <a:cubicBezTo>
                    <a:pt x="614" y="911"/>
                    <a:pt x="620" y="900"/>
                    <a:pt x="626" y="894"/>
                  </a:cubicBezTo>
                  <a:lnTo>
                    <a:pt x="626" y="894"/>
                  </a:lnTo>
                  <a:cubicBezTo>
                    <a:pt x="626" y="894"/>
                    <a:pt x="626" y="894"/>
                    <a:pt x="626" y="894"/>
                  </a:cubicBezTo>
                  <a:cubicBezTo>
                    <a:pt x="641" y="879"/>
                    <a:pt x="656" y="865"/>
                    <a:pt x="656" y="865"/>
                  </a:cubicBezTo>
                  <a:cubicBezTo>
                    <a:pt x="685" y="835"/>
                    <a:pt x="700" y="820"/>
                    <a:pt x="730" y="790"/>
                  </a:cubicBezTo>
                  <a:cubicBezTo>
                    <a:pt x="745" y="775"/>
                    <a:pt x="775" y="745"/>
                    <a:pt x="790" y="731"/>
                  </a:cubicBezTo>
                  <a:cubicBezTo>
                    <a:pt x="804" y="716"/>
                    <a:pt x="819" y="716"/>
                    <a:pt x="819" y="701"/>
                  </a:cubicBezTo>
                  <a:lnTo>
                    <a:pt x="819" y="701"/>
                  </a:lnTo>
                  <a:cubicBezTo>
                    <a:pt x="819" y="701"/>
                    <a:pt x="819" y="701"/>
                    <a:pt x="819" y="701"/>
                  </a:cubicBezTo>
                  <a:cubicBezTo>
                    <a:pt x="879" y="671"/>
                    <a:pt x="923" y="641"/>
                    <a:pt x="983" y="611"/>
                  </a:cubicBezTo>
                  <a:cubicBezTo>
                    <a:pt x="998" y="611"/>
                    <a:pt x="1013" y="597"/>
                    <a:pt x="1028" y="597"/>
                  </a:cubicBezTo>
                  <a:cubicBezTo>
                    <a:pt x="1020" y="597"/>
                    <a:pt x="1012" y="597"/>
                    <a:pt x="1004" y="599"/>
                  </a:cubicBezTo>
                  <a:lnTo>
                    <a:pt x="1004" y="599"/>
                  </a:lnTo>
                  <a:cubicBezTo>
                    <a:pt x="1007" y="597"/>
                    <a:pt x="1009" y="597"/>
                    <a:pt x="1013" y="597"/>
                  </a:cubicBezTo>
                  <a:cubicBezTo>
                    <a:pt x="1043" y="582"/>
                    <a:pt x="1072" y="582"/>
                    <a:pt x="1102" y="567"/>
                  </a:cubicBezTo>
                  <a:cubicBezTo>
                    <a:pt x="1132" y="567"/>
                    <a:pt x="1162" y="552"/>
                    <a:pt x="1191" y="552"/>
                  </a:cubicBezTo>
                  <a:cubicBezTo>
                    <a:pt x="1192" y="552"/>
                    <a:pt x="1193" y="552"/>
                    <a:pt x="1194" y="552"/>
                  </a:cubicBezTo>
                  <a:lnTo>
                    <a:pt x="1194" y="552"/>
                  </a:lnTo>
                  <a:cubicBezTo>
                    <a:pt x="1187" y="555"/>
                    <a:pt x="1187" y="556"/>
                    <a:pt x="1190" y="556"/>
                  </a:cubicBezTo>
                  <a:cubicBezTo>
                    <a:pt x="1195" y="556"/>
                    <a:pt x="1214" y="552"/>
                    <a:pt x="1221" y="552"/>
                  </a:cubicBezTo>
                  <a:cubicBezTo>
                    <a:pt x="1370" y="537"/>
                    <a:pt x="1504" y="433"/>
                    <a:pt x="1504" y="269"/>
                  </a:cubicBezTo>
                  <a:cubicBezTo>
                    <a:pt x="1504" y="141"/>
                    <a:pt x="1396" y="0"/>
                    <a:pt x="1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95;p94">
              <a:extLst>
                <a:ext uri="{FF2B5EF4-FFF2-40B4-BE49-F238E27FC236}">
                  <a16:creationId xmlns:a16="http://schemas.microsoft.com/office/drawing/2014/main" id="{66E615EC-FC3B-B74F-A32F-D8961A4F9DCC}"/>
                </a:ext>
              </a:extLst>
            </p:cNvPr>
            <p:cNvSpPr/>
            <p:nvPr/>
          </p:nvSpPr>
          <p:spPr>
            <a:xfrm>
              <a:off x="2759750" y="628150"/>
              <a:ext cx="65625" cy="74975"/>
            </a:xfrm>
            <a:custGeom>
              <a:avLst/>
              <a:gdLst/>
              <a:ahLst/>
              <a:cxnLst/>
              <a:rect l="l" t="t" r="r" b="b"/>
              <a:pathLst>
                <a:path w="2625" h="2999" extrusionOk="0">
                  <a:moveTo>
                    <a:pt x="2172" y="0"/>
                  </a:moveTo>
                  <a:cubicBezTo>
                    <a:pt x="2084" y="0"/>
                    <a:pt x="1994" y="70"/>
                    <a:pt x="1985" y="162"/>
                  </a:cubicBezTo>
                  <a:cubicBezTo>
                    <a:pt x="1970" y="415"/>
                    <a:pt x="1910" y="638"/>
                    <a:pt x="1776" y="847"/>
                  </a:cubicBezTo>
                  <a:cubicBezTo>
                    <a:pt x="1642" y="1070"/>
                    <a:pt x="1464" y="1264"/>
                    <a:pt x="1270" y="1427"/>
                  </a:cubicBezTo>
                  <a:cubicBezTo>
                    <a:pt x="853" y="1770"/>
                    <a:pt x="392" y="2082"/>
                    <a:pt x="124" y="2559"/>
                  </a:cubicBezTo>
                  <a:cubicBezTo>
                    <a:pt x="0" y="2786"/>
                    <a:pt x="198" y="2998"/>
                    <a:pt x="396" y="2998"/>
                  </a:cubicBezTo>
                  <a:cubicBezTo>
                    <a:pt x="483" y="2998"/>
                    <a:pt x="571" y="2957"/>
                    <a:pt x="630" y="2856"/>
                  </a:cubicBezTo>
                  <a:cubicBezTo>
                    <a:pt x="928" y="2365"/>
                    <a:pt x="1419" y="2082"/>
                    <a:pt x="1821" y="1695"/>
                  </a:cubicBezTo>
                  <a:cubicBezTo>
                    <a:pt x="2208" y="1293"/>
                    <a:pt x="2625" y="638"/>
                    <a:pt x="2312" y="88"/>
                  </a:cubicBezTo>
                  <a:cubicBezTo>
                    <a:pt x="2278" y="26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96;p94">
              <a:extLst>
                <a:ext uri="{FF2B5EF4-FFF2-40B4-BE49-F238E27FC236}">
                  <a16:creationId xmlns:a16="http://schemas.microsoft.com/office/drawing/2014/main" id="{F4C70FC4-9BF6-0845-AD2B-4834C45E5840}"/>
                </a:ext>
              </a:extLst>
            </p:cNvPr>
            <p:cNvSpPr/>
            <p:nvPr/>
          </p:nvSpPr>
          <p:spPr>
            <a:xfrm>
              <a:off x="2785550" y="670675"/>
              <a:ext cx="16375" cy="37150"/>
            </a:xfrm>
            <a:custGeom>
              <a:avLst/>
              <a:gdLst/>
              <a:ahLst/>
              <a:cxnLst/>
              <a:rect l="l" t="t" r="r" b="b"/>
              <a:pathLst>
                <a:path w="655" h="1486" extrusionOk="0">
                  <a:moveTo>
                    <a:pt x="214" y="1"/>
                  </a:moveTo>
                  <a:cubicBezTo>
                    <a:pt x="130" y="1"/>
                    <a:pt x="37" y="56"/>
                    <a:pt x="15" y="143"/>
                  </a:cubicBezTo>
                  <a:cubicBezTo>
                    <a:pt x="0" y="247"/>
                    <a:pt x="30" y="366"/>
                    <a:pt x="60" y="471"/>
                  </a:cubicBezTo>
                  <a:cubicBezTo>
                    <a:pt x="60" y="515"/>
                    <a:pt x="74" y="560"/>
                    <a:pt x="74" y="605"/>
                  </a:cubicBezTo>
                  <a:cubicBezTo>
                    <a:pt x="89" y="619"/>
                    <a:pt x="89" y="649"/>
                    <a:pt x="89" y="664"/>
                  </a:cubicBezTo>
                  <a:cubicBezTo>
                    <a:pt x="89" y="672"/>
                    <a:pt x="89" y="675"/>
                    <a:pt x="89" y="679"/>
                  </a:cubicBezTo>
                  <a:cubicBezTo>
                    <a:pt x="104" y="858"/>
                    <a:pt x="119" y="1036"/>
                    <a:pt x="89" y="1215"/>
                  </a:cubicBezTo>
                  <a:cubicBezTo>
                    <a:pt x="89" y="1274"/>
                    <a:pt x="134" y="1364"/>
                    <a:pt x="179" y="1408"/>
                  </a:cubicBezTo>
                  <a:cubicBezTo>
                    <a:pt x="217" y="1447"/>
                    <a:pt x="278" y="1486"/>
                    <a:pt x="342" y="1486"/>
                  </a:cubicBezTo>
                  <a:cubicBezTo>
                    <a:pt x="352" y="1486"/>
                    <a:pt x="362" y="1485"/>
                    <a:pt x="372" y="1483"/>
                  </a:cubicBezTo>
                  <a:cubicBezTo>
                    <a:pt x="521" y="1483"/>
                    <a:pt x="655" y="1364"/>
                    <a:pt x="640" y="1215"/>
                  </a:cubicBezTo>
                  <a:cubicBezTo>
                    <a:pt x="640" y="1006"/>
                    <a:pt x="625" y="813"/>
                    <a:pt x="581" y="605"/>
                  </a:cubicBezTo>
                  <a:cubicBezTo>
                    <a:pt x="566" y="515"/>
                    <a:pt x="536" y="426"/>
                    <a:pt x="506" y="352"/>
                  </a:cubicBezTo>
                  <a:cubicBezTo>
                    <a:pt x="461" y="232"/>
                    <a:pt x="417" y="98"/>
                    <a:pt x="298" y="24"/>
                  </a:cubicBezTo>
                  <a:cubicBezTo>
                    <a:pt x="274" y="8"/>
                    <a:pt x="245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97;p94">
              <a:extLst>
                <a:ext uri="{FF2B5EF4-FFF2-40B4-BE49-F238E27FC236}">
                  <a16:creationId xmlns:a16="http://schemas.microsoft.com/office/drawing/2014/main" id="{A12642C1-B2F4-C444-BF12-18EE483AD1AC}"/>
                </a:ext>
              </a:extLst>
            </p:cNvPr>
            <p:cNvSpPr/>
            <p:nvPr/>
          </p:nvSpPr>
          <p:spPr>
            <a:xfrm>
              <a:off x="2493800" y="642775"/>
              <a:ext cx="67650" cy="191850"/>
            </a:xfrm>
            <a:custGeom>
              <a:avLst/>
              <a:gdLst/>
              <a:ahLst/>
              <a:cxnLst/>
              <a:rect l="l" t="t" r="r" b="b"/>
              <a:pathLst>
                <a:path w="2706" h="7674" extrusionOk="0">
                  <a:moveTo>
                    <a:pt x="2051" y="1"/>
                  </a:moveTo>
                  <a:cubicBezTo>
                    <a:pt x="1471" y="1"/>
                    <a:pt x="919" y="256"/>
                    <a:pt x="551" y="738"/>
                  </a:cubicBezTo>
                  <a:cubicBezTo>
                    <a:pt x="0" y="1482"/>
                    <a:pt x="283" y="2405"/>
                    <a:pt x="283" y="3254"/>
                  </a:cubicBezTo>
                  <a:cubicBezTo>
                    <a:pt x="298" y="4162"/>
                    <a:pt x="149" y="5085"/>
                    <a:pt x="358" y="5963"/>
                  </a:cubicBezTo>
                  <a:cubicBezTo>
                    <a:pt x="521" y="6647"/>
                    <a:pt x="893" y="7347"/>
                    <a:pt x="1548" y="7645"/>
                  </a:cubicBezTo>
                  <a:cubicBezTo>
                    <a:pt x="1590" y="7665"/>
                    <a:pt x="1630" y="7673"/>
                    <a:pt x="1668" y="7673"/>
                  </a:cubicBezTo>
                  <a:cubicBezTo>
                    <a:pt x="1883" y="7673"/>
                    <a:pt x="2002" y="7382"/>
                    <a:pt x="1787" y="7243"/>
                  </a:cubicBezTo>
                  <a:cubicBezTo>
                    <a:pt x="596" y="6409"/>
                    <a:pt x="819" y="4876"/>
                    <a:pt x="849" y="3611"/>
                  </a:cubicBezTo>
                  <a:cubicBezTo>
                    <a:pt x="864" y="3239"/>
                    <a:pt x="849" y="2882"/>
                    <a:pt x="804" y="2509"/>
                  </a:cubicBezTo>
                  <a:cubicBezTo>
                    <a:pt x="774" y="2137"/>
                    <a:pt x="730" y="1750"/>
                    <a:pt x="849" y="1393"/>
                  </a:cubicBezTo>
                  <a:cubicBezTo>
                    <a:pt x="1009" y="899"/>
                    <a:pt x="1517" y="561"/>
                    <a:pt x="2028" y="561"/>
                  </a:cubicBezTo>
                  <a:cubicBezTo>
                    <a:pt x="2086" y="561"/>
                    <a:pt x="2145" y="565"/>
                    <a:pt x="2203" y="574"/>
                  </a:cubicBezTo>
                  <a:cubicBezTo>
                    <a:pt x="2222" y="577"/>
                    <a:pt x="2239" y="579"/>
                    <a:pt x="2257" y="579"/>
                  </a:cubicBezTo>
                  <a:cubicBezTo>
                    <a:pt x="2576" y="579"/>
                    <a:pt x="2705" y="80"/>
                    <a:pt x="2352" y="24"/>
                  </a:cubicBezTo>
                  <a:cubicBezTo>
                    <a:pt x="2251" y="8"/>
                    <a:pt x="215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98;p94">
              <a:extLst>
                <a:ext uri="{FF2B5EF4-FFF2-40B4-BE49-F238E27FC236}">
                  <a16:creationId xmlns:a16="http://schemas.microsoft.com/office/drawing/2014/main" id="{FFA407B6-F7D0-B04F-92F5-18E7D93B1597}"/>
                </a:ext>
              </a:extLst>
            </p:cNvPr>
            <p:cNvSpPr/>
            <p:nvPr/>
          </p:nvSpPr>
          <p:spPr>
            <a:xfrm>
              <a:off x="2538450" y="494100"/>
              <a:ext cx="144725" cy="159700"/>
            </a:xfrm>
            <a:custGeom>
              <a:avLst/>
              <a:gdLst/>
              <a:ahLst/>
              <a:cxnLst/>
              <a:rect l="l" t="t" r="r" b="b"/>
              <a:pathLst>
                <a:path w="5789" h="6388" extrusionOk="0">
                  <a:moveTo>
                    <a:pt x="5428" y="0"/>
                  </a:moveTo>
                  <a:cubicBezTo>
                    <a:pt x="5383" y="0"/>
                    <a:pt x="5335" y="14"/>
                    <a:pt x="5285" y="46"/>
                  </a:cubicBezTo>
                  <a:cubicBezTo>
                    <a:pt x="4049" y="821"/>
                    <a:pt x="2933" y="1773"/>
                    <a:pt x="1936" y="2830"/>
                  </a:cubicBezTo>
                  <a:cubicBezTo>
                    <a:pt x="1444" y="3336"/>
                    <a:pt x="953" y="3857"/>
                    <a:pt x="551" y="4452"/>
                  </a:cubicBezTo>
                  <a:cubicBezTo>
                    <a:pt x="209" y="4973"/>
                    <a:pt x="1" y="5703"/>
                    <a:pt x="388" y="6283"/>
                  </a:cubicBezTo>
                  <a:cubicBezTo>
                    <a:pt x="442" y="6357"/>
                    <a:pt x="513" y="6388"/>
                    <a:pt x="581" y="6388"/>
                  </a:cubicBezTo>
                  <a:cubicBezTo>
                    <a:pt x="733" y="6388"/>
                    <a:pt x="872" y="6231"/>
                    <a:pt x="789" y="6045"/>
                  </a:cubicBezTo>
                  <a:cubicBezTo>
                    <a:pt x="522" y="5405"/>
                    <a:pt x="953" y="4810"/>
                    <a:pt x="1340" y="4333"/>
                  </a:cubicBezTo>
                  <a:cubicBezTo>
                    <a:pt x="1742" y="3842"/>
                    <a:pt x="2174" y="3381"/>
                    <a:pt x="2620" y="2934"/>
                  </a:cubicBezTo>
                  <a:cubicBezTo>
                    <a:pt x="3528" y="2026"/>
                    <a:pt x="4511" y="1252"/>
                    <a:pt x="5553" y="508"/>
                  </a:cubicBezTo>
                  <a:cubicBezTo>
                    <a:pt x="5788" y="347"/>
                    <a:pt x="5652" y="0"/>
                    <a:pt x="5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99;p94">
              <a:extLst>
                <a:ext uri="{FF2B5EF4-FFF2-40B4-BE49-F238E27FC236}">
                  <a16:creationId xmlns:a16="http://schemas.microsoft.com/office/drawing/2014/main" id="{CC85FC84-D8EE-354E-83FC-27E8B98030A7}"/>
                </a:ext>
              </a:extLst>
            </p:cNvPr>
            <p:cNvSpPr/>
            <p:nvPr/>
          </p:nvSpPr>
          <p:spPr>
            <a:xfrm>
              <a:off x="2702175" y="572925"/>
              <a:ext cx="29800" cy="62050"/>
            </a:xfrm>
            <a:custGeom>
              <a:avLst/>
              <a:gdLst/>
              <a:ahLst/>
              <a:cxnLst/>
              <a:rect l="l" t="t" r="r" b="b"/>
              <a:pathLst>
                <a:path w="1192" h="2482" extrusionOk="0">
                  <a:moveTo>
                    <a:pt x="313" y="1"/>
                  </a:moveTo>
                  <a:cubicBezTo>
                    <a:pt x="243" y="1"/>
                    <a:pt x="172" y="27"/>
                    <a:pt x="120" y="79"/>
                  </a:cubicBezTo>
                  <a:cubicBezTo>
                    <a:pt x="1" y="198"/>
                    <a:pt x="31" y="347"/>
                    <a:pt x="120" y="466"/>
                  </a:cubicBezTo>
                  <a:cubicBezTo>
                    <a:pt x="224" y="615"/>
                    <a:pt x="313" y="704"/>
                    <a:pt x="403" y="853"/>
                  </a:cubicBezTo>
                  <a:cubicBezTo>
                    <a:pt x="492" y="1002"/>
                    <a:pt x="537" y="1136"/>
                    <a:pt x="596" y="1314"/>
                  </a:cubicBezTo>
                  <a:cubicBezTo>
                    <a:pt x="686" y="1642"/>
                    <a:pt x="671" y="1969"/>
                    <a:pt x="671" y="2312"/>
                  </a:cubicBezTo>
                  <a:cubicBezTo>
                    <a:pt x="671" y="2414"/>
                    <a:pt x="764" y="2481"/>
                    <a:pt x="855" y="2481"/>
                  </a:cubicBezTo>
                  <a:cubicBezTo>
                    <a:pt x="910" y="2481"/>
                    <a:pt x="965" y="2457"/>
                    <a:pt x="998" y="2401"/>
                  </a:cubicBezTo>
                  <a:cubicBezTo>
                    <a:pt x="1192" y="2029"/>
                    <a:pt x="1177" y="1567"/>
                    <a:pt x="1087" y="1165"/>
                  </a:cubicBezTo>
                  <a:cubicBezTo>
                    <a:pt x="1043" y="972"/>
                    <a:pt x="968" y="778"/>
                    <a:pt x="879" y="600"/>
                  </a:cubicBezTo>
                  <a:cubicBezTo>
                    <a:pt x="790" y="406"/>
                    <a:pt x="656" y="213"/>
                    <a:pt x="507" y="79"/>
                  </a:cubicBezTo>
                  <a:cubicBezTo>
                    <a:pt x="455" y="27"/>
                    <a:pt x="384" y="1"/>
                    <a:pt x="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00;p94">
              <a:extLst>
                <a:ext uri="{FF2B5EF4-FFF2-40B4-BE49-F238E27FC236}">
                  <a16:creationId xmlns:a16="http://schemas.microsoft.com/office/drawing/2014/main" id="{28419F35-EA94-6D47-84B9-5585C38E1AD6}"/>
                </a:ext>
              </a:extLst>
            </p:cNvPr>
            <p:cNvSpPr/>
            <p:nvPr/>
          </p:nvSpPr>
          <p:spPr>
            <a:xfrm>
              <a:off x="2626300" y="527575"/>
              <a:ext cx="113675" cy="115375"/>
            </a:xfrm>
            <a:custGeom>
              <a:avLst/>
              <a:gdLst/>
              <a:ahLst/>
              <a:cxnLst/>
              <a:rect l="l" t="t" r="r" b="b"/>
              <a:pathLst>
                <a:path w="4547" h="4615" extrusionOk="0">
                  <a:moveTo>
                    <a:pt x="4358" y="0"/>
                  </a:moveTo>
                  <a:cubicBezTo>
                    <a:pt x="4349" y="0"/>
                    <a:pt x="4340" y="1"/>
                    <a:pt x="4331" y="2"/>
                  </a:cubicBezTo>
                  <a:cubicBezTo>
                    <a:pt x="3244" y="136"/>
                    <a:pt x="2053" y="479"/>
                    <a:pt x="1309" y="1327"/>
                  </a:cubicBezTo>
                  <a:cubicBezTo>
                    <a:pt x="967" y="1714"/>
                    <a:pt x="729" y="2161"/>
                    <a:pt x="669" y="2667"/>
                  </a:cubicBezTo>
                  <a:cubicBezTo>
                    <a:pt x="625" y="3024"/>
                    <a:pt x="833" y="3902"/>
                    <a:pt x="342" y="4036"/>
                  </a:cubicBezTo>
                  <a:cubicBezTo>
                    <a:pt x="0" y="4118"/>
                    <a:pt x="110" y="4614"/>
                    <a:pt x="407" y="4614"/>
                  </a:cubicBezTo>
                  <a:cubicBezTo>
                    <a:pt x="433" y="4614"/>
                    <a:pt x="461" y="4610"/>
                    <a:pt x="491" y="4602"/>
                  </a:cubicBezTo>
                  <a:cubicBezTo>
                    <a:pt x="1012" y="4453"/>
                    <a:pt x="1220" y="3932"/>
                    <a:pt x="1235" y="3426"/>
                  </a:cubicBezTo>
                  <a:cubicBezTo>
                    <a:pt x="1235" y="3158"/>
                    <a:pt x="1190" y="2875"/>
                    <a:pt x="1250" y="2592"/>
                  </a:cubicBezTo>
                  <a:cubicBezTo>
                    <a:pt x="1309" y="2354"/>
                    <a:pt x="1399" y="2131"/>
                    <a:pt x="1532" y="1938"/>
                  </a:cubicBezTo>
                  <a:cubicBezTo>
                    <a:pt x="2173" y="955"/>
                    <a:pt x="3363" y="717"/>
                    <a:pt x="4375" y="345"/>
                  </a:cubicBezTo>
                  <a:cubicBezTo>
                    <a:pt x="4546" y="288"/>
                    <a:pt x="4540" y="0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01;p94">
              <a:extLst>
                <a:ext uri="{FF2B5EF4-FFF2-40B4-BE49-F238E27FC236}">
                  <a16:creationId xmlns:a16="http://schemas.microsoft.com/office/drawing/2014/main" id="{00745AA3-02AA-CE40-AE91-82FB23415750}"/>
                </a:ext>
              </a:extLst>
            </p:cNvPr>
            <p:cNvSpPr/>
            <p:nvPr/>
          </p:nvSpPr>
          <p:spPr>
            <a:xfrm>
              <a:off x="2644500" y="616250"/>
              <a:ext cx="38350" cy="24025"/>
            </a:xfrm>
            <a:custGeom>
              <a:avLst/>
              <a:gdLst/>
              <a:ahLst/>
              <a:cxnLst/>
              <a:rect l="l" t="t" r="r" b="b"/>
              <a:pathLst>
                <a:path w="1534" h="961" extrusionOk="0">
                  <a:moveTo>
                    <a:pt x="715" y="340"/>
                  </a:moveTo>
                  <a:cubicBezTo>
                    <a:pt x="723" y="340"/>
                    <a:pt x="735" y="344"/>
                    <a:pt x="746" y="350"/>
                  </a:cubicBezTo>
                  <a:lnTo>
                    <a:pt x="746" y="350"/>
                  </a:lnTo>
                  <a:cubicBezTo>
                    <a:pt x="746" y="346"/>
                    <a:pt x="734" y="340"/>
                    <a:pt x="715" y="340"/>
                  </a:cubicBezTo>
                  <a:close/>
                  <a:moveTo>
                    <a:pt x="180" y="0"/>
                  </a:moveTo>
                  <a:cubicBezTo>
                    <a:pt x="155" y="0"/>
                    <a:pt x="129" y="9"/>
                    <a:pt x="105" y="28"/>
                  </a:cubicBezTo>
                  <a:cubicBezTo>
                    <a:pt x="16" y="73"/>
                    <a:pt x="1" y="162"/>
                    <a:pt x="45" y="251"/>
                  </a:cubicBezTo>
                  <a:cubicBezTo>
                    <a:pt x="45" y="266"/>
                    <a:pt x="45" y="266"/>
                    <a:pt x="60" y="281"/>
                  </a:cubicBezTo>
                  <a:cubicBezTo>
                    <a:pt x="60" y="311"/>
                    <a:pt x="75" y="340"/>
                    <a:pt x="90" y="370"/>
                  </a:cubicBezTo>
                  <a:cubicBezTo>
                    <a:pt x="105" y="400"/>
                    <a:pt x="135" y="445"/>
                    <a:pt x="164" y="474"/>
                  </a:cubicBezTo>
                  <a:cubicBezTo>
                    <a:pt x="224" y="579"/>
                    <a:pt x="298" y="653"/>
                    <a:pt x="403" y="727"/>
                  </a:cubicBezTo>
                  <a:cubicBezTo>
                    <a:pt x="551" y="832"/>
                    <a:pt x="745" y="906"/>
                    <a:pt x="924" y="936"/>
                  </a:cubicBezTo>
                  <a:cubicBezTo>
                    <a:pt x="993" y="950"/>
                    <a:pt x="1062" y="960"/>
                    <a:pt x="1128" y="960"/>
                  </a:cubicBezTo>
                  <a:cubicBezTo>
                    <a:pt x="1204" y="960"/>
                    <a:pt x="1276" y="946"/>
                    <a:pt x="1340" y="906"/>
                  </a:cubicBezTo>
                  <a:cubicBezTo>
                    <a:pt x="1474" y="832"/>
                    <a:pt x="1534" y="668"/>
                    <a:pt x="1459" y="549"/>
                  </a:cubicBezTo>
                  <a:cubicBezTo>
                    <a:pt x="1400" y="445"/>
                    <a:pt x="1281" y="400"/>
                    <a:pt x="1162" y="400"/>
                  </a:cubicBezTo>
                  <a:cubicBezTo>
                    <a:pt x="1132" y="400"/>
                    <a:pt x="1087" y="415"/>
                    <a:pt x="1043" y="415"/>
                  </a:cubicBezTo>
                  <a:cubicBezTo>
                    <a:pt x="998" y="415"/>
                    <a:pt x="953" y="400"/>
                    <a:pt x="909" y="400"/>
                  </a:cubicBezTo>
                  <a:cubicBezTo>
                    <a:pt x="879" y="400"/>
                    <a:pt x="864" y="385"/>
                    <a:pt x="849" y="385"/>
                  </a:cubicBezTo>
                  <a:cubicBezTo>
                    <a:pt x="819" y="385"/>
                    <a:pt x="804" y="370"/>
                    <a:pt x="775" y="370"/>
                  </a:cubicBezTo>
                  <a:cubicBezTo>
                    <a:pt x="768" y="363"/>
                    <a:pt x="757" y="356"/>
                    <a:pt x="746" y="350"/>
                  </a:cubicBezTo>
                  <a:lnTo>
                    <a:pt x="746" y="350"/>
                  </a:lnTo>
                  <a:cubicBezTo>
                    <a:pt x="746" y="353"/>
                    <a:pt x="742" y="355"/>
                    <a:pt x="730" y="355"/>
                  </a:cubicBezTo>
                  <a:cubicBezTo>
                    <a:pt x="715" y="340"/>
                    <a:pt x="700" y="340"/>
                    <a:pt x="700" y="326"/>
                  </a:cubicBezTo>
                  <a:cubicBezTo>
                    <a:pt x="671" y="326"/>
                    <a:pt x="641" y="311"/>
                    <a:pt x="626" y="296"/>
                  </a:cubicBezTo>
                  <a:cubicBezTo>
                    <a:pt x="581" y="281"/>
                    <a:pt x="551" y="251"/>
                    <a:pt x="507" y="221"/>
                  </a:cubicBezTo>
                  <a:cubicBezTo>
                    <a:pt x="492" y="221"/>
                    <a:pt x="462" y="206"/>
                    <a:pt x="447" y="192"/>
                  </a:cubicBezTo>
                  <a:cubicBezTo>
                    <a:pt x="447" y="192"/>
                    <a:pt x="417" y="162"/>
                    <a:pt x="417" y="162"/>
                  </a:cubicBezTo>
                  <a:cubicBezTo>
                    <a:pt x="403" y="147"/>
                    <a:pt x="373" y="132"/>
                    <a:pt x="358" y="117"/>
                  </a:cubicBezTo>
                  <a:cubicBezTo>
                    <a:pt x="358" y="102"/>
                    <a:pt x="343" y="102"/>
                    <a:pt x="343" y="87"/>
                  </a:cubicBezTo>
                  <a:cubicBezTo>
                    <a:pt x="339" y="85"/>
                    <a:pt x="335" y="84"/>
                    <a:pt x="333" y="84"/>
                  </a:cubicBezTo>
                  <a:cubicBezTo>
                    <a:pt x="330" y="84"/>
                    <a:pt x="329" y="87"/>
                    <a:pt x="329" y="90"/>
                  </a:cubicBezTo>
                  <a:lnTo>
                    <a:pt x="329" y="90"/>
                  </a:lnTo>
                  <a:cubicBezTo>
                    <a:pt x="329" y="89"/>
                    <a:pt x="329" y="88"/>
                    <a:pt x="328" y="87"/>
                  </a:cubicBezTo>
                  <a:cubicBezTo>
                    <a:pt x="288" y="37"/>
                    <a:pt x="234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02;p94">
              <a:extLst>
                <a:ext uri="{FF2B5EF4-FFF2-40B4-BE49-F238E27FC236}">
                  <a16:creationId xmlns:a16="http://schemas.microsoft.com/office/drawing/2014/main" id="{38ED405B-06DE-FE48-897A-DC1BFE1BA42E}"/>
                </a:ext>
              </a:extLst>
            </p:cNvPr>
            <p:cNvSpPr/>
            <p:nvPr/>
          </p:nvSpPr>
          <p:spPr>
            <a:xfrm>
              <a:off x="2610650" y="581575"/>
              <a:ext cx="44500" cy="21625"/>
            </a:xfrm>
            <a:custGeom>
              <a:avLst/>
              <a:gdLst/>
              <a:ahLst/>
              <a:cxnLst/>
              <a:rect l="l" t="t" r="r" b="b"/>
              <a:pathLst>
                <a:path w="1780" h="865" extrusionOk="0">
                  <a:moveTo>
                    <a:pt x="625" y="194"/>
                  </a:moveTo>
                  <a:lnTo>
                    <a:pt x="625" y="194"/>
                  </a:lnTo>
                  <a:cubicBezTo>
                    <a:pt x="625" y="197"/>
                    <a:pt x="627" y="199"/>
                    <a:pt x="629" y="202"/>
                  </a:cubicBezTo>
                  <a:lnTo>
                    <a:pt x="629" y="202"/>
                  </a:lnTo>
                  <a:cubicBezTo>
                    <a:pt x="627" y="200"/>
                    <a:pt x="625" y="197"/>
                    <a:pt x="625" y="194"/>
                  </a:cubicBezTo>
                  <a:close/>
                  <a:moveTo>
                    <a:pt x="1168" y="264"/>
                  </a:moveTo>
                  <a:lnTo>
                    <a:pt x="1168" y="264"/>
                  </a:lnTo>
                  <a:cubicBezTo>
                    <a:pt x="1167" y="264"/>
                    <a:pt x="1161" y="267"/>
                    <a:pt x="1156" y="269"/>
                  </a:cubicBezTo>
                  <a:lnTo>
                    <a:pt x="1156" y="269"/>
                  </a:lnTo>
                  <a:cubicBezTo>
                    <a:pt x="1157" y="269"/>
                    <a:pt x="1159" y="269"/>
                    <a:pt x="1161" y="269"/>
                  </a:cubicBezTo>
                  <a:cubicBezTo>
                    <a:pt x="1168" y="266"/>
                    <a:pt x="1169" y="264"/>
                    <a:pt x="1168" y="264"/>
                  </a:cubicBezTo>
                  <a:close/>
                  <a:moveTo>
                    <a:pt x="724" y="264"/>
                  </a:moveTo>
                  <a:cubicBezTo>
                    <a:pt x="727" y="264"/>
                    <a:pt x="737" y="267"/>
                    <a:pt x="745" y="269"/>
                  </a:cubicBezTo>
                  <a:lnTo>
                    <a:pt x="745" y="269"/>
                  </a:lnTo>
                  <a:cubicBezTo>
                    <a:pt x="740" y="269"/>
                    <a:pt x="735" y="269"/>
                    <a:pt x="730" y="269"/>
                  </a:cubicBezTo>
                  <a:cubicBezTo>
                    <a:pt x="723" y="266"/>
                    <a:pt x="722" y="264"/>
                    <a:pt x="724" y="264"/>
                  </a:cubicBezTo>
                  <a:close/>
                  <a:moveTo>
                    <a:pt x="268" y="1"/>
                  </a:moveTo>
                  <a:cubicBezTo>
                    <a:pt x="164" y="1"/>
                    <a:pt x="90" y="75"/>
                    <a:pt x="45" y="165"/>
                  </a:cubicBezTo>
                  <a:cubicBezTo>
                    <a:pt x="0" y="298"/>
                    <a:pt x="75" y="462"/>
                    <a:pt x="164" y="552"/>
                  </a:cubicBezTo>
                  <a:cubicBezTo>
                    <a:pt x="223" y="611"/>
                    <a:pt x="298" y="671"/>
                    <a:pt x="372" y="715"/>
                  </a:cubicBezTo>
                  <a:cubicBezTo>
                    <a:pt x="536" y="805"/>
                    <a:pt x="715" y="849"/>
                    <a:pt x="893" y="864"/>
                  </a:cubicBezTo>
                  <a:cubicBezTo>
                    <a:pt x="1236" y="864"/>
                    <a:pt x="1667" y="656"/>
                    <a:pt x="1757" y="298"/>
                  </a:cubicBezTo>
                  <a:cubicBezTo>
                    <a:pt x="1780" y="170"/>
                    <a:pt x="1676" y="42"/>
                    <a:pt x="1558" y="42"/>
                  </a:cubicBezTo>
                  <a:cubicBezTo>
                    <a:pt x="1525" y="42"/>
                    <a:pt x="1491" y="52"/>
                    <a:pt x="1459" y="75"/>
                  </a:cubicBezTo>
                  <a:cubicBezTo>
                    <a:pt x="1429" y="90"/>
                    <a:pt x="1414" y="105"/>
                    <a:pt x="1384" y="120"/>
                  </a:cubicBezTo>
                  <a:cubicBezTo>
                    <a:pt x="1370" y="120"/>
                    <a:pt x="1370" y="135"/>
                    <a:pt x="1355" y="135"/>
                  </a:cubicBezTo>
                  <a:cubicBezTo>
                    <a:pt x="1340" y="150"/>
                    <a:pt x="1310" y="165"/>
                    <a:pt x="1295" y="179"/>
                  </a:cubicBezTo>
                  <a:cubicBezTo>
                    <a:pt x="1301" y="176"/>
                    <a:pt x="1304" y="175"/>
                    <a:pt x="1305" y="175"/>
                  </a:cubicBezTo>
                  <a:lnTo>
                    <a:pt x="1305" y="175"/>
                  </a:lnTo>
                  <a:cubicBezTo>
                    <a:pt x="1309" y="175"/>
                    <a:pt x="1280" y="194"/>
                    <a:pt x="1280" y="194"/>
                  </a:cubicBezTo>
                  <a:cubicBezTo>
                    <a:pt x="1265" y="209"/>
                    <a:pt x="1251" y="209"/>
                    <a:pt x="1251" y="224"/>
                  </a:cubicBezTo>
                  <a:cubicBezTo>
                    <a:pt x="1221" y="239"/>
                    <a:pt x="1191" y="254"/>
                    <a:pt x="1161" y="269"/>
                  </a:cubicBezTo>
                  <a:cubicBezTo>
                    <a:pt x="1152" y="272"/>
                    <a:pt x="1148" y="273"/>
                    <a:pt x="1147" y="273"/>
                  </a:cubicBezTo>
                  <a:cubicBezTo>
                    <a:pt x="1146" y="273"/>
                    <a:pt x="1150" y="271"/>
                    <a:pt x="1156" y="269"/>
                  </a:cubicBezTo>
                  <a:lnTo>
                    <a:pt x="1156" y="269"/>
                  </a:lnTo>
                  <a:cubicBezTo>
                    <a:pt x="1143" y="269"/>
                    <a:pt x="1130" y="271"/>
                    <a:pt x="1117" y="284"/>
                  </a:cubicBezTo>
                  <a:cubicBezTo>
                    <a:pt x="1087" y="284"/>
                    <a:pt x="1057" y="298"/>
                    <a:pt x="1027" y="298"/>
                  </a:cubicBezTo>
                  <a:lnTo>
                    <a:pt x="997" y="298"/>
                  </a:lnTo>
                  <a:cubicBezTo>
                    <a:pt x="983" y="306"/>
                    <a:pt x="964" y="310"/>
                    <a:pt x="945" y="310"/>
                  </a:cubicBezTo>
                  <a:cubicBezTo>
                    <a:pt x="927" y="310"/>
                    <a:pt x="908" y="306"/>
                    <a:pt x="893" y="298"/>
                  </a:cubicBezTo>
                  <a:lnTo>
                    <a:pt x="864" y="298"/>
                  </a:lnTo>
                  <a:cubicBezTo>
                    <a:pt x="893" y="298"/>
                    <a:pt x="897" y="305"/>
                    <a:pt x="887" y="305"/>
                  </a:cubicBezTo>
                  <a:cubicBezTo>
                    <a:pt x="882" y="305"/>
                    <a:pt x="873" y="303"/>
                    <a:pt x="864" y="298"/>
                  </a:cubicBezTo>
                  <a:cubicBezTo>
                    <a:pt x="834" y="298"/>
                    <a:pt x="804" y="284"/>
                    <a:pt x="774" y="284"/>
                  </a:cubicBezTo>
                  <a:cubicBezTo>
                    <a:pt x="765" y="275"/>
                    <a:pt x="756" y="271"/>
                    <a:pt x="747" y="270"/>
                  </a:cubicBezTo>
                  <a:lnTo>
                    <a:pt x="747" y="270"/>
                  </a:lnTo>
                  <a:cubicBezTo>
                    <a:pt x="746" y="269"/>
                    <a:pt x="745" y="269"/>
                    <a:pt x="744" y="269"/>
                  </a:cubicBezTo>
                  <a:cubicBezTo>
                    <a:pt x="715" y="254"/>
                    <a:pt x="685" y="239"/>
                    <a:pt x="670" y="224"/>
                  </a:cubicBezTo>
                  <a:cubicBezTo>
                    <a:pt x="663" y="217"/>
                    <a:pt x="654" y="214"/>
                    <a:pt x="645" y="210"/>
                  </a:cubicBezTo>
                  <a:lnTo>
                    <a:pt x="645" y="210"/>
                  </a:lnTo>
                  <a:cubicBezTo>
                    <a:pt x="644" y="208"/>
                    <a:pt x="639" y="203"/>
                    <a:pt x="625" y="194"/>
                  </a:cubicBezTo>
                  <a:lnTo>
                    <a:pt x="625" y="194"/>
                  </a:lnTo>
                  <a:cubicBezTo>
                    <a:pt x="625" y="194"/>
                    <a:pt x="625" y="194"/>
                    <a:pt x="625" y="194"/>
                  </a:cubicBezTo>
                  <a:cubicBezTo>
                    <a:pt x="610" y="179"/>
                    <a:pt x="581" y="150"/>
                    <a:pt x="566" y="135"/>
                  </a:cubicBezTo>
                  <a:cubicBezTo>
                    <a:pt x="491" y="60"/>
                    <a:pt x="387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03;p94">
              <a:extLst>
                <a:ext uri="{FF2B5EF4-FFF2-40B4-BE49-F238E27FC236}">
                  <a16:creationId xmlns:a16="http://schemas.microsoft.com/office/drawing/2014/main" id="{E5C52F2C-640F-494D-9D2B-F2C6DF6A54E4}"/>
                </a:ext>
              </a:extLst>
            </p:cNvPr>
            <p:cNvSpPr/>
            <p:nvPr/>
          </p:nvSpPr>
          <p:spPr>
            <a:xfrm>
              <a:off x="2547425" y="642375"/>
              <a:ext cx="102675" cy="120875"/>
            </a:xfrm>
            <a:custGeom>
              <a:avLst/>
              <a:gdLst/>
              <a:ahLst/>
              <a:cxnLst/>
              <a:rect l="l" t="t" r="r" b="b"/>
              <a:pathLst>
                <a:path w="4107" h="4835" extrusionOk="0">
                  <a:moveTo>
                    <a:pt x="252" y="1"/>
                  </a:moveTo>
                  <a:cubicBezTo>
                    <a:pt x="120" y="1"/>
                    <a:pt x="0" y="112"/>
                    <a:pt x="43" y="263"/>
                  </a:cubicBezTo>
                  <a:cubicBezTo>
                    <a:pt x="148" y="710"/>
                    <a:pt x="564" y="1067"/>
                    <a:pt x="907" y="1350"/>
                  </a:cubicBezTo>
                  <a:cubicBezTo>
                    <a:pt x="1264" y="1647"/>
                    <a:pt x="1666" y="1900"/>
                    <a:pt x="2053" y="2168"/>
                  </a:cubicBezTo>
                  <a:cubicBezTo>
                    <a:pt x="2767" y="2689"/>
                    <a:pt x="3526" y="3523"/>
                    <a:pt x="3139" y="4461"/>
                  </a:cubicBezTo>
                  <a:cubicBezTo>
                    <a:pt x="3061" y="4667"/>
                    <a:pt x="3261" y="4834"/>
                    <a:pt x="3445" y="4834"/>
                  </a:cubicBezTo>
                  <a:cubicBezTo>
                    <a:pt x="3540" y="4834"/>
                    <a:pt x="3630" y="4790"/>
                    <a:pt x="3675" y="4684"/>
                  </a:cubicBezTo>
                  <a:cubicBezTo>
                    <a:pt x="4107" y="3686"/>
                    <a:pt x="3556" y="2674"/>
                    <a:pt x="2782" y="2019"/>
                  </a:cubicBezTo>
                  <a:cubicBezTo>
                    <a:pt x="2395" y="1692"/>
                    <a:pt x="1949" y="1409"/>
                    <a:pt x="1532" y="1111"/>
                  </a:cubicBezTo>
                  <a:cubicBezTo>
                    <a:pt x="1324" y="963"/>
                    <a:pt x="1115" y="814"/>
                    <a:pt x="922" y="620"/>
                  </a:cubicBezTo>
                  <a:cubicBezTo>
                    <a:pt x="728" y="456"/>
                    <a:pt x="579" y="233"/>
                    <a:pt x="401" y="55"/>
                  </a:cubicBezTo>
                  <a:cubicBezTo>
                    <a:pt x="355" y="17"/>
                    <a:pt x="303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04;p94">
              <a:extLst>
                <a:ext uri="{FF2B5EF4-FFF2-40B4-BE49-F238E27FC236}">
                  <a16:creationId xmlns:a16="http://schemas.microsoft.com/office/drawing/2014/main" id="{3F80E152-79BC-A64E-A293-6D170246E070}"/>
                </a:ext>
              </a:extLst>
            </p:cNvPr>
            <p:cNvSpPr/>
            <p:nvPr/>
          </p:nvSpPr>
          <p:spPr>
            <a:xfrm>
              <a:off x="2627400" y="710825"/>
              <a:ext cx="40575" cy="22300"/>
            </a:xfrm>
            <a:custGeom>
              <a:avLst/>
              <a:gdLst/>
              <a:ahLst/>
              <a:cxnLst/>
              <a:rect l="l" t="t" r="r" b="b"/>
              <a:pathLst>
                <a:path w="1623" h="892" extrusionOk="0">
                  <a:moveTo>
                    <a:pt x="1019" y="206"/>
                  </a:moveTo>
                  <a:cubicBezTo>
                    <a:pt x="1015" y="209"/>
                    <a:pt x="1012" y="213"/>
                    <a:pt x="1012" y="219"/>
                  </a:cubicBezTo>
                  <a:cubicBezTo>
                    <a:pt x="1012" y="215"/>
                    <a:pt x="1015" y="211"/>
                    <a:pt x="1019" y="206"/>
                  </a:cubicBezTo>
                  <a:close/>
                  <a:moveTo>
                    <a:pt x="1308" y="0"/>
                  </a:moveTo>
                  <a:cubicBezTo>
                    <a:pt x="1237" y="0"/>
                    <a:pt x="1167" y="26"/>
                    <a:pt x="1116" y="85"/>
                  </a:cubicBezTo>
                  <a:cubicBezTo>
                    <a:pt x="1087" y="115"/>
                    <a:pt x="1057" y="145"/>
                    <a:pt x="1042" y="189"/>
                  </a:cubicBezTo>
                  <a:cubicBezTo>
                    <a:pt x="1040" y="191"/>
                    <a:pt x="1038" y="193"/>
                    <a:pt x="1036" y="195"/>
                  </a:cubicBezTo>
                  <a:lnTo>
                    <a:pt x="1036" y="195"/>
                  </a:lnTo>
                  <a:cubicBezTo>
                    <a:pt x="1037" y="193"/>
                    <a:pt x="1038" y="192"/>
                    <a:pt x="1037" y="192"/>
                  </a:cubicBezTo>
                  <a:lnTo>
                    <a:pt x="1037" y="192"/>
                  </a:lnTo>
                  <a:cubicBezTo>
                    <a:pt x="1035" y="192"/>
                    <a:pt x="1025" y="198"/>
                    <a:pt x="1019" y="206"/>
                  </a:cubicBezTo>
                  <a:lnTo>
                    <a:pt x="1019" y="206"/>
                  </a:lnTo>
                  <a:cubicBezTo>
                    <a:pt x="1023" y="203"/>
                    <a:pt x="1029" y="200"/>
                    <a:pt x="1036" y="195"/>
                  </a:cubicBezTo>
                  <a:lnTo>
                    <a:pt x="1036" y="195"/>
                  </a:lnTo>
                  <a:cubicBezTo>
                    <a:pt x="1034" y="197"/>
                    <a:pt x="1031" y="200"/>
                    <a:pt x="1027" y="204"/>
                  </a:cubicBezTo>
                  <a:cubicBezTo>
                    <a:pt x="1012" y="219"/>
                    <a:pt x="997" y="234"/>
                    <a:pt x="982" y="264"/>
                  </a:cubicBezTo>
                  <a:cubicBezTo>
                    <a:pt x="968" y="264"/>
                    <a:pt x="953" y="279"/>
                    <a:pt x="953" y="279"/>
                  </a:cubicBezTo>
                  <a:cubicBezTo>
                    <a:pt x="951" y="280"/>
                    <a:pt x="950" y="282"/>
                    <a:pt x="948" y="283"/>
                  </a:cubicBezTo>
                  <a:lnTo>
                    <a:pt x="948" y="283"/>
                  </a:lnTo>
                  <a:cubicBezTo>
                    <a:pt x="953" y="281"/>
                    <a:pt x="960" y="279"/>
                    <a:pt x="968" y="279"/>
                  </a:cubicBezTo>
                  <a:cubicBezTo>
                    <a:pt x="959" y="282"/>
                    <a:pt x="950" y="285"/>
                    <a:pt x="941" y="289"/>
                  </a:cubicBezTo>
                  <a:lnTo>
                    <a:pt x="941" y="289"/>
                  </a:lnTo>
                  <a:cubicBezTo>
                    <a:pt x="943" y="288"/>
                    <a:pt x="945" y="286"/>
                    <a:pt x="948" y="283"/>
                  </a:cubicBezTo>
                  <a:lnTo>
                    <a:pt x="948" y="283"/>
                  </a:lnTo>
                  <a:cubicBezTo>
                    <a:pt x="942" y="286"/>
                    <a:pt x="938" y="290"/>
                    <a:pt x="937" y="291"/>
                  </a:cubicBezTo>
                  <a:lnTo>
                    <a:pt x="937" y="291"/>
                  </a:lnTo>
                  <a:cubicBezTo>
                    <a:pt x="938" y="290"/>
                    <a:pt x="940" y="290"/>
                    <a:pt x="941" y="289"/>
                  </a:cubicBezTo>
                  <a:lnTo>
                    <a:pt x="941" y="289"/>
                  </a:lnTo>
                  <a:cubicBezTo>
                    <a:pt x="939" y="291"/>
                    <a:pt x="937" y="292"/>
                    <a:pt x="937" y="292"/>
                  </a:cubicBezTo>
                  <a:cubicBezTo>
                    <a:pt x="936" y="292"/>
                    <a:pt x="936" y="292"/>
                    <a:pt x="937" y="291"/>
                  </a:cubicBezTo>
                  <a:lnTo>
                    <a:pt x="937" y="291"/>
                  </a:lnTo>
                  <a:cubicBezTo>
                    <a:pt x="902" y="307"/>
                    <a:pt x="868" y="330"/>
                    <a:pt x="834" y="353"/>
                  </a:cubicBezTo>
                  <a:cubicBezTo>
                    <a:pt x="829" y="353"/>
                    <a:pt x="825" y="353"/>
                    <a:pt x="821" y="353"/>
                  </a:cubicBezTo>
                  <a:lnTo>
                    <a:pt x="821" y="353"/>
                  </a:lnTo>
                  <a:cubicBezTo>
                    <a:pt x="826" y="350"/>
                    <a:pt x="829" y="347"/>
                    <a:pt x="826" y="347"/>
                  </a:cubicBezTo>
                  <a:cubicBezTo>
                    <a:pt x="824" y="347"/>
                    <a:pt x="817" y="349"/>
                    <a:pt x="804" y="353"/>
                  </a:cubicBezTo>
                  <a:cubicBezTo>
                    <a:pt x="789" y="368"/>
                    <a:pt x="759" y="368"/>
                    <a:pt x="744" y="383"/>
                  </a:cubicBezTo>
                  <a:lnTo>
                    <a:pt x="566" y="383"/>
                  </a:lnTo>
                  <a:cubicBezTo>
                    <a:pt x="585" y="383"/>
                    <a:pt x="599" y="376"/>
                    <a:pt x="592" y="376"/>
                  </a:cubicBezTo>
                  <a:cubicBezTo>
                    <a:pt x="589" y="376"/>
                    <a:pt x="581" y="378"/>
                    <a:pt x="566" y="383"/>
                  </a:cubicBezTo>
                  <a:cubicBezTo>
                    <a:pt x="551" y="383"/>
                    <a:pt x="551" y="383"/>
                    <a:pt x="536" y="368"/>
                  </a:cubicBezTo>
                  <a:cubicBezTo>
                    <a:pt x="506" y="368"/>
                    <a:pt x="476" y="353"/>
                    <a:pt x="461" y="353"/>
                  </a:cubicBezTo>
                  <a:cubicBezTo>
                    <a:pt x="454" y="353"/>
                    <a:pt x="440" y="346"/>
                    <a:pt x="431" y="341"/>
                  </a:cubicBezTo>
                  <a:lnTo>
                    <a:pt x="431" y="341"/>
                  </a:lnTo>
                  <a:cubicBezTo>
                    <a:pt x="438" y="343"/>
                    <a:pt x="444" y="345"/>
                    <a:pt x="444" y="345"/>
                  </a:cubicBezTo>
                  <a:cubicBezTo>
                    <a:pt x="445" y="345"/>
                    <a:pt x="442" y="343"/>
                    <a:pt x="432" y="338"/>
                  </a:cubicBezTo>
                  <a:cubicBezTo>
                    <a:pt x="426" y="335"/>
                    <a:pt x="423" y="334"/>
                    <a:pt x="422" y="334"/>
                  </a:cubicBezTo>
                  <a:lnTo>
                    <a:pt x="422" y="334"/>
                  </a:lnTo>
                  <a:cubicBezTo>
                    <a:pt x="421" y="334"/>
                    <a:pt x="425" y="337"/>
                    <a:pt x="431" y="341"/>
                  </a:cubicBezTo>
                  <a:lnTo>
                    <a:pt x="431" y="341"/>
                  </a:lnTo>
                  <a:cubicBezTo>
                    <a:pt x="426" y="339"/>
                    <a:pt x="421" y="338"/>
                    <a:pt x="417" y="338"/>
                  </a:cubicBezTo>
                  <a:cubicBezTo>
                    <a:pt x="402" y="323"/>
                    <a:pt x="372" y="308"/>
                    <a:pt x="357" y="294"/>
                  </a:cubicBezTo>
                  <a:cubicBezTo>
                    <a:pt x="345" y="294"/>
                    <a:pt x="334" y="284"/>
                    <a:pt x="329" y="280"/>
                  </a:cubicBezTo>
                  <a:lnTo>
                    <a:pt x="329" y="280"/>
                  </a:lnTo>
                  <a:cubicBezTo>
                    <a:pt x="331" y="281"/>
                    <a:pt x="332" y="281"/>
                    <a:pt x="332" y="281"/>
                  </a:cubicBezTo>
                  <a:cubicBezTo>
                    <a:pt x="332" y="281"/>
                    <a:pt x="331" y="280"/>
                    <a:pt x="327" y="279"/>
                  </a:cubicBezTo>
                  <a:lnTo>
                    <a:pt x="327" y="279"/>
                  </a:lnTo>
                  <a:cubicBezTo>
                    <a:pt x="327" y="279"/>
                    <a:pt x="328" y="279"/>
                    <a:pt x="329" y="280"/>
                  </a:cubicBezTo>
                  <a:lnTo>
                    <a:pt x="329" y="280"/>
                  </a:lnTo>
                  <a:cubicBezTo>
                    <a:pt x="317" y="276"/>
                    <a:pt x="269" y="255"/>
                    <a:pt x="260" y="255"/>
                  </a:cubicBezTo>
                  <a:cubicBezTo>
                    <a:pt x="257" y="255"/>
                    <a:pt x="259" y="258"/>
                    <a:pt x="268" y="264"/>
                  </a:cubicBezTo>
                  <a:cubicBezTo>
                    <a:pt x="238" y="249"/>
                    <a:pt x="205" y="238"/>
                    <a:pt x="171" y="238"/>
                  </a:cubicBezTo>
                  <a:cubicBezTo>
                    <a:pt x="138" y="238"/>
                    <a:pt x="104" y="249"/>
                    <a:pt x="74" y="279"/>
                  </a:cubicBezTo>
                  <a:cubicBezTo>
                    <a:pt x="30" y="308"/>
                    <a:pt x="0" y="383"/>
                    <a:pt x="15" y="457"/>
                  </a:cubicBezTo>
                  <a:cubicBezTo>
                    <a:pt x="45" y="547"/>
                    <a:pt x="89" y="606"/>
                    <a:pt x="149" y="666"/>
                  </a:cubicBezTo>
                  <a:cubicBezTo>
                    <a:pt x="208" y="710"/>
                    <a:pt x="268" y="770"/>
                    <a:pt x="342" y="800"/>
                  </a:cubicBezTo>
                  <a:cubicBezTo>
                    <a:pt x="472" y="851"/>
                    <a:pt x="601" y="892"/>
                    <a:pt x="740" y="892"/>
                  </a:cubicBezTo>
                  <a:cubicBezTo>
                    <a:pt x="761" y="892"/>
                    <a:pt x="782" y="891"/>
                    <a:pt x="804" y="889"/>
                  </a:cubicBezTo>
                  <a:cubicBezTo>
                    <a:pt x="953" y="889"/>
                    <a:pt x="1101" y="844"/>
                    <a:pt x="1235" y="755"/>
                  </a:cubicBezTo>
                  <a:cubicBezTo>
                    <a:pt x="1384" y="666"/>
                    <a:pt x="1548" y="517"/>
                    <a:pt x="1593" y="353"/>
                  </a:cubicBezTo>
                  <a:cubicBezTo>
                    <a:pt x="1622" y="234"/>
                    <a:pt x="1563" y="100"/>
                    <a:pt x="1459" y="41"/>
                  </a:cubicBezTo>
                  <a:cubicBezTo>
                    <a:pt x="1414" y="15"/>
                    <a:pt x="1361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05;p94">
              <a:extLst>
                <a:ext uri="{FF2B5EF4-FFF2-40B4-BE49-F238E27FC236}">
                  <a16:creationId xmlns:a16="http://schemas.microsoft.com/office/drawing/2014/main" id="{9C85784E-D2B8-D343-B4DA-E24621D471EA}"/>
                </a:ext>
              </a:extLst>
            </p:cNvPr>
            <p:cNvSpPr/>
            <p:nvPr/>
          </p:nvSpPr>
          <p:spPr>
            <a:xfrm>
              <a:off x="2640775" y="663450"/>
              <a:ext cx="29800" cy="31275"/>
            </a:xfrm>
            <a:custGeom>
              <a:avLst/>
              <a:gdLst/>
              <a:ahLst/>
              <a:cxnLst/>
              <a:rect l="l" t="t" r="r" b="b"/>
              <a:pathLst>
                <a:path w="1192" h="1251" extrusionOk="0">
                  <a:moveTo>
                    <a:pt x="76" y="455"/>
                  </a:moveTo>
                  <a:lnTo>
                    <a:pt x="76" y="455"/>
                  </a:lnTo>
                  <a:cubicBezTo>
                    <a:pt x="81" y="462"/>
                    <a:pt x="85" y="470"/>
                    <a:pt x="90" y="477"/>
                  </a:cubicBezTo>
                  <a:cubicBezTo>
                    <a:pt x="83" y="470"/>
                    <a:pt x="80" y="463"/>
                    <a:pt x="76" y="455"/>
                  </a:cubicBezTo>
                  <a:close/>
                  <a:moveTo>
                    <a:pt x="998" y="566"/>
                  </a:moveTo>
                  <a:cubicBezTo>
                    <a:pt x="990" y="574"/>
                    <a:pt x="978" y="582"/>
                    <a:pt x="966" y="590"/>
                  </a:cubicBezTo>
                  <a:lnTo>
                    <a:pt x="966" y="590"/>
                  </a:lnTo>
                  <a:cubicBezTo>
                    <a:pt x="977" y="581"/>
                    <a:pt x="987" y="573"/>
                    <a:pt x="998" y="566"/>
                  </a:cubicBezTo>
                  <a:close/>
                  <a:moveTo>
                    <a:pt x="909" y="0"/>
                  </a:moveTo>
                  <a:cubicBezTo>
                    <a:pt x="760" y="0"/>
                    <a:pt x="641" y="90"/>
                    <a:pt x="537" y="194"/>
                  </a:cubicBezTo>
                  <a:cubicBezTo>
                    <a:pt x="520" y="210"/>
                    <a:pt x="504" y="228"/>
                    <a:pt x="488" y="246"/>
                  </a:cubicBezTo>
                  <a:lnTo>
                    <a:pt x="488" y="246"/>
                  </a:lnTo>
                  <a:cubicBezTo>
                    <a:pt x="475" y="219"/>
                    <a:pt x="460" y="193"/>
                    <a:pt x="433" y="179"/>
                  </a:cubicBezTo>
                  <a:cubicBezTo>
                    <a:pt x="418" y="164"/>
                    <a:pt x="403" y="149"/>
                    <a:pt x="388" y="149"/>
                  </a:cubicBezTo>
                  <a:cubicBezTo>
                    <a:pt x="358" y="120"/>
                    <a:pt x="343" y="105"/>
                    <a:pt x="313" y="90"/>
                  </a:cubicBezTo>
                  <a:cubicBezTo>
                    <a:pt x="299" y="90"/>
                    <a:pt x="284" y="90"/>
                    <a:pt x="269" y="75"/>
                  </a:cubicBezTo>
                  <a:cubicBezTo>
                    <a:pt x="255" y="68"/>
                    <a:pt x="240" y="65"/>
                    <a:pt x="225" y="65"/>
                  </a:cubicBezTo>
                  <a:cubicBezTo>
                    <a:pt x="171" y="65"/>
                    <a:pt x="110" y="100"/>
                    <a:pt x="75" y="134"/>
                  </a:cubicBezTo>
                  <a:cubicBezTo>
                    <a:pt x="16" y="179"/>
                    <a:pt x="1" y="254"/>
                    <a:pt x="16" y="328"/>
                  </a:cubicBezTo>
                  <a:cubicBezTo>
                    <a:pt x="27" y="363"/>
                    <a:pt x="48" y="407"/>
                    <a:pt x="71" y="446"/>
                  </a:cubicBezTo>
                  <a:lnTo>
                    <a:pt x="71" y="446"/>
                  </a:lnTo>
                  <a:cubicBezTo>
                    <a:pt x="103" y="525"/>
                    <a:pt x="153" y="604"/>
                    <a:pt x="179" y="670"/>
                  </a:cubicBezTo>
                  <a:cubicBezTo>
                    <a:pt x="165" y="655"/>
                    <a:pt x="165" y="641"/>
                    <a:pt x="150" y="611"/>
                  </a:cubicBezTo>
                  <a:lnTo>
                    <a:pt x="150" y="611"/>
                  </a:lnTo>
                  <a:cubicBezTo>
                    <a:pt x="184" y="702"/>
                    <a:pt x="218" y="785"/>
                    <a:pt x="239" y="872"/>
                  </a:cubicBezTo>
                  <a:lnTo>
                    <a:pt x="239" y="872"/>
                  </a:lnTo>
                  <a:cubicBezTo>
                    <a:pt x="239" y="875"/>
                    <a:pt x="239" y="878"/>
                    <a:pt x="239" y="881"/>
                  </a:cubicBezTo>
                  <a:lnTo>
                    <a:pt x="239" y="881"/>
                  </a:lnTo>
                  <a:cubicBezTo>
                    <a:pt x="239" y="880"/>
                    <a:pt x="239" y="879"/>
                    <a:pt x="239" y="879"/>
                  </a:cubicBezTo>
                  <a:lnTo>
                    <a:pt x="239" y="879"/>
                  </a:lnTo>
                  <a:cubicBezTo>
                    <a:pt x="239" y="886"/>
                    <a:pt x="239" y="893"/>
                    <a:pt x="239" y="899"/>
                  </a:cubicBezTo>
                  <a:lnTo>
                    <a:pt x="239" y="899"/>
                  </a:lnTo>
                  <a:cubicBezTo>
                    <a:pt x="239" y="893"/>
                    <a:pt x="239" y="887"/>
                    <a:pt x="239" y="881"/>
                  </a:cubicBezTo>
                  <a:lnTo>
                    <a:pt x="239" y="881"/>
                  </a:lnTo>
                  <a:cubicBezTo>
                    <a:pt x="239" y="901"/>
                    <a:pt x="246" y="920"/>
                    <a:pt x="246" y="940"/>
                  </a:cubicBezTo>
                  <a:lnTo>
                    <a:pt x="246" y="940"/>
                  </a:lnTo>
                  <a:cubicBezTo>
                    <a:pt x="241" y="929"/>
                    <a:pt x="240" y="915"/>
                    <a:pt x="239" y="899"/>
                  </a:cubicBezTo>
                  <a:lnTo>
                    <a:pt x="239" y="899"/>
                  </a:lnTo>
                  <a:cubicBezTo>
                    <a:pt x="239" y="918"/>
                    <a:pt x="240" y="940"/>
                    <a:pt x="242" y="961"/>
                  </a:cubicBezTo>
                  <a:lnTo>
                    <a:pt x="242" y="961"/>
                  </a:lnTo>
                  <a:cubicBezTo>
                    <a:pt x="241" y="964"/>
                    <a:pt x="240" y="966"/>
                    <a:pt x="239" y="968"/>
                  </a:cubicBezTo>
                  <a:cubicBezTo>
                    <a:pt x="239" y="1117"/>
                    <a:pt x="373" y="1251"/>
                    <a:pt x="537" y="1251"/>
                  </a:cubicBezTo>
                  <a:cubicBezTo>
                    <a:pt x="611" y="1236"/>
                    <a:pt x="686" y="1221"/>
                    <a:pt x="730" y="1161"/>
                  </a:cubicBezTo>
                  <a:cubicBezTo>
                    <a:pt x="745" y="1147"/>
                    <a:pt x="760" y="1117"/>
                    <a:pt x="775" y="1102"/>
                  </a:cubicBezTo>
                  <a:cubicBezTo>
                    <a:pt x="805" y="1057"/>
                    <a:pt x="820" y="1013"/>
                    <a:pt x="820" y="968"/>
                  </a:cubicBezTo>
                  <a:cubicBezTo>
                    <a:pt x="820" y="938"/>
                    <a:pt x="820" y="908"/>
                    <a:pt x="820" y="894"/>
                  </a:cubicBezTo>
                  <a:cubicBezTo>
                    <a:pt x="820" y="873"/>
                    <a:pt x="820" y="852"/>
                    <a:pt x="820" y="836"/>
                  </a:cubicBezTo>
                  <a:lnTo>
                    <a:pt x="820" y="836"/>
                  </a:lnTo>
                  <a:cubicBezTo>
                    <a:pt x="824" y="820"/>
                    <a:pt x="829" y="803"/>
                    <a:pt x="834" y="787"/>
                  </a:cubicBezTo>
                  <a:lnTo>
                    <a:pt x="834" y="787"/>
                  </a:lnTo>
                  <a:cubicBezTo>
                    <a:pt x="834" y="788"/>
                    <a:pt x="834" y="789"/>
                    <a:pt x="834" y="789"/>
                  </a:cubicBezTo>
                  <a:cubicBezTo>
                    <a:pt x="835" y="786"/>
                    <a:pt x="836" y="783"/>
                    <a:pt x="837" y="780"/>
                  </a:cubicBezTo>
                  <a:lnTo>
                    <a:pt x="837" y="780"/>
                  </a:lnTo>
                  <a:cubicBezTo>
                    <a:pt x="845" y="758"/>
                    <a:pt x="853" y="737"/>
                    <a:pt x="864" y="715"/>
                  </a:cubicBezTo>
                  <a:lnTo>
                    <a:pt x="864" y="715"/>
                  </a:lnTo>
                  <a:cubicBezTo>
                    <a:pt x="859" y="725"/>
                    <a:pt x="855" y="733"/>
                    <a:pt x="850" y="740"/>
                  </a:cubicBezTo>
                  <a:lnTo>
                    <a:pt x="850" y="740"/>
                  </a:lnTo>
                  <a:cubicBezTo>
                    <a:pt x="860" y="715"/>
                    <a:pt x="873" y="690"/>
                    <a:pt x="889" y="667"/>
                  </a:cubicBezTo>
                  <a:lnTo>
                    <a:pt x="889" y="667"/>
                  </a:lnTo>
                  <a:cubicBezTo>
                    <a:pt x="886" y="673"/>
                    <a:pt x="882" y="679"/>
                    <a:pt x="879" y="685"/>
                  </a:cubicBezTo>
                  <a:cubicBezTo>
                    <a:pt x="900" y="654"/>
                    <a:pt x="928" y="622"/>
                    <a:pt x="959" y="596"/>
                  </a:cubicBezTo>
                  <a:lnTo>
                    <a:pt x="959" y="596"/>
                  </a:lnTo>
                  <a:cubicBezTo>
                    <a:pt x="1012" y="559"/>
                    <a:pt x="1063" y="530"/>
                    <a:pt x="1102" y="477"/>
                  </a:cubicBezTo>
                  <a:cubicBezTo>
                    <a:pt x="1132" y="447"/>
                    <a:pt x="1162" y="402"/>
                    <a:pt x="1177" y="358"/>
                  </a:cubicBezTo>
                  <a:cubicBezTo>
                    <a:pt x="1192" y="298"/>
                    <a:pt x="1177" y="239"/>
                    <a:pt x="1162" y="179"/>
                  </a:cubicBezTo>
                  <a:cubicBezTo>
                    <a:pt x="1117" y="75"/>
                    <a:pt x="1013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06;p94">
              <a:extLst>
                <a:ext uri="{FF2B5EF4-FFF2-40B4-BE49-F238E27FC236}">
                  <a16:creationId xmlns:a16="http://schemas.microsoft.com/office/drawing/2014/main" id="{7040FCE9-6B90-1D4B-BB07-F012BC6614DB}"/>
                </a:ext>
              </a:extLst>
            </p:cNvPr>
            <p:cNvSpPr/>
            <p:nvPr/>
          </p:nvSpPr>
          <p:spPr>
            <a:xfrm>
              <a:off x="2567650" y="708675"/>
              <a:ext cx="33350" cy="98700"/>
            </a:xfrm>
            <a:custGeom>
              <a:avLst/>
              <a:gdLst/>
              <a:ahLst/>
              <a:cxnLst/>
              <a:rect l="l" t="t" r="r" b="b"/>
              <a:pathLst>
                <a:path w="1334" h="3948" extrusionOk="0">
                  <a:moveTo>
                    <a:pt x="243" y="1"/>
                  </a:moveTo>
                  <a:cubicBezTo>
                    <a:pt x="96" y="1"/>
                    <a:pt x="1" y="169"/>
                    <a:pt x="113" y="305"/>
                  </a:cubicBezTo>
                  <a:cubicBezTo>
                    <a:pt x="961" y="1288"/>
                    <a:pt x="247" y="2627"/>
                    <a:pt x="708" y="3729"/>
                  </a:cubicBezTo>
                  <a:cubicBezTo>
                    <a:pt x="758" y="3854"/>
                    <a:pt x="861" y="3947"/>
                    <a:pt x="990" y="3947"/>
                  </a:cubicBezTo>
                  <a:cubicBezTo>
                    <a:pt x="1014" y="3947"/>
                    <a:pt x="1039" y="3944"/>
                    <a:pt x="1065" y="3937"/>
                  </a:cubicBezTo>
                  <a:cubicBezTo>
                    <a:pt x="1214" y="3892"/>
                    <a:pt x="1333" y="3729"/>
                    <a:pt x="1274" y="3580"/>
                  </a:cubicBezTo>
                  <a:cubicBezTo>
                    <a:pt x="1006" y="2925"/>
                    <a:pt x="1169" y="2225"/>
                    <a:pt x="1110" y="1541"/>
                  </a:cubicBezTo>
                  <a:cubicBezTo>
                    <a:pt x="1065" y="975"/>
                    <a:pt x="887" y="290"/>
                    <a:pt x="336" y="22"/>
                  </a:cubicBezTo>
                  <a:cubicBezTo>
                    <a:pt x="304" y="8"/>
                    <a:pt x="27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07;p94">
              <a:extLst>
                <a:ext uri="{FF2B5EF4-FFF2-40B4-BE49-F238E27FC236}">
                  <a16:creationId xmlns:a16="http://schemas.microsoft.com/office/drawing/2014/main" id="{A49D3EE8-11C3-B347-8083-59722CAF95CF}"/>
                </a:ext>
              </a:extLst>
            </p:cNvPr>
            <p:cNvSpPr/>
            <p:nvPr/>
          </p:nvSpPr>
          <p:spPr>
            <a:xfrm>
              <a:off x="2547000" y="759775"/>
              <a:ext cx="47850" cy="19850"/>
            </a:xfrm>
            <a:custGeom>
              <a:avLst/>
              <a:gdLst/>
              <a:ahLst/>
              <a:cxnLst/>
              <a:rect l="l" t="t" r="r" b="b"/>
              <a:pathLst>
                <a:path w="1914" h="794" extrusionOk="0">
                  <a:moveTo>
                    <a:pt x="306" y="1"/>
                  </a:moveTo>
                  <a:cubicBezTo>
                    <a:pt x="171" y="1"/>
                    <a:pt x="44" y="76"/>
                    <a:pt x="31" y="226"/>
                  </a:cubicBezTo>
                  <a:cubicBezTo>
                    <a:pt x="1" y="419"/>
                    <a:pt x="180" y="553"/>
                    <a:pt x="328" y="628"/>
                  </a:cubicBezTo>
                  <a:cubicBezTo>
                    <a:pt x="516" y="735"/>
                    <a:pt x="763" y="794"/>
                    <a:pt x="984" y="794"/>
                  </a:cubicBezTo>
                  <a:cubicBezTo>
                    <a:pt x="1009" y="794"/>
                    <a:pt x="1034" y="793"/>
                    <a:pt x="1058" y="792"/>
                  </a:cubicBezTo>
                  <a:cubicBezTo>
                    <a:pt x="1221" y="777"/>
                    <a:pt x="1370" y="732"/>
                    <a:pt x="1519" y="672"/>
                  </a:cubicBezTo>
                  <a:cubicBezTo>
                    <a:pt x="1653" y="613"/>
                    <a:pt x="1757" y="524"/>
                    <a:pt x="1832" y="390"/>
                  </a:cubicBezTo>
                  <a:cubicBezTo>
                    <a:pt x="1914" y="253"/>
                    <a:pt x="1795" y="103"/>
                    <a:pt x="1659" y="103"/>
                  </a:cubicBezTo>
                  <a:cubicBezTo>
                    <a:pt x="1647" y="103"/>
                    <a:pt x="1635" y="104"/>
                    <a:pt x="1623" y="107"/>
                  </a:cubicBezTo>
                  <a:cubicBezTo>
                    <a:pt x="1623" y="107"/>
                    <a:pt x="1623" y="107"/>
                    <a:pt x="1623" y="107"/>
                  </a:cubicBezTo>
                  <a:lnTo>
                    <a:pt x="1623" y="107"/>
                  </a:lnTo>
                  <a:cubicBezTo>
                    <a:pt x="1613" y="110"/>
                    <a:pt x="1606" y="113"/>
                    <a:pt x="1603" y="115"/>
                  </a:cubicBezTo>
                  <a:lnTo>
                    <a:pt x="1603" y="115"/>
                  </a:lnTo>
                  <a:cubicBezTo>
                    <a:pt x="1581" y="122"/>
                    <a:pt x="1560" y="122"/>
                    <a:pt x="1549" y="122"/>
                  </a:cubicBezTo>
                  <a:cubicBezTo>
                    <a:pt x="1519" y="137"/>
                    <a:pt x="1489" y="137"/>
                    <a:pt x="1474" y="152"/>
                  </a:cubicBezTo>
                  <a:cubicBezTo>
                    <a:pt x="1415" y="166"/>
                    <a:pt x="1370" y="181"/>
                    <a:pt x="1311" y="196"/>
                  </a:cubicBezTo>
                  <a:cubicBezTo>
                    <a:pt x="1281" y="196"/>
                    <a:pt x="1266" y="211"/>
                    <a:pt x="1236" y="211"/>
                  </a:cubicBezTo>
                  <a:cubicBezTo>
                    <a:pt x="1228" y="211"/>
                    <a:pt x="1202" y="215"/>
                    <a:pt x="1188" y="220"/>
                  </a:cubicBezTo>
                  <a:lnTo>
                    <a:pt x="1188" y="220"/>
                  </a:lnTo>
                  <a:cubicBezTo>
                    <a:pt x="1171" y="221"/>
                    <a:pt x="1141" y="226"/>
                    <a:pt x="1132" y="226"/>
                  </a:cubicBezTo>
                  <a:lnTo>
                    <a:pt x="1043" y="226"/>
                  </a:lnTo>
                  <a:cubicBezTo>
                    <a:pt x="992" y="226"/>
                    <a:pt x="953" y="226"/>
                    <a:pt x="914" y="217"/>
                  </a:cubicBezTo>
                  <a:lnTo>
                    <a:pt x="914" y="217"/>
                  </a:lnTo>
                  <a:cubicBezTo>
                    <a:pt x="916" y="216"/>
                    <a:pt x="915" y="214"/>
                    <a:pt x="909" y="211"/>
                  </a:cubicBezTo>
                  <a:lnTo>
                    <a:pt x="879" y="211"/>
                  </a:lnTo>
                  <a:cubicBezTo>
                    <a:pt x="834" y="211"/>
                    <a:pt x="805" y="196"/>
                    <a:pt x="775" y="196"/>
                  </a:cubicBezTo>
                  <a:cubicBezTo>
                    <a:pt x="745" y="181"/>
                    <a:pt x="730" y="181"/>
                    <a:pt x="700" y="166"/>
                  </a:cubicBezTo>
                  <a:cubicBezTo>
                    <a:pt x="686" y="166"/>
                    <a:pt x="686" y="152"/>
                    <a:pt x="671" y="152"/>
                  </a:cubicBezTo>
                  <a:cubicBezTo>
                    <a:pt x="665" y="149"/>
                    <a:pt x="662" y="147"/>
                    <a:pt x="661" y="147"/>
                  </a:cubicBezTo>
                  <a:lnTo>
                    <a:pt x="661" y="147"/>
                  </a:lnTo>
                  <a:cubicBezTo>
                    <a:pt x="660" y="147"/>
                    <a:pt x="660" y="148"/>
                    <a:pt x="661" y="148"/>
                  </a:cubicBezTo>
                  <a:lnTo>
                    <a:pt x="661" y="148"/>
                  </a:lnTo>
                  <a:cubicBezTo>
                    <a:pt x="646" y="139"/>
                    <a:pt x="629" y="131"/>
                    <a:pt x="611" y="122"/>
                  </a:cubicBezTo>
                  <a:cubicBezTo>
                    <a:pt x="581" y="122"/>
                    <a:pt x="567" y="107"/>
                    <a:pt x="537" y="92"/>
                  </a:cubicBezTo>
                  <a:cubicBezTo>
                    <a:pt x="477" y="47"/>
                    <a:pt x="418" y="18"/>
                    <a:pt x="343" y="3"/>
                  </a:cubicBezTo>
                  <a:cubicBezTo>
                    <a:pt x="331" y="1"/>
                    <a:pt x="318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08;p94">
              <a:extLst>
                <a:ext uri="{FF2B5EF4-FFF2-40B4-BE49-F238E27FC236}">
                  <a16:creationId xmlns:a16="http://schemas.microsoft.com/office/drawing/2014/main" id="{CC59FC97-6CB2-C843-BBD6-BF63EEDA2083}"/>
                </a:ext>
              </a:extLst>
            </p:cNvPr>
            <p:cNvSpPr/>
            <p:nvPr/>
          </p:nvSpPr>
          <p:spPr>
            <a:xfrm>
              <a:off x="2432400" y="772500"/>
              <a:ext cx="97525" cy="51450"/>
            </a:xfrm>
            <a:custGeom>
              <a:avLst/>
              <a:gdLst/>
              <a:ahLst/>
              <a:cxnLst/>
              <a:rect l="l" t="t" r="r" b="b"/>
              <a:pathLst>
                <a:path w="3901" h="2058" extrusionOk="0">
                  <a:moveTo>
                    <a:pt x="602" y="1"/>
                  </a:moveTo>
                  <a:cubicBezTo>
                    <a:pt x="479" y="1"/>
                    <a:pt x="352" y="27"/>
                    <a:pt x="224" y="89"/>
                  </a:cubicBezTo>
                  <a:cubicBezTo>
                    <a:pt x="0" y="193"/>
                    <a:pt x="119" y="521"/>
                    <a:pt x="343" y="536"/>
                  </a:cubicBezTo>
                  <a:cubicBezTo>
                    <a:pt x="655" y="536"/>
                    <a:pt x="908" y="610"/>
                    <a:pt x="1146" y="818"/>
                  </a:cubicBezTo>
                  <a:cubicBezTo>
                    <a:pt x="1414" y="1027"/>
                    <a:pt x="1623" y="1295"/>
                    <a:pt x="1891" y="1503"/>
                  </a:cubicBezTo>
                  <a:cubicBezTo>
                    <a:pt x="2285" y="1811"/>
                    <a:pt x="2842" y="2058"/>
                    <a:pt x="3369" y="2058"/>
                  </a:cubicBezTo>
                  <a:cubicBezTo>
                    <a:pt x="3478" y="2058"/>
                    <a:pt x="3587" y="2047"/>
                    <a:pt x="3692" y="2024"/>
                  </a:cubicBezTo>
                  <a:cubicBezTo>
                    <a:pt x="3885" y="1979"/>
                    <a:pt x="3900" y="1667"/>
                    <a:pt x="3692" y="1622"/>
                  </a:cubicBezTo>
                  <a:cubicBezTo>
                    <a:pt x="3379" y="1548"/>
                    <a:pt x="3082" y="1518"/>
                    <a:pt x="2769" y="1399"/>
                  </a:cubicBezTo>
                  <a:cubicBezTo>
                    <a:pt x="2471" y="1280"/>
                    <a:pt x="2203" y="1086"/>
                    <a:pt x="1965" y="863"/>
                  </a:cubicBezTo>
                  <a:cubicBezTo>
                    <a:pt x="1603" y="501"/>
                    <a:pt x="1132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509;p94">
              <a:extLst>
                <a:ext uri="{FF2B5EF4-FFF2-40B4-BE49-F238E27FC236}">
                  <a16:creationId xmlns:a16="http://schemas.microsoft.com/office/drawing/2014/main" id="{E2D8FFAE-D0C0-3F49-8EBA-412F6061E2C0}"/>
                </a:ext>
              </a:extLst>
            </p:cNvPr>
            <p:cNvSpPr/>
            <p:nvPr/>
          </p:nvSpPr>
          <p:spPr>
            <a:xfrm>
              <a:off x="2394375" y="674550"/>
              <a:ext cx="64850" cy="178425"/>
            </a:xfrm>
            <a:custGeom>
              <a:avLst/>
              <a:gdLst/>
              <a:ahLst/>
              <a:cxnLst/>
              <a:rect l="l" t="t" r="r" b="b"/>
              <a:pathLst>
                <a:path w="2594" h="7137" extrusionOk="0">
                  <a:moveTo>
                    <a:pt x="351" y="1"/>
                  </a:moveTo>
                  <a:cubicBezTo>
                    <a:pt x="166" y="1"/>
                    <a:pt x="1" y="191"/>
                    <a:pt x="122" y="390"/>
                  </a:cubicBezTo>
                  <a:cubicBezTo>
                    <a:pt x="435" y="896"/>
                    <a:pt x="479" y="1358"/>
                    <a:pt x="420" y="1938"/>
                  </a:cubicBezTo>
                  <a:cubicBezTo>
                    <a:pt x="345" y="2578"/>
                    <a:pt x="211" y="3233"/>
                    <a:pt x="390" y="3873"/>
                  </a:cubicBezTo>
                  <a:cubicBezTo>
                    <a:pt x="718" y="5019"/>
                    <a:pt x="1953" y="5749"/>
                    <a:pt x="2072" y="6969"/>
                  </a:cubicBezTo>
                  <a:cubicBezTo>
                    <a:pt x="2087" y="7081"/>
                    <a:pt x="2169" y="7137"/>
                    <a:pt x="2251" y="7137"/>
                  </a:cubicBezTo>
                  <a:cubicBezTo>
                    <a:pt x="2333" y="7137"/>
                    <a:pt x="2414" y="7081"/>
                    <a:pt x="2429" y="6969"/>
                  </a:cubicBezTo>
                  <a:cubicBezTo>
                    <a:pt x="2593" y="5615"/>
                    <a:pt x="1224" y="4870"/>
                    <a:pt x="911" y="3680"/>
                  </a:cubicBezTo>
                  <a:cubicBezTo>
                    <a:pt x="613" y="2548"/>
                    <a:pt x="1521" y="1015"/>
                    <a:pt x="539" y="77"/>
                  </a:cubicBezTo>
                  <a:cubicBezTo>
                    <a:pt x="481" y="24"/>
                    <a:pt x="415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510;p94">
              <a:extLst>
                <a:ext uri="{FF2B5EF4-FFF2-40B4-BE49-F238E27FC236}">
                  <a16:creationId xmlns:a16="http://schemas.microsoft.com/office/drawing/2014/main" id="{4617BBD3-F1D7-A749-81CD-A1061A9410F0}"/>
                </a:ext>
              </a:extLst>
            </p:cNvPr>
            <p:cNvSpPr/>
            <p:nvPr/>
          </p:nvSpPr>
          <p:spPr>
            <a:xfrm>
              <a:off x="2404700" y="503350"/>
              <a:ext cx="148625" cy="199650"/>
            </a:xfrm>
            <a:custGeom>
              <a:avLst/>
              <a:gdLst/>
              <a:ahLst/>
              <a:cxnLst/>
              <a:rect l="l" t="t" r="r" b="b"/>
              <a:pathLst>
                <a:path w="5945" h="7986" extrusionOk="0">
                  <a:moveTo>
                    <a:pt x="5498" y="0"/>
                  </a:moveTo>
                  <a:cubicBezTo>
                    <a:pt x="5484" y="0"/>
                    <a:pt x="5469" y="2"/>
                    <a:pt x="5455" y="4"/>
                  </a:cubicBezTo>
                  <a:cubicBezTo>
                    <a:pt x="4710" y="108"/>
                    <a:pt x="4145" y="882"/>
                    <a:pt x="3803" y="1492"/>
                  </a:cubicBezTo>
                  <a:cubicBezTo>
                    <a:pt x="3356" y="2252"/>
                    <a:pt x="3043" y="3026"/>
                    <a:pt x="2374" y="3636"/>
                  </a:cubicBezTo>
                  <a:cubicBezTo>
                    <a:pt x="2091" y="3889"/>
                    <a:pt x="1808" y="4127"/>
                    <a:pt x="1585" y="4440"/>
                  </a:cubicBezTo>
                  <a:cubicBezTo>
                    <a:pt x="1347" y="4797"/>
                    <a:pt x="1213" y="5199"/>
                    <a:pt x="1108" y="5616"/>
                  </a:cubicBezTo>
                  <a:cubicBezTo>
                    <a:pt x="1019" y="5988"/>
                    <a:pt x="960" y="6375"/>
                    <a:pt x="811" y="6747"/>
                  </a:cubicBezTo>
                  <a:cubicBezTo>
                    <a:pt x="662" y="7149"/>
                    <a:pt x="409" y="7417"/>
                    <a:pt x="111" y="7714"/>
                  </a:cubicBezTo>
                  <a:cubicBezTo>
                    <a:pt x="1" y="7824"/>
                    <a:pt x="107" y="7986"/>
                    <a:pt x="242" y="7986"/>
                  </a:cubicBezTo>
                  <a:cubicBezTo>
                    <a:pt x="253" y="7986"/>
                    <a:pt x="264" y="7985"/>
                    <a:pt x="275" y="7982"/>
                  </a:cubicBezTo>
                  <a:cubicBezTo>
                    <a:pt x="974" y="7848"/>
                    <a:pt x="1317" y="6955"/>
                    <a:pt x="1480" y="6345"/>
                  </a:cubicBezTo>
                  <a:cubicBezTo>
                    <a:pt x="1585" y="5958"/>
                    <a:pt x="1659" y="5556"/>
                    <a:pt x="1808" y="5184"/>
                  </a:cubicBezTo>
                  <a:cubicBezTo>
                    <a:pt x="1972" y="4767"/>
                    <a:pt x="2254" y="4469"/>
                    <a:pt x="2582" y="4187"/>
                  </a:cubicBezTo>
                  <a:cubicBezTo>
                    <a:pt x="2880" y="3904"/>
                    <a:pt x="3177" y="3636"/>
                    <a:pt x="3416" y="3308"/>
                  </a:cubicBezTo>
                  <a:cubicBezTo>
                    <a:pt x="3669" y="2981"/>
                    <a:pt x="3847" y="2594"/>
                    <a:pt x="4041" y="2237"/>
                  </a:cubicBezTo>
                  <a:cubicBezTo>
                    <a:pt x="4219" y="1865"/>
                    <a:pt x="4413" y="1507"/>
                    <a:pt x="4666" y="1195"/>
                  </a:cubicBezTo>
                  <a:cubicBezTo>
                    <a:pt x="4949" y="852"/>
                    <a:pt x="5276" y="674"/>
                    <a:pt x="5663" y="480"/>
                  </a:cubicBezTo>
                  <a:cubicBezTo>
                    <a:pt x="5945" y="354"/>
                    <a:pt x="5747" y="0"/>
                    <a:pt x="5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511;p94">
              <a:extLst>
                <a:ext uri="{FF2B5EF4-FFF2-40B4-BE49-F238E27FC236}">
                  <a16:creationId xmlns:a16="http://schemas.microsoft.com/office/drawing/2014/main" id="{02630051-77C8-3945-B52C-A516A3B95DAA}"/>
                </a:ext>
              </a:extLst>
            </p:cNvPr>
            <p:cNvSpPr/>
            <p:nvPr/>
          </p:nvSpPr>
          <p:spPr>
            <a:xfrm>
              <a:off x="2417700" y="500825"/>
              <a:ext cx="133050" cy="58950"/>
            </a:xfrm>
            <a:custGeom>
              <a:avLst/>
              <a:gdLst/>
              <a:ahLst/>
              <a:cxnLst/>
              <a:rect l="l" t="t" r="r" b="b"/>
              <a:pathLst>
                <a:path w="5322" h="2358" extrusionOk="0">
                  <a:moveTo>
                    <a:pt x="3774" y="1"/>
                  </a:moveTo>
                  <a:cubicBezTo>
                    <a:pt x="3283" y="1"/>
                    <a:pt x="2776" y="90"/>
                    <a:pt x="2300" y="269"/>
                  </a:cubicBezTo>
                  <a:cubicBezTo>
                    <a:pt x="1467" y="581"/>
                    <a:pt x="663" y="1147"/>
                    <a:pt x="157" y="1891"/>
                  </a:cubicBezTo>
                  <a:cubicBezTo>
                    <a:pt x="0" y="2104"/>
                    <a:pt x="221" y="2358"/>
                    <a:pt x="436" y="2358"/>
                  </a:cubicBezTo>
                  <a:cubicBezTo>
                    <a:pt x="507" y="2358"/>
                    <a:pt x="577" y="2330"/>
                    <a:pt x="633" y="2263"/>
                  </a:cubicBezTo>
                  <a:cubicBezTo>
                    <a:pt x="1154" y="1653"/>
                    <a:pt x="1734" y="1132"/>
                    <a:pt x="2509" y="849"/>
                  </a:cubicBezTo>
                  <a:cubicBezTo>
                    <a:pt x="2910" y="700"/>
                    <a:pt x="3342" y="611"/>
                    <a:pt x="3774" y="611"/>
                  </a:cubicBezTo>
                  <a:cubicBezTo>
                    <a:pt x="3796" y="610"/>
                    <a:pt x="3819" y="610"/>
                    <a:pt x="3842" y="610"/>
                  </a:cubicBezTo>
                  <a:cubicBezTo>
                    <a:pt x="4249" y="610"/>
                    <a:pt x="4645" y="730"/>
                    <a:pt x="5054" y="730"/>
                  </a:cubicBezTo>
                  <a:cubicBezTo>
                    <a:pt x="5277" y="730"/>
                    <a:pt x="5322" y="447"/>
                    <a:pt x="5158" y="328"/>
                  </a:cubicBezTo>
                  <a:cubicBezTo>
                    <a:pt x="4786" y="60"/>
                    <a:pt x="4220" y="1"/>
                    <a:pt x="3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512;p94">
              <a:extLst>
                <a:ext uri="{FF2B5EF4-FFF2-40B4-BE49-F238E27FC236}">
                  <a16:creationId xmlns:a16="http://schemas.microsoft.com/office/drawing/2014/main" id="{4050A5AA-1D55-4C4E-B277-74247D4D6C83}"/>
                </a:ext>
              </a:extLst>
            </p:cNvPr>
            <p:cNvSpPr/>
            <p:nvPr/>
          </p:nvSpPr>
          <p:spPr>
            <a:xfrm>
              <a:off x="2363550" y="514600"/>
              <a:ext cx="100500" cy="65000"/>
            </a:xfrm>
            <a:custGeom>
              <a:avLst/>
              <a:gdLst/>
              <a:ahLst/>
              <a:cxnLst/>
              <a:rect l="l" t="t" r="r" b="b"/>
              <a:pathLst>
                <a:path w="4020" h="2600" extrusionOk="0">
                  <a:moveTo>
                    <a:pt x="3303" y="1"/>
                  </a:moveTo>
                  <a:cubicBezTo>
                    <a:pt x="3097" y="1"/>
                    <a:pt x="2888" y="30"/>
                    <a:pt x="2710" y="60"/>
                  </a:cubicBezTo>
                  <a:cubicBezTo>
                    <a:pt x="2308" y="134"/>
                    <a:pt x="1906" y="283"/>
                    <a:pt x="1549" y="492"/>
                  </a:cubicBezTo>
                  <a:cubicBezTo>
                    <a:pt x="909" y="879"/>
                    <a:pt x="358" y="1474"/>
                    <a:pt x="60" y="2159"/>
                  </a:cubicBezTo>
                  <a:cubicBezTo>
                    <a:pt x="1" y="2308"/>
                    <a:pt x="16" y="2471"/>
                    <a:pt x="164" y="2561"/>
                  </a:cubicBezTo>
                  <a:cubicBezTo>
                    <a:pt x="211" y="2587"/>
                    <a:pt x="265" y="2600"/>
                    <a:pt x="319" y="2600"/>
                  </a:cubicBezTo>
                  <a:cubicBezTo>
                    <a:pt x="419" y="2600"/>
                    <a:pt x="518" y="2553"/>
                    <a:pt x="566" y="2457"/>
                  </a:cubicBezTo>
                  <a:cubicBezTo>
                    <a:pt x="849" y="1861"/>
                    <a:pt x="1251" y="1355"/>
                    <a:pt x="1817" y="998"/>
                  </a:cubicBezTo>
                  <a:cubicBezTo>
                    <a:pt x="2114" y="819"/>
                    <a:pt x="2427" y="685"/>
                    <a:pt x="2769" y="596"/>
                  </a:cubicBezTo>
                  <a:cubicBezTo>
                    <a:pt x="2933" y="566"/>
                    <a:pt x="3112" y="521"/>
                    <a:pt x="3290" y="507"/>
                  </a:cubicBezTo>
                  <a:cubicBezTo>
                    <a:pt x="3469" y="492"/>
                    <a:pt x="3662" y="492"/>
                    <a:pt x="3841" y="432"/>
                  </a:cubicBezTo>
                  <a:cubicBezTo>
                    <a:pt x="3975" y="388"/>
                    <a:pt x="4020" y="194"/>
                    <a:pt x="3886" y="120"/>
                  </a:cubicBezTo>
                  <a:cubicBezTo>
                    <a:pt x="3714" y="30"/>
                    <a:pt x="3510" y="1"/>
                    <a:pt x="3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513;p94">
              <a:extLst>
                <a:ext uri="{FF2B5EF4-FFF2-40B4-BE49-F238E27FC236}">
                  <a16:creationId xmlns:a16="http://schemas.microsoft.com/office/drawing/2014/main" id="{260D56EA-CADC-6249-89DC-B438855B659F}"/>
                </a:ext>
              </a:extLst>
            </p:cNvPr>
            <p:cNvSpPr/>
            <p:nvPr/>
          </p:nvSpPr>
          <p:spPr>
            <a:xfrm>
              <a:off x="2264200" y="548150"/>
              <a:ext cx="124675" cy="110650"/>
            </a:xfrm>
            <a:custGeom>
              <a:avLst/>
              <a:gdLst/>
              <a:ahLst/>
              <a:cxnLst/>
              <a:rect l="l" t="t" r="r" b="b"/>
              <a:pathLst>
                <a:path w="4987" h="4426" extrusionOk="0">
                  <a:moveTo>
                    <a:pt x="4424" y="1"/>
                  </a:moveTo>
                  <a:cubicBezTo>
                    <a:pt x="3975" y="1"/>
                    <a:pt x="3523" y="172"/>
                    <a:pt x="3126" y="370"/>
                  </a:cubicBezTo>
                  <a:cubicBezTo>
                    <a:pt x="2575" y="653"/>
                    <a:pt x="2099" y="1040"/>
                    <a:pt x="1668" y="1457"/>
                  </a:cubicBezTo>
                  <a:cubicBezTo>
                    <a:pt x="1236" y="1889"/>
                    <a:pt x="804" y="2350"/>
                    <a:pt x="432" y="2826"/>
                  </a:cubicBezTo>
                  <a:cubicBezTo>
                    <a:pt x="253" y="3050"/>
                    <a:pt x="105" y="3303"/>
                    <a:pt x="60" y="3585"/>
                  </a:cubicBezTo>
                  <a:cubicBezTo>
                    <a:pt x="0" y="3868"/>
                    <a:pt x="15" y="4225"/>
                    <a:pt x="283" y="4389"/>
                  </a:cubicBezTo>
                  <a:cubicBezTo>
                    <a:pt x="327" y="4415"/>
                    <a:pt x="370" y="4426"/>
                    <a:pt x="410" y="4426"/>
                  </a:cubicBezTo>
                  <a:cubicBezTo>
                    <a:pt x="534" y="4426"/>
                    <a:pt x="633" y="4319"/>
                    <a:pt x="655" y="4196"/>
                  </a:cubicBezTo>
                  <a:cubicBezTo>
                    <a:pt x="655" y="4077"/>
                    <a:pt x="611" y="3972"/>
                    <a:pt x="611" y="3868"/>
                  </a:cubicBezTo>
                  <a:cubicBezTo>
                    <a:pt x="596" y="3764"/>
                    <a:pt x="626" y="3645"/>
                    <a:pt x="670" y="3541"/>
                  </a:cubicBezTo>
                  <a:cubicBezTo>
                    <a:pt x="760" y="3303"/>
                    <a:pt x="938" y="3109"/>
                    <a:pt x="1102" y="2916"/>
                  </a:cubicBezTo>
                  <a:cubicBezTo>
                    <a:pt x="1444" y="2514"/>
                    <a:pt x="1787" y="2112"/>
                    <a:pt x="2174" y="1755"/>
                  </a:cubicBezTo>
                  <a:cubicBezTo>
                    <a:pt x="2531" y="1412"/>
                    <a:pt x="2933" y="1100"/>
                    <a:pt x="3364" y="861"/>
                  </a:cubicBezTo>
                  <a:cubicBezTo>
                    <a:pt x="3826" y="623"/>
                    <a:pt x="4302" y="549"/>
                    <a:pt x="4793" y="415"/>
                  </a:cubicBezTo>
                  <a:cubicBezTo>
                    <a:pt x="4972" y="355"/>
                    <a:pt x="4987" y="87"/>
                    <a:pt x="4793" y="43"/>
                  </a:cubicBezTo>
                  <a:cubicBezTo>
                    <a:pt x="4671" y="14"/>
                    <a:pt x="4548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514;p94">
              <a:extLst>
                <a:ext uri="{FF2B5EF4-FFF2-40B4-BE49-F238E27FC236}">
                  <a16:creationId xmlns:a16="http://schemas.microsoft.com/office/drawing/2014/main" id="{84EBEA70-A4C3-FA49-8B5C-AF2DF154548C}"/>
                </a:ext>
              </a:extLst>
            </p:cNvPr>
            <p:cNvSpPr/>
            <p:nvPr/>
          </p:nvSpPr>
          <p:spPr>
            <a:xfrm>
              <a:off x="2173400" y="595700"/>
              <a:ext cx="123200" cy="151125"/>
            </a:xfrm>
            <a:custGeom>
              <a:avLst/>
              <a:gdLst/>
              <a:ahLst/>
              <a:cxnLst/>
              <a:rect l="l" t="t" r="r" b="b"/>
              <a:pathLst>
                <a:path w="4928" h="6045" extrusionOk="0">
                  <a:moveTo>
                    <a:pt x="4677" y="1"/>
                  </a:moveTo>
                  <a:cubicBezTo>
                    <a:pt x="4056" y="1"/>
                    <a:pt x="3548" y="322"/>
                    <a:pt x="3082" y="686"/>
                  </a:cubicBezTo>
                  <a:cubicBezTo>
                    <a:pt x="2576" y="1103"/>
                    <a:pt x="2114" y="1564"/>
                    <a:pt x="1578" y="1936"/>
                  </a:cubicBezTo>
                  <a:cubicBezTo>
                    <a:pt x="1310" y="2130"/>
                    <a:pt x="1042" y="2323"/>
                    <a:pt x="834" y="2591"/>
                  </a:cubicBezTo>
                  <a:cubicBezTo>
                    <a:pt x="626" y="2874"/>
                    <a:pt x="492" y="3217"/>
                    <a:pt x="388" y="3559"/>
                  </a:cubicBezTo>
                  <a:cubicBezTo>
                    <a:pt x="283" y="3931"/>
                    <a:pt x="209" y="4303"/>
                    <a:pt x="164" y="4675"/>
                  </a:cubicBezTo>
                  <a:cubicBezTo>
                    <a:pt x="105" y="5033"/>
                    <a:pt x="1" y="5524"/>
                    <a:pt x="120" y="5866"/>
                  </a:cubicBezTo>
                  <a:cubicBezTo>
                    <a:pt x="164" y="5985"/>
                    <a:pt x="265" y="6045"/>
                    <a:pt x="365" y="6045"/>
                  </a:cubicBezTo>
                  <a:cubicBezTo>
                    <a:pt x="466" y="6045"/>
                    <a:pt x="566" y="5985"/>
                    <a:pt x="611" y="5866"/>
                  </a:cubicBezTo>
                  <a:cubicBezTo>
                    <a:pt x="730" y="5568"/>
                    <a:pt x="670" y="5181"/>
                    <a:pt x="715" y="4854"/>
                  </a:cubicBezTo>
                  <a:cubicBezTo>
                    <a:pt x="760" y="4497"/>
                    <a:pt x="834" y="4154"/>
                    <a:pt x="923" y="3797"/>
                  </a:cubicBezTo>
                  <a:cubicBezTo>
                    <a:pt x="998" y="3499"/>
                    <a:pt x="1102" y="3172"/>
                    <a:pt x="1310" y="2919"/>
                  </a:cubicBezTo>
                  <a:cubicBezTo>
                    <a:pt x="1504" y="2666"/>
                    <a:pt x="1787" y="2502"/>
                    <a:pt x="2055" y="2309"/>
                  </a:cubicBezTo>
                  <a:cubicBezTo>
                    <a:pt x="2963" y="1639"/>
                    <a:pt x="3662" y="746"/>
                    <a:pt x="4764" y="329"/>
                  </a:cubicBezTo>
                  <a:cubicBezTo>
                    <a:pt x="4927" y="269"/>
                    <a:pt x="4913" y="1"/>
                    <a:pt x="4719" y="1"/>
                  </a:cubicBezTo>
                  <a:cubicBezTo>
                    <a:pt x="4705" y="1"/>
                    <a:pt x="4691" y="1"/>
                    <a:pt x="4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515;p94">
              <a:extLst>
                <a:ext uri="{FF2B5EF4-FFF2-40B4-BE49-F238E27FC236}">
                  <a16:creationId xmlns:a16="http://schemas.microsoft.com/office/drawing/2014/main" id="{848E5BD9-C2F9-4247-B26A-7E6416053EA3}"/>
                </a:ext>
              </a:extLst>
            </p:cNvPr>
            <p:cNvSpPr/>
            <p:nvPr/>
          </p:nvSpPr>
          <p:spPr>
            <a:xfrm>
              <a:off x="2134325" y="693450"/>
              <a:ext cx="57325" cy="56325"/>
            </a:xfrm>
            <a:custGeom>
              <a:avLst/>
              <a:gdLst/>
              <a:ahLst/>
              <a:cxnLst/>
              <a:rect l="l" t="t" r="r" b="b"/>
              <a:pathLst>
                <a:path w="2293" h="2253" extrusionOk="0">
                  <a:moveTo>
                    <a:pt x="1930" y="1"/>
                  </a:moveTo>
                  <a:cubicBezTo>
                    <a:pt x="1691" y="1"/>
                    <a:pt x="1446" y="93"/>
                    <a:pt x="1236" y="185"/>
                  </a:cubicBezTo>
                  <a:cubicBezTo>
                    <a:pt x="998" y="289"/>
                    <a:pt x="775" y="453"/>
                    <a:pt x="641" y="676"/>
                  </a:cubicBezTo>
                  <a:cubicBezTo>
                    <a:pt x="507" y="884"/>
                    <a:pt x="447" y="1108"/>
                    <a:pt x="373" y="1331"/>
                  </a:cubicBezTo>
                  <a:cubicBezTo>
                    <a:pt x="358" y="1390"/>
                    <a:pt x="343" y="1435"/>
                    <a:pt x="328" y="1495"/>
                  </a:cubicBezTo>
                  <a:cubicBezTo>
                    <a:pt x="320" y="1511"/>
                    <a:pt x="317" y="1516"/>
                    <a:pt x="317" y="1516"/>
                  </a:cubicBezTo>
                  <a:cubicBezTo>
                    <a:pt x="317" y="1516"/>
                    <a:pt x="326" y="1496"/>
                    <a:pt x="324" y="1496"/>
                  </a:cubicBezTo>
                  <a:lnTo>
                    <a:pt x="324" y="1496"/>
                  </a:lnTo>
                  <a:cubicBezTo>
                    <a:pt x="323" y="1496"/>
                    <a:pt x="320" y="1500"/>
                    <a:pt x="313" y="1510"/>
                  </a:cubicBezTo>
                  <a:cubicBezTo>
                    <a:pt x="298" y="1539"/>
                    <a:pt x="283" y="1569"/>
                    <a:pt x="269" y="1599"/>
                  </a:cubicBezTo>
                  <a:cubicBezTo>
                    <a:pt x="254" y="1614"/>
                    <a:pt x="254" y="1629"/>
                    <a:pt x="239" y="1658"/>
                  </a:cubicBezTo>
                  <a:cubicBezTo>
                    <a:pt x="224" y="1673"/>
                    <a:pt x="224" y="1673"/>
                    <a:pt x="209" y="1688"/>
                  </a:cubicBezTo>
                  <a:cubicBezTo>
                    <a:pt x="179" y="1733"/>
                    <a:pt x="135" y="1763"/>
                    <a:pt x="105" y="1792"/>
                  </a:cubicBezTo>
                  <a:cubicBezTo>
                    <a:pt x="15" y="1882"/>
                    <a:pt x="1" y="2016"/>
                    <a:pt x="60" y="2120"/>
                  </a:cubicBezTo>
                  <a:cubicBezTo>
                    <a:pt x="96" y="2191"/>
                    <a:pt x="197" y="2252"/>
                    <a:pt x="289" y="2252"/>
                  </a:cubicBezTo>
                  <a:cubicBezTo>
                    <a:pt x="313" y="2252"/>
                    <a:pt x="336" y="2248"/>
                    <a:pt x="358" y="2239"/>
                  </a:cubicBezTo>
                  <a:cubicBezTo>
                    <a:pt x="611" y="2135"/>
                    <a:pt x="745" y="1882"/>
                    <a:pt x="834" y="1629"/>
                  </a:cubicBezTo>
                  <a:cubicBezTo>
                    <a:pt x="879" y="1524"/>
                    <a:pt x="909" y="1420"/>
                    <a:pt x="938" y="1316"/>
                  </a:cubicBezTo>
                  <a:cubicBezTo>
                    <a:pt x="953" y="1256"/>
                    <a:pt x="968" y="1212"/>
                    <a:pt x="983" y="1152"/>
                  </a:cubicBezTo>
                  <a:cubicBezTo>
                    <a:pt x="998" y="1123"/>
                    <a:pt x="1013" y="1108"/>
                    <a:pt x="1013" y="1078"/>
                  </a:cubicBezTo>
                  <a:cubicBezTo>
                    <a:pt x="1028" y="1063"/>
                    <a:pt x="1028" y="1063"/>
                    <a:pt x="1028" y="1048"/>
                  </a:cubicBezTo>
                  <a:cubicBezTo>
                    <a:pt x="1057" y="1003"/>
                    <a:pt x="1087" y="959"/>
                    <a:pt x="1102" y="914"/>
                  </a:cubicBezTo>
                  <a:cubicBezTo>
                    <a:pt x="1108" y="908"/>
                    <a:pt x="1113" y="903"/>
                    <a:pt x="1117" y="899"/>
                  </a:cubicBezTo>
                  <a:cubicBezTo>
                    <a:pt x="1117" y="899"/>
                    <a:pt x="1132" y="884"/>
                    <a:pt x="1132" y="869"/>
                  </a:cubicBezTo>
                  <a:cubicBezTo>
                    <a:pt x="1162" y="855"/>
                    <a:pt x="1177" y="825"/>
                    <a:pt x="1191" y="810"/>
                  </a:cubicBezTo>
                  <a:cubicBezTo>
                    <a:pt x="1281" y="736"/>
                    <a:pt x="1340" y="691"/>
                    <a:pt x="1459" y="631"/>
                  </a:cubicBezTo>
                  <a:cubicBezTo>
                    <a:pt x="1549" y="587"/>
                    <a:pt x="1638" y="557"/>
                    <a:pt x="1757" y="512"/>
                  </a:cubicBezTo>
                  <a:cubicBezTo>
                    <a:pt x="1876" y="468"/>
                    <a:pt x="2010" y="423"/>
                    <a:pt x="2129" y="363"/>
                  </a:cubicBezTo>
                  <a:cubicBezTo>
                    <a:pt x="2293" y="259"/>
                    <a:pt x="2204" y="21"/>
                    <a:pt x="2025" y="6"/>
                  </a:cubicBezTo>
                  <a:cubicBezTo>
                    <a:pt x="1993" y="3"/>
                    <a:pt x="1961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516;p94">
              <a:extLst>
                <a:ext uri="{FF2B5EF4-FFF2-40B4-BE49-F238E27FC236}">
                  <a16:creationId xmlns:a16="http://schemas.microsoft.com/office/drawing/2014/main" id="{103E7282-A87A-5744-A074-2C924D8C470F}"/>
                </a:ext>
              </a:extLst>
            </p:cNvPr>
            <p:cNvSpPr/>
            <p:nvPr/>
          </p:nvSpPr>
          <p:spPr>
            <a:xfrm>
              <a:off x="2113500" y="731150"/>
              <a:ext cx="36100" cy="67225"/>
            </a:xfrm>
            <a:custGeom>
              <a:avLst/>
              <a:gdLst/>
              <a:ahLst/>
              <a:cxnLst/>
              <a:rect l="l" t="t" r="r" b="b"/>
              <a:pathLst>
                <a:path w="1444" h="2689" extrusionOk="0">
                  <a:moveTo>
                    <a:pt x="1116" y="0"/>
                  </a:moveTo>
                  <a:cubicBezTo>
                    <a:pt x="934" y="0"/>
                    <a:pt x="742" y="112"/>
                    <a:pt x="625" y="240"/>
                  </a:cubicBezTo>
                  <a:cubicBezTo>
                    <a:pt x="447" y="433"/>
                    <a:pt x="357" y="686"/>
                    <a:pt x="298" y="924"/>
                  </a:cubicBezTo>
                  <a:cubicBezTo>
                    <a:pt x="223" y="1192"/>
                    <a:pt x="164" y="1445"/>
                    <a:pt x="119" y="1713"/>
                  </a:cubicBezTo>
                  <a:cubicBezTo>
                    <a:pt x="89" y="1862"/>
                    <a:pt x="60" y="2011"/>
                    <a:pt x="45" y="2160"/>
                  </a:cubicBezTo>
                  <a:cubicBezTo>
                    <a:pt x="15" y="2338"/>
                    <a:pt x="0" y="2472"/>
                    <a:pt x="119" y="2621"/>
                  </a:cubicBezTo>
                  <a:cubicBezTo>
                    <a:pt x="153" y="2669"/>
                    <a:pt x="206" y="2689"/>
                    <a:pt x="261" y="2689"/>
                  </a:cubicBezTo>
                  <a:cubicBezTo>
                    <a:pt x="325" y="2689"/>
                    <a:pt x="391" y="2662"/>
                    <a:pt x="432" y="2621"/>
                  </a:cubicBezTo>
                  <a:cubicBezTo>
                    <a:pt x="551" y="2532"/>
                    <a:pt x="551" y="2383"/>
                    <a:pt x="566" y="2249"/>
                  </a:cubicBezTo>
                  <a:cubicBezTo>
                    <a:pt x="581" y="2145"/>
                    <a:pt x="595" y="2026"/>
                    <a:pt x="610" y="1922"/>
                  </a:cubicBezTo>
                  <a:cubicBezTo>
                    <a:pt x="640" y="1684"/>
                    <a:pt x="685" y="1460"/>
                    <a:pt x="744" y="1237"/>
                  </a:cubicBezTo>
                  <a:cubicBezTo>
                    <a:pt x="789" y="1043"/>
                    <a:pt x="834" y="835"/>
                    <a:pt x="923" y="671"/>
                  </a:cubicBezTo>
                  <a:cubicBezTo>
                    <a:pt x="953" y="597"/>
                    <a:pt x="997" y="537"/>
                    <a:pt x="1072" y="493"/>
                  </a:cubicBezTo>
                  <a:cubicBezTo>
                    <a:pt x="1146" y="433"/>
                    <a:pt x="1235" y="418"/>
                    <a:pt x="1325" y="374"/>
                  </a:cubicBezTo>
                  <a:cubicBezTo>
                    <a:pt x="1444" y="314"/>
                    <a:pt x="1429" y="135"/>
                    <a:pt x="1325" y="61"/>
                  </a:cubicBezTo>
                  <a:cubicBezTo>
                    <a:pt x="1261" y="18"/>
                    <a:pt x="1189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517;p94">
              <a:extLst>
                <a:ext uri="{FF2B5EF4-FFF2-40B4-BE49-F238E27FC236}">
                  <a16:creationId xmlns:a16="http://schemas.microsoft.com/office/drawing/2014/main" id="{A3D4B0F4-7F21-ED48-973E-6C0A391FA560}"/>
                </a:ext>
              </a:extLst>
            </p:cNvPr>
            <p:cNvSpPr/>
            <p:nvPr/>
          </p:nvSpPr>
          <p:spPr>
            <a:xfrm>
              <a:off x="2098975" y="778250"/>
              <a:ext cx="42950" cy="82900"/>
            </a:xfrm>
            <a:custGeom>
              <a:avLst/>
              <a:gdLst/>
              <a:ahLst/>
              <a:cxnLst/>
              <a:rect l="l" t="t" r="r" b="b"/>
              <a:pathLst>
                <a:path w="1718" h="3316" extrusionOk="0">
                  <a:moveTo>
                    <a:pt x="1477" y="1"/>
                  </a:moveTo>
                  <a:cubicBezTo>
                    <a:pt x="1461" y="1"/>
                    <a:pt x="1445" y="3"/>
                    <a:pt x="1429" y="8"/>
                  </a:cubicBezTo>
                  <a:cubicBezTo>
                    <a:pt x="1251" y="67"/>
                    <a:pt x="1087" y="172"/>
                    <a:pt x="923" y="291"/>
                  </a:cubicBezTo>
                  <a:cubicBezTo>
                    <a:pt x="775" y="410"/>
                    <a:pt x="641" y="529"/>
                    <a:pt x="507" y="663"/>
                  </a:cubicBezTo>
                  <a:cubicBezTo>
                    <a:pt x="254" y="961"/>
                    <a:pt x="60" y="1303"/>
                    <a:pt x="30" y="1705"/>
                  </a:cubicBezTo>
                  <a:cubicBezTo>
                    <a:pt x="1" y="2047"/>
                    <a:pt x="90" y="2419"/>
                    <a:pt x="283" y="2702"/>
                  </a:cubicBezTo>
                  <a:cubicBezTo>
                    <a:pt x="408" y="2915"/>
                    <a:pt x="743" y="3316"/>
                    <a:pt x="1041" y="3316"/>
                  </a:cubicBezTo>
                  <a:cubicBezTo>
                    <a:pt x="1098" y="3316"/>
                    <a:pt x="1154" y="3301"/>
                    <a:pt x="1206" y="3268"/>
                  </a:cubicBezTo>
                  <a:cubicBezTo>
                    <a:pt x="1310" y="3208"/>
                    <a:pt x="1340" y="3104"/>
                    <a:pt x="1325" y="3000"/>
                  </a:cubicBezTo>
                  <a:cubicBezTo>
                    <a:pt x="1296" y="2821"/>
                    <a:pt x="1102" y="2777"/>
                    <a:pt x="983" y="2672"/>
                  </a:cubicBezTo>
                  <a:cubicBezTo>
                    <a:pt x="894" y="2598"/>
                    <a:pt x="819" y="2509"/>
                    <a:pt x="745" y="2404"/>
                  </a:cubicBezTo>
                  <a:cubicBezTo>
                    <a:pt x="611" y="2196"/>
                    <a:pt x="551" y="1943"/>
                    <a:pt x="581" y="1690"/>
                  </a:cubicBezTo>
                  <a:cubicBezTo>
                    <a:pt x="626" y="1407"/>
                    <a:pt x="789" y="1169"/>
                    <a:pt x="968" y="961"/>
                  </a:cubicBezTo>
                  <a:cubicBezTo>
                    <a:pt x="1176" y="737"/>
                    <a:pt x="1474" y="544"/>
                    <a:pt x="1638" y="276"/>
                  </a:cubicBezTo>
                  <a:cubicBezTo>
                    <a:pt x="1718" y="156"/>
                    <a:pt x="1607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518;p94">
              <a:extLst>
                <a:ext uri="{FF2B5EF4-FFF2-40B4-BE49-F238E27FC236}">
                  <a16:creationId xmlns:a16="http://schemas.microsoft.com/office/drawing/2014/main" id="{926A339D-694D-934E-B03F-24D0ECEA733D}"/>
                </a:ext>
              </a:extLst>
            </p:cNvPr>
            <p:cNvSpPr/>
            <p:nvPr/>
          </p:nvSpPr>
          <p:spPr>
            <a:xfrm>
              <a:off x="2097850" y="833825"/>
              <a:ext cx="16775" cy="45800"/>
            </a:xfrm>
            <a:custGeom>
              <a:avLst/>
              <a:gdLst/>
              <a:ahLst/>
              <a:cxnLst/>
              <a:rect l="l" t="t" r="r" b="b"/>
              <a:pathLst>
                <a:path w="671" h="1832" extrusionOk="0">
                  <a:moveTo>
                    <a:pt x="461" y="0"/>
                  </a:moveTo>
                  <a:cubicBezTo>
                    <a:pt x="451" y="0"/>
                    <a:pt x="442" y="1"/>
                    <a:pt x="433" y="3"/>
                  </a:cubicBezTo>
                  <a:cubicBezTo>
                    <a:pt x="313" y="47"/>
                    <a:pt x="224" y="181"/>
                    <a:pt x="180" y="300"/>
                  </a:cubicBezTo>
                  <a:cubicBezTo>
                    <a:pt x="120" y="405"/>
                    <a:pt x="75" y="524"/>
                    <a:pt x="46" y="643"/>
                  </a:cubicBezTo>
                  <a:cubicBezTo>
                    <a:pt x="1" y="896"/>
                    <a:pt x="1" y="1149"/>
                    <a:pt x="46" y="1402"/>
                  </a:cubicBezTo>
                  <a:cubicBezTo>
                    <a:pt x="75" y="1536"/>
                    <a:pt x="120" y="1715"/>
                    <a:pt x="239" y="1789"/>
                  </a:cubicBezTo>
                  <a:cubicBezTo>
                    <a:pt x="281" y="1817"/>
                    <a:pt x="333" y="1832"/>
                    <a:pt x="384" y="1832"/>
                  </a:cubicBezTo>
                  <a:cubicBezTo>
                    <a:pt x="442" y="1832"/>
                    <a:pt x="497" y="1813"/>
                    <a:pt x="537" y="1774"/>
                  </a:cubicBezTo>
                  <a:cubicBezTo>
                    <a:pt x="611" y="1700"/>
                    <a:pt x="626" y="1595"/>
                    <a:pt x="611" y="1491"/>
                  </a:cubicBezTo>
                  <a:cubicBezTo>
                    <a:pt x="581" y="1372"/>
                    <a:pt x="537" y="1268"/>
                    <a:pt x="522" y="1164"/>
                  </a:cubicBezTo>
                  <a:cubicBezTo>
                    <a:pt x="522" y="1149"/>
                    <a:pt x="522" y="1134"/>
                    <a:pt x="522" y="1119"/>
                  </a:cubicBezTo>
                  <a:cubicBezTo>
                    <a:pt x="522" y="1089"/>
                    <a:pt x="507" y="1074"/>
                    <a:pt x="507" y="1045"/>
                  </a:cubicBezTo>
                  <a:cubicBezTo>
                    <a:pt x="507" y="985"/>
                    <a:pt x="507" y="926"/>
                    <a:pt x="507" y="881"/>
                  </a:cubicBezTo>
                  <a:cubicBezTo>
                    <a:pt x="522" y="851"/>
                    <a:pt x="522" y="807"/>
                    <a:pt x="522" y="777"/>
                  </a:cubicBezTo>
                  <a:cubicBezTo>
                    <a:pt x="522" y="762"/>
                    <a:pt x="522" y="747"/>
                    <a:pt x="522" y="732"/>
                  </a:cubicBezTo>
                  <a:cubicBezTo>
                    <a:pt x="537" y="673"/>
                    <a:pt x="552" y="613"/>
                    <a:pt x="567" y="554"/>
                  </a:cubicBezTo>
                  <a:cubicBezTo>
                    <a:pt x="611" y="405"/>
                    <a:pt x="671" y="271"/>
                    <a:pt x="656" y="137"/>
                  </a:cubicBezTo>
                  <a:cubicBezTo>
                    <a:pt x="642" y="57"/>
                    <a:pt x="545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519;p94">
              <a:extLst>
                <a:ext uri="{FF2B5EF4-FFF2-40B4-BE49-F238E27FC236}">
                  <a16:creationId xmlns:a16="http://schemas.microsoft.com/office/drawing/2014/main" id="{1322F2E4-CE58-CD4A-9B4B-F24E4EEA00EA}"/>
                </a:ext>
              </a:extLst>
            </p:cNvPr>
            <p:cNvSpPr/>
            <p:nvPr/>
          </p:nvSpPr>
          <p:spPr>
            <a:xfrm>
              <a:off x="2096000" y="861950"/>
              <a:ext cx="65425" cy="96375"/>
            </a:xfrm>
            <a:custGeom>
              <a:avLst/>
              <a:gdLst/>
              <a:ahLst/>
              <a:cxnLst/>
              <a:rect l="l" t="t" r="r" b="b"/>
              <a:pathLst>
                <a:path w="2617" h="3855" extrusionOk="0">
                  <a:moveTo>
                    <a:pt x="737" y="1"/>
                  </a:moveTo>
                  <a:cubicBezTo>
                    <a:pt x="709" y="1"/>
                    <a:pt x="681" y="8"/>
                    <a:pt x="655" y="24"/>
                  </a:cubicBezTo>
                  <a:cubicBezTo>
                    <a:pt x="298" y="217"/>
                    <a:pt x="149" y="679"/>
                    <a:pt x="105" y="1081"/>
                  </a:cubicBezTo>
                  <a:cubicBezTo>
                    <a:pt x="30" y="1512"/>
                    <a:pt x="0" y="1974"/>
                    <a:pt x="90" y="2405"/>
                  </a:cubicBezTo>
                  <a:cubicBezTo>
                    <a:pt x="283" y="3403"/>
                    <a:pt x="1281" y="3700"/>
                    <a:pt x="2144" y="3849"/>
                  </a:cubicBezTo>
                  <a:cubicBezTo>
                    <a:pt x="2162" y="3853"/>
                    <a:pt x="2180" y="3854"/>
                    <a:pt x="2197" y="3854"/>
                  </a:cubicBezTo>
                  <a:cubicBezTo>
                    <a:pt x="2501" y="3854"/>
                    <a:pt x="2617" y="3385"/>
                    <a:pt x="2293" y="3328"/>
                  </a:cubicBezTo>
                  <a:cubicBezTo>
                    <a:pt x="1593" y="3224"/>
                    <a:pt x="745" y="3046"/>
                    <a:pt x="596" y="2242"/>
                  </a:cubicBezTo>
                  <a:cubicBezTo>
                    <a:pt x="536" y="1899"/>
                    <a:pt x="566" y="1527"/>
                    <a:pt x="611" y="1185"/>
                  </a:cubicBezTo>
                  <a:cubicBezTo>
                    <a:pt x="641" y="828"/>
                    <a:pt x="789" y="530"/>
                    <a:pt x="908" y="203"/>
                  </a:cubicBezTo>
                  <a:cubicBezTo>
                    <a:pt x="944" y="97"/>
                    <a:pt x="841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520;p94">
              <a:extLst>
                <a:ext uri="{FF2B5EF4-FFF2-40B4-BE49-F238E27FC236}">
                  <a16:creationId xmlns:a16="http://schemas.microsoft.com/office/drawing/2014/main" id="{1FFEE37C-465D-624F-92F3-BFD9F9D26B58}"/>
                </a:ext>
              </a:extLst>
            </p:cNvPr>
            <p:cNvSpPr/>
            <p:nvPr/>
          </p:nvSpPr>
          <p:spPr>
            <a:xfrm>
              <a:off x="2128275" y="946475"/>
              <a:ext cx="214925" cy="122475"/>
            </a:xfrm>
            <a:custGeom>
              <a:avLst/>
              <a:gdLst/>
              <a:ahLst/>
              <a:cxnLst/>
              <a:rect l="l" t="t" r="r" b="b"/>
              <a:pathLst>
                <a:path w="8597" h="4899" extrusionOk="0">
                  <a:moveTo>
                    <a:pt x="229" y="0"/>
                  </a:moveTo>
                  <a:cubicBezTo>
                    <a:pt x="118" y="0"/>
                    <a:pt x="0" y="89"/>
                    <a:pt x="49" y="215"/>
                  </a:cubicBezTo>
                  <a:cubicBezTo>
                    <a:pt x="332" y="915"/>
                    <a:pt x="630" y="1585"/>
                    <a:pt x="1091" y="2165"/>
                  </a:cubicBezTo>
                  <a:cubicBezTo>
                    <a:pt x="1582" y="2790"/>
                    <a:pt x="2207" y="3237"/>
                    <a:pt x="2937" y="3535"/>
                  </a:cubicBezTo>
                  <a:cubicBezTo>
                    <a:pt x="3696" y="3847"/>
                    <a:pt x="4529" y="4011"/>
                    <a:pt x="5333" y="4204"/>
                  </a:cubicBezTo>
                  <a:cubicBezTo>
                    <a:pt x="6256" y="4443"/>
                    <a:pt x="7194" y="4666"/>
                    <a:pt x="8117" y="4889"/>
                  </a:cubicBezTo>
                  <a:cubicBezTo>
                    <a:pt x="8143" y="4896"/>
                    <a:pt x="8169" y="4899"/>
                    <a:pt x="8193" y="4899"/>
                  </a:cubicBezTo>
                  <a:cubicBezTo>
                    <a:pt x="8493" y="4899"/>
                    <a:pt x="8596" y="4421"/>
                    <a:pt x="8266" y="4338"/>
                  </a:cubicBezTo>
                  <a:cubicBezTo>
                    <a:pt x="7417" y="4130"/>
                    <a:pt x="6569" y="3922"/>
                    <a:pt x="5720" y="3713"/>
                  </a:cubicBezTo>
                  <a:cubicBezTo>
                    <a:pt x="4961" y="3535"/>
                    <a:pt x="4172" y="3371"/>
                    <a:pt x="3413" y="3118"/>
                  </a:cubicBezTo>
                  <a:cubicBezTo>
                    <a:pt x="2713" y="2865"/>
                    <a:pt x="2088" y="2508"/>
                    <a:pt x="1597" y="1942"/>
                  </a:cubicBezTo>
                  <a:cubicBezTo>
                    <a:pt x="1121" y="1376"/>
                    <a:pt x="764" y="706"/>
                    <a:pt x="377" y="81"/>
                  </a:cubicBezTo>
                  <a:cubicBezTo>
                    <a:pt x="346" y="25"/>
                    <a:pt x="28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521;p94">
              <a:extLst>
                <a:ext uri="{FF2B5EF4-FFF2-40B4-BE49-F238E27FC236}">
                  <a16:creationId xmlns:a16="http://schemas.microsoft.com/office/drawing/2014/main" id="{28A5C127-BFF5-4D4B-9799-BF8490605E86}"/>
                </a:ext>
              </a:extLst>
            </p:cNvPr>
            <p:cNvSpPr/>
            <p:nvPr/>
          </p:nvSpPr>
          <p:spPr>
            <a:xfrm>
              <a:off x="2402250" y="848275"/>
              <a:ext cx="17750" cy="42525"/>
            </a:xfrm>
            <a:custGeom>
              <a:avLst/>
              <a:gdLst/>
              <a:ahLst/>
              <a:cxnLst/>
              <a:rect l="l" t="t" r="r" b="b"/>
              <a:pathLst>
                <a:path w="710" h="1701" extrusionOk="0">
                  <a:moveTo>
                    <a:pt x="368" y="1"/>
                  </a:moveTo>
                  <a:cubicBezTo>
                    <a:pt x="273" y="1"/>
                    <a:pt x="177" y="43"/>
                    <a:pt x="135" y="139"/>
                  </a:cubicBezTo>
                  <a:cubicBezTo>
                    <a:pt x="1" y="407"/>
                    <a:pt x="1" y="720"/>
                    <a:pt x="45" y="1017"/>
                  </a:cubicBezTo>
                  <a:cubicBezTo>
                    <a:pt x="75" y="1151"/>
                    <a:pt x="120" y="1285"/>
                    <a:pt x="179" y="1404"/>
                  </a:cubicBezTo>
                  <a:cubicBezTo>
                    <a:pt x="209" y="1464"/>
                    <a:pt x="269" y="1524"/>
                    <a:pt x="313" y="1568"/>
                  </a:cubicBezTo>
                  <a:cubicBezTo>
                    <a:pt x="343" y="1598"/>
                    <a:pt x="388" y="1628"/>
                    <a:pt x="417" y="1643"/>
                  </a:cubicBezTo>
                  <a:cubicBezTo>
                    <a:pt x="447" y="1672"/>
                    <a:pt x="477" y="1672"/>
                    <a:pt x="507" y="1687"/>
                  </a:cubicBezTo>
                  <a:cubicBezTo>
                    <a:pt x="525" y="1696"/>
                    <a:pt x="544" y="1700"/>
                    <a:pt x="562" y="1700"/>
                  </a:cubicBezTo>
                  <a:cubicBezTo>
                    <a:pt x="638" y="1700"/>
                    <a:pt x="709" y="1634"/>
                    <a:pt x="685" y="1538"/>
                  </a:cubicBezTo>
                  <a:cubicBezTo>
                    <a:pt x="685" y="1538"/>
                    <a:pt x="685" y="1494"/>
                    <a:pt x="685" y="1464"/>
                  </a:cubicBezTo>
                  <a:cubicBezTo>
                    <a:pt x="671" y="1434"/>
                    <a:pt x="671" y="1419"/>
                    <a:pt x="656" y="1390"/>
                  </a:cubicBezTo>
                  <a:cubicBezTo>
                    <a:pt x="656" y="1381"/>
                    <a:pt x="656" y="1367"/>
                    <a:pt x="656" y="1360"/>
                  </a:cubicBezTo>
                  <a:cubicBezTo>
                    <a:pt x="656" y="1365"/>
                    <a:pt x="655" y="1367"/>
                    <a:pt x="655" y="1367"/>
                  </a:cubicBezTo>
                  <a:cubicBezTo>
                    <a:pt x="651" y="1367"/>
                    <a:pt x="641" y="1315"/>
                    <a:pt x="641" y="1315"/>
                  </a:cubicBezTo>
                  <a:cubicBezTo>
                    <a:pt x="641" y="1285"/>
                    <a:pt x="626" y="1256"/>
                    <a:pt x="626" y="1226"/>
                  </a:cubicBezTo>
                  <a:cubicBezTo>
                    <a:pt x="611" y="1181"/>
                    <a:pt x="581" y="1122"/>
                    <a:pt x="566" y="1077"/>
                  </a:cubicBezTo>
                  <a:cubicBezTo>
                    <a:pt x="566" y="1047"/>
                    <a:pt x="566" y="1017"/>
                    <a:pt x="551" y="988"/>
                  </a:cubicBezTo>
                  <a:cubicBezTo>
                    <a:pt x="551" y="973"/>
                    <a:pt x="551" y="958"/>
                    <a:pt x="551" y="958"/>
                  </a:cubicBezTo>
                  <a:cubicBezTo>
                    <a:pt x="551" y="947"/>
                    <a:pt x="543" y="912"/>
                    <a:pt x="539" y="912"/>
                  </a:cubicBezTo>
                  <a:cubicBezTo>
                    <a:pt x="538" y="912"/>
                    <a:pt x="538" y="913"/>
                    <a:pt x="537" y="915"/>
                  </a:cubicBezTo>
                  <a:lnTo>
                    <a:pt x="537" y="915"/>
                  </a:lnTo>
                  <a:cubicBezTo>
                    <a:pt x="537" y="914"/>
                    <a:pt x="537" y="913"/>
                    <a:pt x="537" y="913"/>
                  </a:cubicBezTo>
                  <a:cubicBezTo>
                    <a:pt x="537" y="898"/>
                    <a:pt x="537" y="883"/>
                    <a:pt x="537" y="869"/>
                  </a:cubicBezTo>
                  <a:cubicBezTo>
                    <a:pt x="537" y="839"/>
                    <a:pt x="537" y="809"/>
                    <a:pt x="537" y="794"/>
                  </a:cubicBezTo>
                  <a:cubicBezTo>
                    <a:pt x="537" y="764"/>
                    <a:pt x="537" y="735"/>
                    <a:pt x="537" y="705"/>
                  </a:cubicBezTo>
                  <a:cubicBezTo>
                    <a:pt x="537" y="705"/>
                    <a:pt x="544" y="666"/>
                    <a:pt x="549" y="639"/>
                  </a:cubicBezTo>
                  <a:lnTo>
                    <a:pt x="549" y="639"/>
                  </a:lnTo>
                  <a:cubicBezTo>
                    <a:pt x="549" y="636"/>
                    <a:pt x="550" y="634"/>
                    <a:pt x="551" y="630"/>
                  </a:cubicBezTo>
                  <a:cubicBezTo>
                    <a:pt x="551" y="616"/>
                    <a:pt x="551" y="601"/>
                    <a:pt x="551" y="586"/>
                  </a:cubicBezTo>
                  <a:cubicBezTo>
                    <a:pt x="566" y="571"/>
                    <a:pt x="566" y="541"/>
                    <a:pt x="566" y="511"/>
                  </a:cubicBezTo>
                  <a:cubicBezTo>
                    <a:pt x="581" y="452"/>
                    <a:pt x="611" y="392"/>
                    <a:pt x="626" y="333"/>
                  </a:cubicBezTo>
                  <a:cubicBezTo>
                    <a:pt x="671" y="214"/>
                    <a:pt x="596" y="80"/>
                    <a:pt x="477" y="20"/>
                  </a:cubicBezTo>
                  <a:cubicBezTo>
                    <a:pt x="443" y="7"/>
                    <a:pt x="406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522;p94">
              <a:extLst>
                <a:ext uri="{FF2B5EF4-FFF2-40B4-BE49-F238E27FC236}">
                  <a16:creationId xmlns:a16="http://schemas.microsoft.com/office/drawing/2014/main" id="{8BE221CC-6CE0-4641-B828-7F12C0957F27}"/>
                </a:ext>
              </a:extLst>
            </p:cNvPr>
            <p:cNvSpPr/>
            <p:nvPr/>
          </p:nvSpPr>
          <p:spPr>
            <a:xfrm>
              <a:off x="2338500" y="690050"/>
              <a:ext cx="77375" cy="187450"/>
            </a:xfrm>
            <a:custGeom>
              <a:avLst/>
              <a:gdLst/>
              <a:ahLst/>
              <a:cxnLst/>
              <a:rect l="l" t="t" r="r" b="b"/>
              <a:pathLst>
                <a:path w="3095" h="7498" extrusionOk="0">
                  <a:moveTo>
                    <a:pt x="387" y="0"/>
                  </a:moveTo>
                  <a:cubicBezTo>
                    <a:pt x="179" y="0"/>
                    <a:pt x="1" y="275"/>
                    <a:pt x="184" y="470"/>
                  </a:cubicBezTo>
                  <a:cubicBezTo>
                    <a:pt x="1196" y="1631"/>
                    <a:pt x="854" y="3268"/>
                    <a:pt x="988" y="4667"/>
                  </a:cubicBezTo>
                  <a:cubicBezTo>
                    <a:pt x="1077" y="5769"/>
                    <a:pt x="1583" y="7332"/>
                    <a:pt x="2863" y="7495"/>
                  </a:cubicBezTo>
                  <a:cubicBezTo>
                    <a:pt x="2874" y="7497"/>
                    <a:pt x="2884" y="7497"/>
                    <a:pt x="2893" y="7497"/>
                  </a:cubicBezTo>
                  <a:cubicBezTo>
                    <a:pt x="3074" y="7497"/>
                    <a:pt x="3095" y="7238"/>
                    <a:pt x="2967" y="7153"/>
                  </a:cubicBezTo>
                  <a:cubicBezTo>
                    <a:pt x="2446" y="6811"/>
                    <a:pt x="2045" y="6438"/>
                    <a:pt x="1806" y="5858"/>
                  </a:cubicBezTo>
                  <a:cubicBezTo>
                    <a:pt x="1524" y="5188"/>
                    <a:pt x="1509" y="4444"/>
                    <a:pt x="1509" y="3715"/>
                  </a:cubicBezTo>
                  <a:cubicBezTo>
                    <a:pt x="1494" y="2464"/>
                    <a:pt x="1509" y="1050"/>
                    <a:pt x="571" y="83"/>
                  </a:cubicBezTo>
                  <a:cubicBezTo>
                    <a:pt x="513" y="25"/>
                    <a:pt x="44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523;p94">
              <a:extLst>
                <a:ext uri="{FF2B5EF4-FFF2-40B4-BE49-F238E27FC236}">
                  <a16:creationId xmlns:a16="http://schemas.microsoft.com/office/drawing/2014/main" id="{E83531F3-F72E-DA4C-9647-0BFAF80E9916}"/>
                </a:ext>
              </a:extLst>
            </p:cNvPr>
            <p:cNvSpPr/>
            <p:nvPr/>
          </p:nvSpPr>
          <p:spPr>
            <a:xfrm>
              <a:off x="2352775" y="685400"/>
              <a:ext cx="24200" cy="35075"/>
            </a:xfrm>
            <a:custGeom>
              <a:avLst/>
              <a:gdLst/>
              <a:ahLst/>
              <a:cxnLst/>
              <a:rect l="l" t="t" r="r" b="b"/>
              <a:pathLst>
                <a:path w="968" h="1403" extrusionOk="0">
                  <a:moveTo>
                    <a:pt x="758" y="528"/>
                  </a:moveTo>
                  <a:cubicBezTo>
                    <a:pt x="751" y="534"/>
                    <a:pt x="737" y="544"/>
                    <a:pt x="729" y="551"/>
                  </a:cubicBezTo>
                  <a:cubicBezTo>
                    <a:pt x="742" y="551"/>
                    <a:pt x="755" y="540"/>
                    <a:pt x="758" y="528"/>
                  </a:cubicBezTo>
                  <a:close/>
                  <a:moveTo>
                    <a:pt x="700" y="1"/>
                  </a:moveTo>
                  <a:cubicBezTo>
                    <a:pt x="655" y="1"/>
                    <a:pt x="610" y="30"/>
                    <a:pt x="566" y="45"/>
                  </a:cubicBezTo>
                  <a:cubicBezTo>
                    <a:pt x="536" y="60"/>
                    <a:pt x="521" y="75"/>
                    <a:pt x="491" y="90"/>
                  </a:cubicBezTo>
                  <a:cubicBezTo>
                    <a:pt x="432" y="135"/>
                    <a:pt x="387" y="179"/>
                    <a:pt x="327" y="224"/>
                  </a:cubicBezTo>
                  <a:cubicBezTo>
                    <a:pt x="253" y="313"/>
                    <a:pt x="179" y="417"/>
                    <a:pt x="119" y="537"/>
                  </a:cubicBezTo>
                  <a:cubicBezTo>
                    <a:pt x="60" y="656"/>
                    <a:pt x="30" y="775"/>
                    <a:pt x="0" y="924"/>
                  </a:cubicBezTo>
                  <a:cubicBezTo>
                    <a:pt x="0" y="983"/>
                    <a:pt x="0" y="1028"/>
                    <a:pt x="15" y="1072"/>
                  </a:cubicBezTo>
                  <a:cubicBezTo>
                    <a:pt x="15" y="1117"/>
                    <a:pt x="15" y="1162"/>
                    <a:pt x="30" y="1206"/>
                  </a:cubicBezTo>
                  <a:cubicBezTo>
                    <a:pt x="30" y="1221"/>
                    <a:pt x="45" y="1236"/>
                    <a:pt x="45" y="1236"/>
                  </a:cubicBezTo>
                  <a:cubicBezTo>
                    <a:pt x="45" y="1258"/>
                    <a:pt x="61" y="1297"/>
                    <a:pt x="63" y="1297"/>
                  </a:cubicBezTo>
                  <a:cubicBezTo>
                    <a:pt x="64" y="1297"/>
                    <a:pt x="63" y="1292"/>
                    <a:pt x="60" y="1281"/>
                  </a:cubicBezTo>
                  <a:lnTo>
                    <a:pt x="60" y="1281"/>
                  </a:lnTo>
                  <a:cubicBezTo>
                    <a:pt x="86" y="1359"/>
                    <a:pt x="146" y="1403"/>
                    <a:pt x="220" y="1403"/>
                  </a:cubicBezTo>
                  <a:cubicBezTo>
                    <a:pt x="231" y="1403"/>
                    <a:pt x="242" y="1402"/>
                    <a:pt x="253" y="1400"/>
                  </a:cubicBezTo>
                  <a:cubicBezTo>
                    <a:pt x="327" y="1385"/>
                    <a:pt x="387" y="1325"/>
                    <a:pt x="387" y="1236"/>
                  </a:cubicBezTo>
                  <a:cubicBezTo>
                    <a:pt x="387" y="1254"/>
                    <a:pt x="387" y="1260"/>
                    <a:pt x="388" y="1260"/>
                  </a:cubicBezTo>
                  <a:cubicBezTo>
                    <a:pt x="389" y="1260"/>
                    <a:pt x="393" y="1245"/>
                    <a:pt x="402" y="1236"/>
                  </a:cubicBezTo>
                  <a:cubicBezTo>
                    <a:pt x="402" y="1221"/>
                    <a:pt x="402" y="1206"/>
                    <a:pt x="402" y="1206"/>
                  </a:cubicBezTo>
                  <a:cubicBezTo>
                    <a:pt x="402" y="1177"/>
                    <a:pt x="417" y="1162"/>
                    <a:pt x="417" y="1132"/>
                  </a:cubicBezTo>
                  <a:cubicBezTo>
                    <a:pt x="432" y="1087"/>
                    <a:pt x="447" y="1043"/>
                    <a:pt x="461" y="998"/>
                  </a:cubicBezTo>
                  <a:cubicBezTo>
                    <a:pt x="461" y="953"/>
                    <a:pt x="491" y="909"/>
                    <a:pt x="506" y="864"/>
                  </a:cubicBezTo>
                  <a:cubicBezTo>
                    <a:pt x="509" y="855"/>
                    <a:pt x="510" y="851"/>
                    <a:pt x="509" y="851"/>
                  </a:cubicBezTo>
                  <a:lnTo>
                    <a:pt x="509" y="851"/>
                  </a:lnTo>
                  <a:cubicBezTo>
                    <a:pt x="508" y="851"/>
                    <a:pt x="507" y="852"/>
                    <a:pt x="506" y="854"/>
                  </a:cubicBezTo>
                  <a:lnTo>
                    <a:pt x="506" y="854"/>
                  </a:lnTo>
                  <a:cubicBezTo>
                    <a:pt x="506" y="851"/>
                    <a:pt x="506" y="849"/>
                    <a:pt x="506" y="849"/>
                  </a:cubicBezTo>
                  <a:cubicBezTo>
                    <a:pt x="521" y="819"/>
                    <a:pt x="536" y="790"/>
                    <a:pt x="551" y="775"/>
                  </a:cubicBezTo>
                  <a:cubicBezTo>
                    <a:pt x="566" y="745"/>
                    <a:pt x="581" y="730"/>
                    <a:pt x="595" y="715"/>
                  </a:cubicBezTo>
                  <a:cubicBezTo>
                    <a:pt x="595" y="702"/>
                    <a:pt x="595" y="700"/>
                    <a:pt x="606" y="689"/>
                  </a:cubicBezTo>
                  <a:lnTo>
                    <a:pt x="606" y="689"/>
                  </a:lnTo>
                  <a:cubicBezTo>
                    <a:pt x="607" y="690"/>
                    <a:pt x="607" y="690"/>
                    <a:pt x="608" y="690"/>
                  </a:cubicBezTo>
                  <a:cubicBezTo>
                    <a:pt x="612" y="690"/>
                    <a:pt x="625" y="671"/>
                    <a:pt x="625" y="671"/>
                  </a:cubicBezTo>
                  <a:cubicBezTo>
                    <a:pt x="625" y="656"/>
                    <a:pt x="640" y="641"/>
                    <a:pt x="640" y="641"/>
                  </a:cubicBezTo>
                  <a:cubicBezTo>
                    <a:pt x="655" y="626"/>
                    <a:pt x="685" y="611"/>
                    <a:pt x="700" y="581"/>
                  </a:cubicBezTo>
                  <a:cubicBezTo>
                    <a:pt x="714" y="566"/>
                    <a:pt x="729" y="551"/>
                    <a:pt x="744" y="537"/>
                  </a:cubicBezTo>
                  <a:cubicBezTo>
                    <a:pt x="751" y="532"/>
                    <a:pt x="755" y="529"/>
                    <a:pt x="758" y="527"/>
                  </a:cubicBezTo>
                  <a:lnTo>
                    <a:pt x="758" y="527"/>
                  </a:lnTo>
                  <a:cubicBezTo>
                    <a:pt x="758" y="527"/>
                    <a:pt x="758" y="528"/>
                    <a:pt x="758" y="528"/>
                  </a:cubicBezTo>
                  <a:lnTo>
                    <a:pt x="758" y="528"/>
                  </a:lnTo>
                  <a:cubicBezTo>
                    <a:pt x="762" y="525"/>
                    <a:pt x="764" y="524"/>
                    <a:pt x="764" y="524"/>
                  </a:cubicBezTo>
                  <a:lnTo>
                    <a:pt x="764" y="524"/>
                  </a:lnTo>
                  <a:cubicBezTo>
                    <a:pt x="763" y="524"/>
                    <a:pt x="762" y="525"/>
                    <a:pt x="758" y="527"/>
                  </a:cubicBezTo>
                  <a:lnTo>
                    <a:pt x="758" y="527"/>
                  </a:lnTo>
                  <a:cubicBezTo>
                    <a:pt x="759" y="525"/>
                    <a:pt x="759" y="523"/>
                    <a:pt x="759" y="522"/>
                  </a:cubicBezTo>
                  <a:cubicBezTo>
                    <a:pt x="789" y="522"/>
                    <a:pt x="804" y="507"/>
                    <a:pt x="819" y="492"/>
                  </a:cubicBezTo>
                  <a:cubicBezTo>
                    <a:pt x="908" y="417"/>
                    <a:pt x="953" y="358"/>
                    <a:pt x="953" y="254"/>
                  </a:cubicBezTo>
                  <a:cubicBezTo>
                    <a:pt x="968" y="179"/>
                    <a:pt x="908" y="75"/>
                    <a:pt x="834" y="45"/>
                  </a:cubicBezTo>
                  <a:cubicBezTo>
                    <a:pt x="789" y="30"/>
                    <a:pt x="759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524;p94">
              <a:extLst>
                <a:ext uri="{FF2B5EF4-FFF2-40B4-BE49-F238E27FC236}">
                  <a16:creationId xmlns:a16="http://schemas.microsoft.com/office/drawing/2014/main" id="{C59EA7DA-6F72-AF4A-A908-4687FBD0FDB9}"/>
                </a:ext>
              </a:extLst>
            </p:cNvPr>
            <p:cNvSpPr/>
            <p:nvPr/>
          </p:nvSpPr>
          <p:spPr>
            <a:xfrm>
              <a:off x="2288375" y="634550"/>
              <a:ext cx="149625" cy="104250"/>
            </a:xfrm>
            <a:custGeom>
              <a:avLst/>
              <a:gdLst/>
              <a:ahLst/>
              <a:cxnLst/>
              <a:rect l="l" t="t" r="r" b="b"/>
              <a:pathLst>
                <a:path w="5985" h="4170" extrusionOk="0">
                  <a:moveTo>
                    <a:pt x="4620" y="1"/>
                  </a:moveTo>
                  <a:cubicBezTo>
                    <a:pt x="4297" y="1"/>
                    <a:pt x="3978" y="95"/>
                    <a:pt x="3677" y="234"/>
                  </a:cubicBezTo>
                  <a:cubicBezTo>
                    <a:pt x="3231" y="427"/>
                    <a:pt x="2784" y="665"/>
                    <a:pt x="2338" y="874"/>
                  </a:cubicBezTo>
                  <a:cubicBezTo>
                    <a:pt x="1638" y="1231"/>
                    <a:pt x="805" y="1558"/>
                    <a:pt x="373" y="2258"/>
                  </a:cubicBezTo>
                  <a:cubicBezTo>
                    <a:pt x="16" y="2809"/>
                    <a:pt x="1" y="3776"/>
                    <a:pt x="656" y="4133"/>
                  </a:cubicBezTo>
                  <a:cubicBezTo>
                    <a:pt x="701" y="4159"/>
                    <a:pt x="747" y="4170"/>
                    <a:pt x="790" y="4170"/>
                  </a:cubicBezTo>
                  <a:cubicBezTo>
                    <a:pt x="1001" y="4170"/>
                    <a:pt x="1156" y="3902"/>
                    <a:pt x="983" y="3717"/>
                  </a:cubicBezTo>
                  <a:cubicBezTo>
                    <a:pt x="611" y="3345"/>
                    <a:pt x="611" y="2824"/>
                    <a:pt x="954" y="2422"/>
                  </a:cubicBezTo>
                  <a:cubicBezTo>
                    <a:pt x="1326" y="1960"/>
                    <a:pt x="1936" y="1707"/>
                    <a:pt x="2457" y="1454"/>
                  </a:cubicBezTo>
                  <a:cubicBezTo>
                    <a:pt x="2770" y="1290"/>
                    <a:pt x="3097" y="1142"/>
                    <a:pt x="3410" y="978"/>
                  </a:cubicBezTo>
                  <a:cubicBezTo>
                    <a:pt x="3722" y="829"/>
                    <a:pt x="4035" y="665"/>
                    <a:pt x="4392" y="591"/>
                  </a:cubicBezTo>
                  <a:cubicBezTo>
                    <a:pt x="4493" y="570"/>
                    <a:pt x="4599" y="556"/>
                    <a:pt x="4705" y="556"/>
                  </a:cubicBezTo>
                  <a:cubicBezTo>
                    <a:pt x="4895" y="556"/>
                    <a:pt x="5082" y="600"/>
                    <a:pt x="5226" y="725"/>
                  </a:cubicBezTo>
                  <a:cubicBezTo>
                    <a:pt x="5449" y="918"/>
                    <a:pt x="5419" y="1171"/>
                    <a:pt x="5464" y="1424"/>
                  </a:cubicBezTo>
                  <a:cubicBezTo>
                    <a:pt x="5485" y="1489"/>
                    <a:pt x="5561" y="1538"/>
                    <a:pt x="5629" y="1538"/>
                  </a:cubicBezTo>
                  <a:cubicBezTo>
                    <a:pt x="5656" y="1538"/>
                    <a:pt x="5681" y="1530"/>
                    <a:pt x="5702" y="1514"/>
                  </a:cubicBezTo>
                  <a:cubicBezTo>
                    <a:pt x="5985" y="1305"/>
                    <a:pt x="5940" y="889"/>
                    <a:pt x="5791" y="606"/>
                  </a:cubicBezTo>
                  <a:cubicBezTo>
                    <a:pt x="5598" y="278"/>
                    <a:pt x="5270" y="85"/>
                    <a:pt x="4898" y="25"/>
                  </a:cubicBezTo>
                  <a:cubicBezTo>
                    <a:pt x="4805" y="9"/>
                    <a:pt x="4712" y="1"/>
                    <a:pt x="4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525;p94">
              <a:extLst>
                <a:ext uri="{FF2B5EF4-FFF2-40B4-BE49-F238E27FC236}">
                  <a16:creationId xmlns:a16="http://schemas.microsoft.com/office/drawing/2014/main" id="{B7A7A4A9-0969-7D46-BA25-045C5E45D6DA}"/>
                </a:ext>
              </a:extLst>
            </p:cNvPr>
            <p:cNvSpPr/>
            <p:nvPr/>
          </p:nvSpPr>
          <p:spPr>
            <a:xfrm>
              <a:off x="2337125" y="751275"/>
              <a:ext cx="36500" cy="37475"/>
            </a:xfrm>
            <a:custGeom>
              <a:avLst/>
              <a:gdLst/>
              <a:ahLst/>
              <a:cxnLst/>
              <a:rect l="l" t="t" r="r" b="b"/>
              <a:pathLst>
                <a:path w="1460" h="1499" extrusionOk="0">
                  <a:moveTo>
                    <a:pt x="284" y="0"/>
                  </a:moveTo>
                  <a:cubicBezTo>
                    <a:pt x="165" y="0"/>
                    <a:pt x="45" y="105"/>
                    <a:pt x="16" y="209"/>
                  </a:cubicBezTo>
                  <a:cubicBezTo>
                    <a:pt x="1" y="313"/>
                    <a:pt x="31" y="462"/>
                    <a:pt x="150" y="506"/>
                  </a:cubicBezTo>
                  <a:cubicBezTo>
                    <a:pt x="224" y="536"/>
                    <a:pt x="299" y="551"/>
                    <a:pt x="373" y="581"/>
                  </a:cubicBezTo>
                  <a:cubicBezTo>
                    <a:pt x="377" y="584"/>
                    <a:pt x="382" y="588"/>
                    <a:pt x="388" y="591"/>
                  </a:cubicBezTo>
                  <a:lnTo>
                    <a:pt x="388" y="591"/>
                  </a:lnTo>
                  <a:cubicBezTo>
                    <a:pt x="381" y="590"/>
                    <a:pt x="375" y="589"/>
                    <a:pt x="372" y="589"/>
                  </a:cubicBezTo>
                  <a:cubicBezTo>
                    <a:pt x="370" y="589"/>
                    <a:pt x="373" y="591"/>
                    <a:pt x="388" y="596"/>
                  </a:cubicBezTo>
                  <a:cubicBezTo>
                    <a:pt x="401" y="600"/>
                    <a:pt x="406" y="602"/>
                    <a:pt x="407" y="602"/>
                  </a:cubicBezTo>
                  <a:cubicBezTo>
                    <a:pt x="408" y="602"/>
                    <a:pt x="398" y="597"/>
                    <a:pt x="388" y="591"/>
                  </a:cubicBezTo>
                  <a:lnTo>
                    <a:pt x="388" y="591"/>
                  </a:lnTo>
                  <a:cubicBezTo>
                    <a:pt x="398" y="593"/>
                    <a:pt x="412" y="596"/>
                    <a:pt x="418" y="596"/>
                  </a:cubicBezTo>
                  <a:cubicBezTo>
                    <a:pt x="433" y="611"/>
                    <a:pt x="462" y="625"/>
                    <a:pt x="492" y="640"/>
                  </a:cubicBezTo>
                  <a:cubicBezTo>
                    <a:pt x="522" y="655"/>
                    <a:pt x="552" y="670"/>
                    <a:pt x="581" y="700"/>
                  </a:cubicBezTo>
                  <a:cubicBezTo>
                    <a:pt x="596" y="715"/>
                    <a:pt x="626" y="745"/>
                    <a:pt x="656" y="745"/>
                  </a:cubicBezTo>
                  <a:cubicBezTo>
                    <a:pt x="656" y="759"/>
                    <a:pt x="671" y="759"/>
                    <a:pt x="686" y="774"/>
                  </a:cubicBezTo>
                  <a:cubicBezTo>
                    <a:pt x="700" y="789"/>
                    <a:pt x="730" y="819"/>
                    <a:pt x="745" y="834"/>
                  </a:cubicBezTo>
                  <a:cubicBezTo>
                    <a:pt x="790" y="879"/>
                    <a:pt x="834" y="923"/>
                    <a:pt x="879" y="968"/>
                  </a:cubicBezTo>
                  <a:cubicBezTo>
                    <a:pt x="865" y="954"/>
                    <a:pt x="858" y="948"/>
                    <a:pt x="856" y="948"/>
                  </a:cubicBezTo>
                  <a:lnTo>
                    <a:pt x="856" y="948"/>
                  </a:lnTo>
                  <a:cubicBezTo>
                    <a:pt x="850" y="948"/>
                    <a:pt x="864" y="973"/>
                    <a:pt x="864" y="983"/>
                  </a:cubicBezTo>
                  <a:cubicBezTo>
                    <a:pt x="879" y="983"/>
                    <a:pt x="894" y="998"/>
                    <a:pt x="894" y="1012"/>
                  </a:cubicBezTo>
                  <a:cubicBezTo>
                    <a:pt x="909" y="1042"/>
                    <a:pt x="924" y="1057"/>
                    <a:pt x="953" y="1087"/>
                  </a:cubicBezTo>
                  <a:cubicBezTo>
                    <a:pt x="983" y="1146"/>
                    <a:pt x="998" y="1191"/>
                    <a:pt x="1028" y="1251"/>
                  </a:cubicBezTo>
                  <a:cubicBezTo>
                    <a:pt x="1043" y="1280"/>
                    <a:pt x="1058" y="1310"/>
                    <a:pt x="1073" y="1340"/>
                  </a:cubicBezTo>
                  <a:cubicBezTo>
                    <a:pt x="1087" y="1355"/>
                    <a:pt x="1087" y="1370"/>
                    <a:pt x="1102" y="1385"/>
                  </a:cubicBezTo>
                  <a:cubicBezTo>
                    <a:pt x="1109" y="1391"/>
                    <a:pt x="1113" y="1396"/>
                    <a:pt x="1117" y="1399"/>
                  </a:cubicBezTo>
                  <a:lnTo>
                    <a:pt x="1117" y="1399"/>
                  </a:lnTo>
                  <a:cubicBezTo>
                    <a:pt x="1117" y="1400"/>
                    <a:pt x="1117" y="1414"/>
                    <a:pt x="1132" y="1414"/>
                  </a:cubicBezTo>
                  <a:cubicBezTo>
                    <a:pt x="1155" y="1461"/>
                    <a:pt x="1215" y="1498"/>
                    <a:pt x="1275" y="1498"/>
                  </a:cubicBezTo>
                  <a:cubicBezTo>
                    <a:pt x="1292" y="1498"/>
                    <a:pt x="1309" y="1495"/>
                    <a:pt x="1326" y="1489"/>
                  </a:cubicBezTo>
                  <a:cubicBezTo>
                    <a:pt x="1400" y="1474"/>
                    <a:pt x="1430" y="1414"/>
                    <a:pt x="1445" y="1325"/>
                  </a:cubicBezTo>
                  <a:cubicBezTo>
                    <a:pt x="1445" y="1325"/>
                    <a:pt x="1445" y="1310"/>
                    <a:pt x="1445" y="1295"/>
                  </a:cubicBezTo>
                  <a:cubicBezTo>
                    <a:pt x="1445" y="1313"/>
                    <a:pt x="1445" y="1321"/>
                    <a:pt x="1446" y="1321"/>
                  </a:cubicBezTo>
                  <a:cubicBezTo>
                    <a:pt x="1447" y="1321"/>
                    <a:pt x="1451" y="1302"/>
                    <a:pt x="1460" y="1266"/>
                  </a:cubicBezTo>
                  <a:cubicBezTo>
                    <a:pt x="1460" y="1251"/>
                    <a:pt x="1445" y="1206"/>
                    <a:pt x="1445" y="1191"/>
                  </a:cubicBezTo>
                  <a:cubicBezTo>
                    <a:pt x="1445" y="1161"/>
                    <a:pt x="1430" y="1117"/>
                    <a:pt x="1430" y="1087"/>
                  </a:cubicBezTo>
                  <a:cubicBezTo>
                    <a:pt x="1415" y="1012"/>
                    <a:pt x="1370" y="938"/>
                    <a:pt x="1340" y="864"/>
                  </a:cubicBezTo>
                  <a:cubicBezTo>
                    <a:pt x="1281" y="730"/>
                    <a:pt x="1192" y="596"/>
                    <a:pt x="1102" y="492"/>
                  </a:cubicBezTo>
                  <a:cubicBezTo>
                    <a:pt x="998" y="387"/>
                    <a:pt x="879" y="283"/>
                    <a:pt x="760" y="209"/>
                  </a:cubicBezTo>
                  <a:cubicBezTo>
                    <a:pt x="700" y="164"/>
                    <a:pt x="641" y="134"/>
                    <a:pt x="581" y="105"/>
                  </a:cubicBezTo>
                  <a:cubicBezTo>
                    <a:pt x="537" y="90"/>
                    <a:pt x="492" y="60"/>
                    <a:pt x="433" y="45"/>
                  </a:cubicBezTo>
                  <a:cubicBezTo>
                    <a:pt x="388" y="15"/>
                    <a:pt x="343" y="15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526;p94">
              <a:extLst>
                <a:ext uri="{FF2B5EF4-FFF2-40B4-BE49-F238E27FC236}">
                  <a16:creationId xmlns:a16="http://schemas.microsoft.com/office/drawing/2014/main" id="{7B8C24BE-62E8-B340-A926-FC5B48227B36}"/>
                </a:ext>
              </a:extLst>
            </p:cNvPr>
            <p:cNvSpPr/>
            <p:nvPr/>
          </p:nvSpPr>
          <p:spPr>
            <a:xfrm>
              <a:off x="2420125" y="603750"/>
              <a:ext cx="31650" cy="34300"/>
            </a:xfrm>
            <a:custGeom>
              <a:avLst/>
              <a:gdLst/>
              <a:ahLst/>
              <a:cxnLst/>
              <a:rect l="l" t="t" r="r" b="b"/>
              <a:pathLst>
                <a:path w="1266" h="1372" extrusionOk="0">
                  <a:moveTo>
                    <a:pt x="714" y="885"/>
                  </a:moveTo>
                  <a:lnTo>
                    <a:pt x="714" y="885"/>
                  </a:lnTo>
                  <a:cubicBezTo>
                    <a:pt x="714" y="885"/>
                    <a:pt x="714" y="885"/>
                    <a:pt x="715" y="885"/>
                  </a:cubicBezTo>
                  <a:cubicBezTo>
                    <a:pt x="717" y="890"/>
                    <a:pt x="718" y="891"/>
                    <a:pt x="718" y="891"/>
                  </a:cubicBezTo>
                  <a:cubicBezTo>
                    <a:pt x="718" y="891"/>
                    <a:pt x="716" y="889"/>
                    <a:pt x="714" y="885"/>
                  </a:cubicBezTo>
                  <a:close/>
                  <a:moveTo>
                    <a:pt x="341" y="0"/>
                  </a:moveTo>
                  <a:cubicBezTo>
                    <a:pt x="285" y="0"/>
                    <a:pt x="230" y="11"/>
                    <a:pt x="179" y="37"/>
                  </a:cubicBezTo>
                  <a:cubicBezTo>
                    <a:pt x="45" y="126"/>
                    <a:pt x="0" y="349"/>
                    <a:pt x="134" y="453"/>
                  </a:cubicBezTo>
                  <a:cubicBezTo>
                    <a:pt x="179" y="498"/>
                    <a:pt x="238" y="528"/>
                    <a:pt x="298" y="543"/>
                  </a:cubicBezTo>
                  <a:cubicBezTo>
                    <a:pt x="328" y="543"/>
                    <a:pt x="343" y="558"/>
                    <a:pt x="372" y="558"/>
                  </a:cubicBezTo>
                  <a:cubicBezTo>
                    <a:pt x="402" y="573"/>
                    <a:pt x="417" y="573"/>
                    <a:pt x="447" y="587"/>
                  </a:cubicBezTo>
                  <a:cubicBezTo>
                    <a:pt x="419" y="578"/>
                    <a:pt x="407" y="575"/>
                    <a:pt x="405" y="575"/>
                  </a:cubicBezTo>
                  <a:lnTo>
                    <a:pt x="405" y="575"/>
                  </a:lnTo>
                  <a:cubicBezTo>
                    <a:pt x="399" y="575"/>
                    <a:pt x="441" y="592"/>
                    <a:pt x="462" y="602"/>
                  </a:cubicBezTo>
                  <a:cubicBezTo>
                    <a:pt x="476" y="602"/>
                    <a:pt x="491" y="617"/>
                    <a:pt x="521" y="632"/>
                  </a:cubicBezTo>
                  <a:cubicBezTo>
                    <a:pt x="531" y="638"/>
                    <a:pt x="534" y="641"/>
                    <a:pt x="534" y="641"/>
                  </a:cubicBezTo>
                  <a:cubicBezTo>
                    <a:pt x="533" y="641"/>
                    <a:pt x="506" y="623"/>
                    <a:pt x="501" y="623"/>
                  </a:cubicBezTo>
                  <a:lnTo>
                    <a:pt x="501" y="623"/>
                  </a:lnTo>
                  <a:cubicBezTo>
                    <a:pt x="499" y="623"/>
                    <a:pt x="500" y="626"/>
                    <a:pt x="506" y="632"/>
                  </a:cubicBezTo>
                  <a:cubicBezTo>
                    <a:pt x="521" y="632"/>
                    <a:pt x="536" y="647"/>
                    <a:pt x="536" y="647"/>
                  </a:cubicBezTo>
                  <a:cubicBezTo>
                    <a:pt x="574" y="685"/>
                    <a:pt x="602" y="712"/>
                    <a:pt x="627" y="747"/>
                  </a:cubicBezTo>
                  <a:lnTo>
                    <a:pt x="627" y="747"/>
                  </a:lnTo>
                  <a:cubicBezTo>
                    <a:pt x="622" y="742"/>
                    <a:pt x="618" y="737"/>
                    <a:pt x="617" y="737"/>
                  </a:cubicBezTo>
                  <a:lnTo>
                    <a:pt x="617" y="737"/>
                  </a:lnTo>
                  <a:cubicBezTo>
                    <a:pt x="616" y="737"/>
                    <a:pt x="618" y="741"/>
                    <a:pt x="625" y="751"/>
                  </a:cubicBezTo>
                  <a:cubicBezTo>
                    <a:pt x="640" y="766"/>
                    <a:pt x="655" y="781"/>
                    <a:pt x="655" y="781"/>
                  </a:cubicBezTo>
                  <a:cubicBezTo>
                    <a:pt x="670" y="811"/>
                    <a:pt x="685" y="826"/>
                    <a:pt x="700" y="855"/>
                  </a:cubicBezTo>
                  <a:cubicBezTo>
                    <a:pt x="700" y="855"/>
                    <a:pt x="700" y="858"/>
                    <a:pt x="701" y="861"/>
                  </a:cubicBezTo>
                  <a:lnTo>
                    <a:pt x="701" y="861"/>
                  </a:lnTo>
                  <a:cubicBezTo>
                    <a:pt x="699" y="859"/>
                    <a:pt x="698" y="857"/>
                    <a:pt x="697" y="857"/>
                  </a:cubicBezTo>
                  <a:lnTo>
                    <a:pt x="697" y="857"/>
                  </a:lnTo>
                  <a:cubicBezTo>
                    <a:pt x="696" y="857"/>
                    <a:pt x="697" y="861"/>
                    <a:pt x="700" y="870"/>
                  </a:cubicBezTo>
                  <a:cubicBezTo>
                    <a:pt x="715" y="900"/>
                    <a:pt x="730" y="915"/>
                    <a:pt x="730" y="945"/>
                  </a:cubicBezTo>
                  <a:cubicBezTo>
                    <a:pt x="744" y="989"/>
                    <a:pt x="759" y="1034"/>
                    <a:pt x="774" y="1093"/>
                  </a:cubicBezTo>
                  <a:cubicBezTo>
                    <a:pt x="774" y="1098"/>
                    <a:pt x="773" y="1102"/>
                    <a:pt x="771" y="1105"/>
                  </a:cubicBezTo>
                  <a:lnTo>
                    <a:pt x="771" y="1105"/>
                  </a:lnTo>
                  <a:cubicBezTo>
                    <a:pt x="767" y="1100"/>
                    <a:pt x="759" y="1089"/>
                    <a:pt x="759" y="1079"/>
                  </a:cubicBezTo>
                  <a:lnTo>
                    <a:pt x="759" y="1079"/>
                  </a:lnTo>
                  <a:cubicBezTo>
                    <a:pt x="759" y="1101"/>
                    <a:pt x="763" y="1108"/>
                    <a:pt x="767" y="1108"/>
                  </a:cubicBezTo>
                  <a:cubicBezTo>
                    <a:pt x="768" y="1108"/>
                    <a:pt x="770" y="1107"/>
                    <a:pt x="771" y="1105"/>
                  </a:cubicBezTo>
                  <a:lnTo>
                    <a:pt x="771" y="1105"/>
                  </a:lnTo>
                  <a:cubicBezTo>
                    <a:pt x="773" y="1107"/>
                    <a:pt x="774" y="1108"/>
                    <a:pt x="774" y="1108"/>
                  </a:cubicBezTo>
                  <a:cubicBezTo>
                    <a:pt x="774" y="1150"/>
                    <a:pt x="774" y="1169"/>
                    <a:pt x="774" y="1169"/>
                  </a:cubicBezTo>
                  <a:cubicBezTo>
                    <a:pt x="774" y="1178"/>
                    <a:pt x="774" y="1188"/>
                    <a:pt x="774" y="1198"/>
                  </a:cubicBezTo>
                  <a:cubicBezTo>
                    <a:pt x="783" y="1307"/>
                    <a:pt x="870" y="1371"/>
                    <a:pt x="956" y="1371"/>
                  </a:cubicBezTo>
                  <a:cubicBezTo>
                    <a:pt x="1012" y="1371"/>
                    <a:pt x="1067" y="1345"/>
                    <a:pt x="1102" y="1287"/>
                  </a:cubicBezTo>
                  <a:cubicBezTo>
                    <a:pt x="1265" y="1034"/>
                    <a:pt x="1206" y="706"/>
                    <a:pt x="1057" y="453"/>
                  </a:cubicBezTo>
                  <a:cubicBezTo>
                    <a:pt x="968" y="319"/>
                    <a:pt x="863" y="215"/>
                    <a:pt x="730" y="141"/>
                  </a:cubicBezTo>
                  <a:cubicBezTo>
                    <a:pt x="624" y="67"/>
                    <a:pt x="480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527;p94">
              <a:extLst>
                <a:ext uri="{FF2B5EF4-FFF2-40B4-BE49-F238E27FC236}">
                  <a16:creationId xmlns:a16="http://schemas.microsoft.com/office/drawing/2014/main" id="{3ADE884F-7DD5-0D4E-B98A-A8849CF61F5C}"/>
                </a:ext>
              </a:extLst>
            </p:cNvPr>
            <p:cNvSpPr/>
            <p:nvPr/>
          </p:nvSpPr>
          <p:spPr>
            <a:xfrm>
              <a:off x="2343075" y="557375"/>
              <a:ext cx="66550" cy="48300"/>
            </a:xfrm>
            <a:custGeom>
              <a:avLst/>
              <a:gdLst/>
              <a:ahLst/>
              <a:cxnLst/>
              <a:rect l="l" t="t" r="r" b="b"/>
              <a:pathLst>
                <a:path w="2662" h="1932" extrusionOk="0">
                  <a:moveTo>
                    <a:pt x="2471" y="1"/>
                  </a:moveTo>
                  <a:cubicBezTo>
                    <a:pt x="2466" y="1"/>
                    <a:pt x="2462" y="1"/>
                    <a:pt x="2457" y="1"/>
                  </a:cubicBezTo>
                  <a:cubicBezTo>
                    <a:pt x="2323" y="16"/>
                    <a:pt x="2204" y="1"/>
                    <a:pt x="2070" y="31"/>
                  </a:cubicBezTo>
                  <a:cubicBezTo>
                    <a:pt x="1951" y="61"/>
                    <a:pt x="1832" y="105"/>
                    <a:pt x="1713" y="165"/>
                  </a:cubicBezTo>
                  <a:cubicBezTo>
                    <a:pt x="1475" y="254"/>
                    <a:pt x="1251" y="388"/>
                    <a:pt x="1043" y="537"/>
                  </a:cubicBezTo>
                  <a:cubicBezTo>
                    <a:pt x="835" y="671"/>
                    <a:pt x="641" y="835"/>
                    <a:pt x="462" y="1013"/>
                  </a:cubicBezTo>
                  <a:cubicBezTo>
                    <a:pt x="373" y="1103"/>
                    <a:pt x="284" y="1192"/>
                    <a:pt x="209" y="1296"/>
                  </a:cubicBezTo>
                  <a:cubicBezTo>
                    <a:pt x="105" y="1415"/>
                    <a:pt x="1" y="1534"/>
                    <a:pt x="16" y="1713"/>
                  </a:cubicBezTo>
                  <a:cubicBezTo>
                    <a:pt x="16" y="1838"/>
                    <a:pt x="111" y="1932"/>
                    <a:pt x="229" y="1932"/>
                  </a:cubicBezTo>
                  <a:cubicBezTo>
                    <a:pt x="252" y="1932"/>
                    <a:pt x="275" y="1929"/>
                    <a:pt x="299" y="1921"/>
                  </a:cubicBezTo>
                  <a:cubicBezTo>
                    <a:pt x="433" y="1892"/>
                    <a:pt x="507" y="1787"/>
                    <a:pt x="596" y="1683"/>
                  </a:cubicBezTo>
                  <a:cubicBezTo>
                    <a:pt x="671" y="1594"/>
                    <a:pt x="745" y="1505"/>
                    <a:pt x="820" y="1415"/>
                  </a:cubicBezTo>
                  <a:cubicBezTo>
                    <a:pt x="969" y="1252"/>
                    <a:pt x="1147" y="1103"/>
                    <a:pt x="1326" y="969"/>
                  </a:cubicBezTo>
                  <a:cubicBezTo>
                    <a:pt x="1504" y="835"/>
                    <a:pt x="1713" y="716"/>
                    <a:pt x="1921" y="612"/>
                  </a:cubicBezTo>
                  <a:cubicBezTo>
                    <a:pt x="2010" y="552"/>
                    <a:pt x="2130" y="507"/>
                    <a:pt x="2219" y="448"/>
                  </a:cubicBezTo>
                  <a:cubicBezTo>
                    <a:pt x="2323" y="403"/>
                    <a:pt x="2427" y="329"/>
                    <a:pt x="2531" y="284"/>
                  </a:cubicBezTo>
                  <a:cubicBezTo>
                    <a:pt x="2661" y="212"/>
                    <a:pt x="2609" y="1"/>
                    <a:pt x="2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528;p94">
              <a:extLst>
                <a:ext uri="{FF2B5EF4-FFF2-40B4-BE49-F238E27FC236}">
                  <a16:creationId xmlns:a16="http://schemas.microsoft.com/office/drawing/2014/main" id="{4692CE24-A604-D441-BD71-8398EA795980}"/>
                </a:ext>
              </a:extLst>
            </p:cNvPr>
            <p:cNvSpPr/>
            <p:nvPr/>
          </p:nvSpPr>
          <p:spPr>
            <a:xfrm>
              <a:off x="2314425" y="594200"/>
              <a:ext cx="61425" cy="46050"/>
            </a:xfrm>
            <a:custGeom>
              <a:avLst/>
              <a:gdLst/>
              <a:ahLst/>
              <a:cxnLst/>
              <a:rect l="l" t="t" r="r" b="b"/>
              <a:pathLst>
                <a:path w="2457" h="1842" extrusionOk="0">
                  <a:moveTo>
                    <a:pt x="268" y="0"/>
                  </a:moveTo>
                  <a:cubicBezTo>
                    <a:pt x="259" y="0"/>
                    <a:pt x="249" y="1"/>
                    <a:pt x="239" y="2"/>
                  </a:cubicBezTo>
                  <a:cubicBezTo>
                    <a:pt x="120" y="32"/>
                    <a:pt x="1" y="136"/>
                    <a:pt x="16" y="270"/>
                  </a:cubicBezTo>
                  <a:cubicBezTo>
                    <a:pt x="60" y="776"/>
                    <a:pt x="388" y="1252"/>
                    <a:pt x="805" y="1535"/>
                  </a:cubicBezTo>
                  <a:cubicBezTo>
                    <a:pt x="1069" y="1733"/>
                    <a:pt x="1404" y="1841"/>
                    <a:pt x="1736" y="1841"/>
                  </a:cubicBezTo>
                  <a:cubicBezTo>
                    <a:pt x="1928" y="1841"/>
                    <a:pt x="2118" y="1805"/>
                    <a:pt x="2293" y="1729"/>
                  </a:cubicBezTo>
                  <a:cubicBezTo>
                    <a:pt x="2457" y="1654"/>
                    <a:pt x="2353" y="1431"/>
                    <a:pt x="2204" y="1416"/>
                  </a:cubicBezTo>
                  <a:cubicBezTo>
                    <a:pt x="1802" y="1401"/>
                    <a:pt x="1415" y="1327"/>
                    <a:pt x="1087" y="1088"/>
                  </a:cubicBezTo>
                  <a:cubicBezTo>
                    <a:pt x="968" y="999"/>
                    <a:pt x="834" y="850"/>
                    <a:pt x="745" y="716"/>
                  </a:cubicBezTo>
                  <a:cubicBezTo>
                    <a:pt x="715" y="672"/>
                    <a:pt x="700" y="642"/>
                    <a:pt x="671" y="597"/>
                  </a:cubicBezTo>
                  <a:cubicBezTo>
                    <a:pt x="656" y="568"/>
                    <a:pt x="656" y="553"/>
                    <a:pt x="641" y="523"/>
                  </a:cubicBezTo>
                  <a:cubicBezTo>
                    <a:pt x="636" y="514"/>
                    <a:pt x="632" y="508"/>
                    <a:pt x="629" y="503"/>
                  </a:cubicBezTo>
                  <a:lnTo>
                    <a:pt x="629" y="503"/>
                  </a:lnTo>
                  <a:cubicBezTo>
                    <a:pt x="629" y="501"/>
                    <a:pt x="628" y="498"/>
                    <a:pt x="626" y="493"/>
                  </a:cubicBezTo>
                  <a:cubicBezTo>
                    <a:pt x="596" y="404"/>
                    <a:pt x="566" y="300"/>
                    <a:pt x="537" y="195"/>
                  </a:cubicBezTo>
                  <a:cubicBezTo>
                    <a:pt x="509" y="85"/>
                    <a:pt x="392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529;p94">
              <a:extLst>
                <a:ext uri="{FF2B5EF4-FFF2-40B4-BE49-F238E27FC236}">
                  <a16:creationId xmlns:a16="http://schemas.microsoft.com/office/drawing/2014/main" id="{676F4266-FC7F-2346-8921-4AAC1051C54C}"/>
                </a:ext>
              </a:extLst>
            </p:cNvPr>
            <p:cNvSpPr/>
            <p:nvPr/>
          </p:nvSpPr>
          <p:spPr>
            <a:xfrm>
              <a:off x="2244100" y="613125"/>
              <a:ext cx="93950" cy="106000"/>
            </a:xfrm>
            <a:custGeom>
              <a:avLst/>
              <a:gdLst/>
              <a:ahLst/>
              <a:cxnLst/>
              <a:rect l="l" t="t" r="r" b="b"/>
              <a:pathLst>
                <a:path w="3758" h="4240" extrusionOk="0">
                  <a:moveTo>
                    <a:pt x="3500" y="1"/>
                  </a:moveTo>
                  <a:cubicBezTo>
                    <a:pt x="3490" y="1"/>
                    <a:pt x="3479" y="2"/>
                    <a:pt x="3469" y="4"/>
                  </a:cubicBezTo>
                  <a:cubicBezTo>
                    <a:pt x="2978" y="108"/>
                    <a:pt x="2531" y="376"/>
                    <a:pt x="2114" y="629"/>
                  </a:cubicBezTo>
                  <a:cubicBezTo>
                    <a:pt x="1727" y="897"/>
                    <a:pt x="1355" y="1210"/>
                    <a:pt x="1057" y="1582"/>
                  </a:cubicBezTo>
                  <a:cubicBezTo>
                    <a:pt x="775" y="1939"/>
                    <a:pt x="551" y="2311"/>
                    <a:pt x="373" y="2728"/>
                  </a:cubicBezTo>
                  <a:cubicBezTo>
                    <a:pt x="283" y="2936"/>
                    <a:pt x="209" y="3145"/>
                    <a:pt x="149" y="3368"/>
                  </a:cubicBezTo>
                  <a:cubicBezTo>
                    <a:pt x="105" y="3562"/>
                    <a:pt x="1" y="3859"/>
                    <a:pt x="75" y="4068"/>
                  </a:cubicBezTo>
                  <a:cubicBezTo>
                    <a:pt x="117" y="4178"/>
                    <a:pt x="218" y="4240"/>
                    <a:pt x="318" y="4240"/>
                  </a:cubicBezTo>
                  <a:cubicBezTo>
                    <a:pt x="394" y="4240"/>
                    <a:pt x="470" y="4204"/>
                    <a:pt x="522" y="4127"/>
                  </a:cubicBezTo>
                  <a:cubicBezTo>
                    <a:pt x="641" y="3963"/>
                    <a:pt x="626" y="3725"/>
                    <a:pt x="670" y="3532"/>
                  </a:cubicBezTo>
                  <a:cubicBezTo>
                    <a:pt x="730" y="3338"/>
                    <a:pt x="790" y="3130"/>
                    <a:pt x="879" y="2936"/>
                  </a:cubicBezTo>
                  <a:cubicBezTo>
                    <a:pt x="1028" y="2564"/>
                    <a:pt x="1251" y="2207"/>
                    <a:pt x="1504" y="1894"/>
                  </a:cubicBezTo>
                  <a:cubicBezTo>
                    <a:pt x="1772" y="1582"/>
                    <a:pt x="2099" y="1299"/>
                    <a:pt x="2442" y="1061"/>
                  </a:cubicBezTo>
                  <a:cubicBezTo>
                    <a:pt x="2844" y="793"/>
                    <a:pt x="3275" y="614"/>
                    <a:pt x="3633" y="287"/>
                  </a:cubicBezTo>
                  <a:cubicBezTo>
                    <a:pt x="3757" y="176"/>
                    <a:pt x="3637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530;p94">
              <a:extLst>
                <a:ext uri="{FF2B5EF4-FFF2-40B4-BE49-F238E27FC236}">
                  <a16:creationId xmlns:a16="http://schemas.microsoft.com/office/drawing/2014/main" id="{9F5FCA20-BA8A-E749-8E57-C828C29BCC2C}"/>
                </a:ext>
              </a:extLst>
            </p:cNvPr>
            <p:cNvSpPr/>
            <p:nvPr/>
          </p:nvSpPr>
          <p:spPr>
            <a:xfrm>
              <a:off x="2214325" y="660225"/>
              <a:ext cx="52950" cy="25875"/>
            </a:xfrm>
            <a:custGeom>
              <a:avLst/>
              <a:gdLst/>
              <a:ahLst/>
              <a:cxnLst/>
              <a:rect l="l" t="t" r="r" b="b"/>
              <a:pathLst>
                <a:path w="2118" h="1035" extrusionOk="0">
                  <a:moveTo>
                    <a:pt x="307" y="0"/>
                  </a:moveTo>
                  <a:cubicBezTo>
                    <a:pt x="201" y="0"/>
                    <a:pt x="107" y="56"/>
                    <a:pt x="75" y="174"/>
                  </a:cubicBezTo>
                  <a:cubicBezTo>
                    <a:pt x="1" y="397"/>
                    <a:pt x="224" y="636"/>
                    <a:pt x="388" y="770"/>
                  </a:cubicBezTo>
                  <a:cubicBezTo>
                    <a:pt x="537" y="889"/>
                    <a:pt x="730" y="993"/>
                    <a:pt x="939" y="1023"/>
                  </a:cubicBezTo>
                  <a:cubicBezTo>
                    <a:pt x="994" y="1031"/>
                    <a:pt x="1051" y="1034"/>
                    <a:pt x="1107" y="1034"/>
                  </a:cubicBezTo>
                  <a:cubicBezTo>
                    <a:pt x="1474" y="1034"/>
                    <a:pt x="1847" y="867"/>
                    <a:pt x="2040" y="531"/>
                  </a:cubicBezTo>
                  <a:cubicBezTo>
                    <a:pt x="2117" y="388"/>
                    <a:pt x="1998" y="253"/>
                    <a:pt x="1871" y="253"/>
                  </a:cubicBezTo>
                  <a:cubicBezTo>
                    <a:pt x="1827" y="253"/>
                    <a:pt x="1781" y="269"/>
                    <a:pt x="1742" y="308"/>
                  </a:cubicBezTo>
                  <a:cubicBezTo>
                    <a:pt x="1683" y="353"/>
                    <a:pt x="1638" y="383"/>
                    <a:pt x="1579" y="412"/>
                  </a:cubicBezTo>
                  <a:cubicBezTo>
                    <a:pt x="1549" y="442"/>
                    <a:pt x="1519" y="457"/>
                    <a:pt x="1474" y="472"/>
                  </a:cubicBezTo>
                  <a:cubicBezTo>
                    <a:pt x="1474" y="482"/>
                    <a:pt x="1452" y="493"/>
                    <a:pt x="1450" y="493"/>
                  </a:cubicBezTo>
                  <a:cubicBezTo>
                    <a:pt x="1449" y="493"/>
                    <a:pt x="1451" y="491"/>
                    <a:pt x="1460" y="487"/>
                  </a:cubicBezTo>
                  <a:cubicBezTo>
                    <a:pt x="1445" y="487"/>
                    <a:pt x="1430" y="502"/>
                    <a:pt x="1415" y="502"/>
                  </a:cubicBezTo>
                  <a:cubicBezTo>
                    <a:pt x="1370" y="516"/>
                    <a:pt x="1340" y="531"/>
                    <a:pt x="1296" y="531"/>
                  </a:cubicBezTo>
                  <a:cubicBezTo>
                    <a:pt x="1296" y="531"/>
                    <a:pt x="1279" y="536"/>
                    <a:pt x="1267" y="540"/>
                  </a:cubicBezTo>
                  <a:lnTo>
                    <a:pt x="1267" y="540"/>
                  </a:lnTo>
                  <a:cubicBezTo>
                    <a:pt x="1254" y="540"/>
                    <a:pt x="1221" y="546"/>
                    <a:pt x="1221" y="546"/>
                  </a:cubicBezTo>
                  <a:lnTo>
                    <a:pt x="1117" y="546"/>
                  </a:lnTo>
                  <a:cubicBezTo>
                    <a:pt x="1107" y="546"/>
                    <a:pt x="1084" y="540"/>
                    <a:pt x="1083" y="540"/>
                  </a:cubicBezTo>
                  <a:lnTo>
                    <a:pt x="1083" y="540"/>
                  </a:lnTo>
                  <a:cubicBezTo>
                    <a:pt x="1082" y="540"/>
                    <a:pt x="1087" y="541"/>
                    <a:pt x="1102" y="546"/>
                  </a:cubicBezTo>
                  <a:cubicBezTo>
                    <a:pt x="1087" y="546"/>
                    <a:pt x="1058" y="531"/>
                    <a:pt x="1043" y="531"/>
                  </a:cubicBezTo>
                  <a:cubicBezTo>
                    <a:pt x="1013" y="531"/>
                    <a:pt x="983" y="516"/>
                    <a:pt x="953" y="502"/>
                  </a:cubicBezTo>
                  <a:cubicBezTo>
                    <a:pt x="946" y="502"/>
                    <a:pt x="931" y="498"/>
                    <a:pt x="922" y="496"/>
                  </a:cubicBezTo>
                  <a:lnTo>
                    <a:pt x="922" y="496"/>
                  </a:lnTo>
                  <a:cubicBezTo>
                    <a:pt x="910" y="487"/>
                    <a:pt x="879" y="472"/>
                    <a:pt x="879" y="472"/>
                  </a:cubicBezTo>
                  <a:cubicBezTo>
                    <a:pt x="849" y="457"/>
                    <a:pt x="820" y="442"/>
                    <a:pt x="805" y="427"/>
                  </a:cubicBezTo>
                  <a:cubicBezTo>
                    <a:pt x="787" y="419"/>
                    <a:pt x="775" y="410"/>
                    <a:pt x="774" y="410"/>
                  </a:cubicBezTo>
                  <a:lnTo>
                    <a:pt x="774" y="410"/>
                  </a:lnTo>
                  <a:cubicBezTo>
                    <a:pt x="773" y="410"/>
                    <a:pt x="777" y="415"/>
                    <a:pt x="790" y="427"/>
                  </a:cubicBezTo>
                  <a:cubicBezTo>
                    <a:pt x="775" y="412"/>
                    <a:pt x="760" y="397"/>
                    <a:pt x="745" y="383"/>
                  </a:cubicBezTo>
                  <a:cubicBezTo>
                    <a:pt x="715" y="368"/>
                    <a:pt x="700" y="338"/>
                    <a:pt x="671" y="308"/>
                  </a:cubicBezTo>
                  <a:cubicBezTo>
                    <a:pt x="656" y="308"/>
                    <a:pt x="641" y="293"/>
                    <a:pt x="641" y="278"/>
                  </a:cubicBezTo>
                  <a:cubicBezTo>
                    <a:pt x="634" y="272"/>
                    <a:pt x="631" y="270"/>
                    <a:pt x="630" y="270"/>
                  </a:cubicBezTo>
                  <a:lnTo>
                    <a:pt x="630" y="270"/>
                  </a:lnTo>
                  <a:cubicBezTo>
                    <a:pt x="630" y="270"/>
                    <a:pt x="630" y="270"/>
                    <a:pt x="630" y="270"/>
                  </a:cubicBezTo>
                  <a:lnTo>
                    <a:pt x="630" y="270"/>
                  </a:lnTo>
                  <a:cubicBezTo>
                    <a:pt x="629" y="268"/>
                    <a:pt x="628" y="266"/>
                    <a:pt x="626" y="263"/>
                  </a:cubicBezTo>
                  <a:cubicBezTo>
                    <a:pt x="581" y="174"/>
                    <a:pt x="537" y="70"/>
                    <a:pt x="433" y="25"/>
                  </a:cubicBezTo>
                  <a:cubicBezTo>
                    <a:pt x="391" y="9"/>
                    <a:pt x="348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531;p94">
              <a:extLst>
                <a:ext uri="{FF2B5EF4-FFF2-40B4-BE49-F238E27FC236}">
                  <a16:creationId xmlns:a16="http://schemas.microsoft.com/office/drawing/2014/main" id="{27C65E0B-5F51-D942-9049-2439A5F25D81}"/>
                </a:ext>
              </a:extLst>
            </p:cNvPr>
            <p:cNvSpPr/>
            <p:nvPr/>
          </p:nvSpPr>
          <p:spPr>
            <a:xfrm>
              <a:off x="2205400" y="654775"/>
              <a:ext cx="24125" cy="45950"/>
            </a:xfrm>
            <a:custGeom>
              <a:avLst/>
              <a:gdLst/>
              <a:ahLst/>
              <a:cxnLst/>
              <a:rect l="l" t="t" r="r" b="b"/>
              <a:pathLst>
                <a:path w="965" h="1838" extrusionOk="0">
                  <a:moveTo>
                    <a:pt x="768" y="0"/>
                  </a:moveTo>
                  <a:cubicBezTo>
                    <a:pt x="755" y="0"/>
                    <a:pt x="743" y="2"/>
                    <a:pt x="730" y="5"/>
                  </a:cubicBezTo>
                  <a:cubicBezTo>
                    <a:pt x="566" y="50"/>
                    <a:pt x="447" y="214"/>
                    <a:pt x="358" y="333"/>
                  </a:cubicBezTo>
                  <a:cubicBezTo>
                    <a:pt x="269" y="467"/>
                    <a:pt x="194" y="601"/>
                    <a:pt x="135" y="749"/>
                  </a:cubicBezTo>
                  <a:cubicBezTo>
                    <a:pt x="90" y="883"/>
                    <a:pt x="45" y="1017"/>
                    <a:pt x="30" y="1166"/>
                  </a:cubicBezTo>
                  <a:cubicBezTo>
                    <a:pt x="15" y="1330"/>
                    <a:pt x="1" y="1508"/>
                    <a:pt x="60" y="1672"/>
                  </a:cubicBezTo>
                  <a:cubicBezTo>
                    <a:pt x="101" y="1767"/>
                    <a:pt x="179" y="1838"/>
                    <a:pt x="283" y="1838"/>
                  </a:cubicBezTo>
                  <a:cubicBezTo>
                    <a:pt x="293" y="1838"/>
                    <a:pt x="303" y="1837"/>
                    <a:pt x="313" y="1836"/>
                  </a:cubicBezTo>
                  <a:cubicBezTo>
                    <a:pt x="447" y="1821"/>
                    <a:pt x="507" y="1717"/>
                    <a:pt x="522" y="1613"/>
                  </a:cubicBezTo>
                  <a:cubicBezTo>
                    <a:pt x="536" y="1479"/>
                    <a:pt x="522" y="1360"/>
                    <a:pt x="536" y="1226"/>
                  </a:cubicBezTo>
                  <a:cubicBezTo>
                    <a:pt x="536" y="1196"/>
                    <a:pt x="536" y="1166"/>
                    <a:pt x="536" y="1121"/>
                  </a:cubicBezTo>
                  <a:cubicBezTo>
                    <a:pt x="536" y="1107"/>
                    <a:pt x="551" y="1092"/>
                    <a:pt x="551" y="1077"/>
                  </a:cubicBezTo>
                  <a:cubicBezTo>
                    <a:pt x="566" y="1017"/>
                    <a:pt x="581" y="943"/>
                    <a:pt x="596" y="883"/>
                  </a:cubicBezTo>
                  <a:cubicBezTo>
                    <a:pt x="611" y="824"/>
                    <a:pt x="641" y="764"/>
                    <a:pt x="656" y="705"/>
                  </a:cubicBezTo>
                  <a:cubicBezTo>
                    <a:pt x="670" y="690"/>
                    <a:pt x="670" y="675"/>
                    <a:pt x="685" y="660"/>
                  </a:cubicBezTo>
                  <a:cubicBezTo>
                    <a:pt x="700" y="630"/>
                    <a:pt x="715" y="601"/>
                    <a:pt x="730" y="571"/>
                  </a:cubicBezTo>
                  <a:cubicBezTo>
                    <a:pt x="760" y="511"/>
                    <a:pt x="790" y="467"/>
                    <a:pt x="834" y="407"/>
                  </a:cubicBezTo>
                  <a:cubicBezTo>
                    <a:pt x="864" y="347"/>
                    <a:pt x="923" y="288"/>
                    <a:pt x="938" y="214"/>
                  </a:cubicBezTo>
                  <a:cubicBezTo>
                    <a:pt x="965" y="107"/>
                    <a:pt x="873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532;p94">
              <a:extLst>
                <a:ext uri="{FF2B5EF4-FFF2-40B4-BE49-F238E27FC236}">
                  <a16:creationId xmlns:a16="http://schemas.microsoft.com/office/drawing/2014/main" id="{AF9E1B7A-F959-B043-A9A2-0853F43634DB}"/>
                </a:ext>
              </a:extLst>
            </p:cNvPr>
            <p:cNvSpPr/>
            <p:nvPr/>
          </p:nvSpPr>
          <p:spPr>
            <a:xfrm>
              <a:off x="2201850" y="707050"/>
              <a:ext cx="58275" cy="56075"/>
            </a:xfrm>
            <a:custGeom>
              <a:avLst/>
              <a:gdLst/>
              <a:ahLst/>
              <a:cxnLst/>
              <a:rect l="l" t="t" r="r" b="b"/>
              <a:pathLst>
                <a:path w="2331" h="2243" extrusionOk="0">
                  <a:moveTo>
                    <a:pt x="215" y="1"/>
                  </a:moveTo>
                  <a:cubicBezTo>
                    <a:pt x="83" y="1"/>
                    <a:pt x="0" y="173"/>
                    <a:pt x="98" y="296"/>
                  </a:cubicBezTo>
                  <a:cubicBezTo>
                    <a:pt x="411" y="698"/>
                    <a:pt x="485" y="1174"/>
                    <a:pt x="753" y="1606"/>
                  </a:cubicBezTo>
                  <a:cubicBezTo>
                    <a:pt x="887" y="1829"/>
                    <a:pt x="1080" y="2037"/>
                    <a:pt x="1319" y="2141"/>
                  </a:cubicBezTo>
                  <a:cubicBezTo>
                    <a:pt x="1460" y="2204"/>
                    <a:pt x="1614" y="2242"/>
                    <a:pt x="1765" y="2242"/>
                  </a:cubicBezTo>
                  <a:cubicBezTo>
                    <a:pt x="1900" y="2242"/>
                    <a:pt x="2033" y="2212"/>
                    <a:pt x="2152" y="2141"/>
                  </a:cubicBezTo>
                  <a:cubicBezTo>
                    <a:pt x="2286" y="2082"/>
                    <a:pt x="2331" y="1918"/>
                    <a:pt x="2271" y="1784"/>
                  </a:cubicBezTo>
                  <a:cubicBezTo>
                    <a:pt x="2236" y="1701"/>
                    <a:pt x="2124" y="1618"/>
                    <a:pt x="2020" y="1618"/>
                  </a:cubicBezTo>
                  <a:cubicBezTo>
                    <a:pt x="1994" y="1618"/>
                    <a:pt x="1968" y="1623"/>
                    <a:pt x="1944" y="1635"/>
                  </a:cubicBezTo>
                  <a:cubicBezTo>
                    <a:pt x="1884" y="1650"/>
                    <a:pt x="1839" y="1665"/>
                    <a:pt x="1795" y="1680"/>
                  </a:cubicBezTo>
                  <a:cubicBezTo>
                    <a:pt x="1810" y="1675"/>
                    <a:pt x="1813" y="1673"/>
                    <a:pt x="1810" y="1673"/>
                  </a:cubicBezTo>
                  <a:cubicBezTo>
                    <a:pt x="1805" y="1673"/>
                    <a:pt x="1775" y="1680"/>
                    <a:pt x="1765" y="1680"/>
                  </a:cubicBezTo>
                  <a:lnTo>
                    <a:pt x="1676" y="1680"/>
                  </a:lnTo>
                  <a:cubicBezTo>
                    <a:pt x="1735" y="1680"/>
                    <a:pt x="1661" y="1665"/>
                    <a:pt x="1646" y="1665"/>
                  </a:cubicBezTo>
                  <a:cubicBezTo>
                    <a:pt x="1631" y="1665"/>
                    <a:pt x="1601" y="1650"/>
                    <a:pt x="1586" y="1650"/>
                  </a:cubicBezTo>
                  <a:cubicBezTo>
                    <a:pt x="1572" y="1635"/>
                    <a:pt x="1557" y="1635"/>
                    <a:pt x="1557" y="1635"/>
                  </a:cubicBezTo>
                  <a:cubicBezTo>
                    <a:pt x="1527" y="1620"/>
                    <a:pt x="1512" y="1606"/>
                    <a:pt x="1497" y="1606"/>
                  </a:cubicBezTo>
                  <a:cubicBezTo>
                    <a:pt x="1467" y="1591"/>
                    <a:pt x="1452" y="1576"/>
                    <a:pt x="1423" y="1561"/>
                  </a:cubicBezTo>
                  <a:cubicBezTo>
                    <a:pt x="1420" y="1559"/>
                    <a:pt x="1417" y="1556"/>
                    <a:pt x="1414" y="1555"/>
                  </a:cubicBezTo>
                  <a:lnTo>
                    <a:pt x="1414" y="1555"/>
                  </a:lnTo>
                  <a:cubicBezTo>
                    <a:pt x="1414" y="1553"/>
                    <a:pt x="1408" y="1546"/>
                    <a:pt x="1393" y="1531"/>
                  </a:cubicBezTo>
                  <a:cubicBezTo>
                    <a:pt x="1348" y="1487"/>
                    <a:pt x="1319" y="1457"/>
                    <a:pt x="1274" y="1412"/>
                  </a:cubicBezTo>
                  <a:cubicBezTo>
                    <a:pt x="1259" y="1390"/>
                    <a:pt x="1259" y="1390"/>
                    <a:pt x="1259" y="1390"/>
                  </a:cubicBezTo>
                  <a:cubicBezTo>
                    <a:pt x="1259" y="1390"/>
                    <a:pt x="1259" y="1390"/>
                    <a:pt x="1244" y="1367"/>
                  </a:cubicBezTo>
                  <a:cubicBezTo>
                    <a:pt x="1229" y="1353"/>
                    <a:pt x="1214" y="1338"/>
                    <a:pt x="1199" y="1308"/>
                  </a:cubicBezTo>
                  <a:cubicBezTo>
                    <a:pt x="1170" y="1263"/>
                    <a:pt x="1140" y="1204"/>
                    <a:pt x="1110" y="1159"/>
                  </a:cubicBezTo>
                  <a:cubicBezTo>
                    <a:pt x="887" y="757"/>
                    <a:pt x="738" y="266"/>
                    <a:pt x="306" y="28"/>
                  </a:cubicBezTo>
                  <a:cubicBezTo>
                    <a:pt x="274" y="9"/>
                    <a:pt x="243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533;p94">
              <a:extLst>
                <a:ext uri="{FF2B5EF4-FFF2-40B4-BE49-F238E27FC236}">
                  <a16:creationId xmlns:a16="http://schemas.microsoft.com/office/drawing/2014/main" id="{47D7DFAB-0D7F-A941-966B-2485C9E83E9B}"/>
                </a:ext>
              </a:extLst>
            </p:cNvPr>
            <p:cNvSpPr/>
            <p:nvPr/>
          </p:nvSpPr>
          <p:spPr>
            <a:xfrm>
              <a:off x="2245975" y="745700"/>
              <a:ext cx="13775" cy="21400"/>
            </a:xfrm>
            <a:custGeom>
              <a:avLst/>
              <a:gdLst/>
              <a:ahLst/>
              <a:cxnLst/>
              <a:rect l="l" t="t" r="r" b="b"/>
              <a:pathLst>
                <a:path w="551" h="856" extrusionOk="0">
                  <a:moveTo>
                    <a:pt x="194" y="0"/>
                  </a:moveTo>
                  <a:cubicBezTo>
                    <a:pt x="149" y="15"/>
                    <a:pt x="104" y="30"/>
                    <a:pt x="74" y="60"/>
                  </a:cubicBezTo>
                  <a:cubicBezTo>
                    <a:pt x="30" y="104"/>
                    <a:pt x="0" y="149"/>
                    <a:pt x="15" y="208"/>
                  </a:cubicBezTo>
                  <a:cubicBezTo>
                    <a:pt x="15" y="253"/>
                    <a:pt x="15" y="283"/>
                    <a:pt x="15" y="328"/>
                  </a:cubicBezTo>
                  <a:cubicBezTo>
                    <a:pt x="15" y="357"/>
                    <a:pt x="15" y="387"/>
                    <a:pt x="15" y="432"/>
                  </a:cubicBezTo>
                  <a:cubicBezTo>
                    <a:pt x="30" y="551"/>
                    <a:pt x="30" y="700"/>
                    <a:pt x="134" y="789"/>
                  </a:cubicBezTo>
                  <a:cubicBezTo>
                    <a:pt x="164" y="819"/>
                    <a:pt x="194" y="834"/>
                    <a:pt x="238" y="848"/>
                  </a:cubicBezTo>
                  <a:cubicBezTo>
                    <a:pt x="258" y="848"/>
                    <a:pt x="278" y="855"/>
                    <a:pt x="298" y="855"/>
                  </a:cubicBezTo>
                  <a:cubicBezTo>
                    <a:pt x="308" y="855"/>
                    <a:pt x="318" y="853"/>
                    <a:pt x="328" y="848"/>
                  </a:cubicBezTo>
                  <a:cubicBezTo>
                    <a:pt x="357" y="848"/>
                    <a:pt x="387" y="834"/>
                    <a:pt x="417" y="819"/>
                  </a:cubicBezTo>
                  <a:cubicBezTo>
                    <a:pt x="447" y="804"/>
                    <a:pt x="476" y="774"/>
                    <a:pt x="506" y="744"/>
                  </a:cubicBezTo>
                  <a:cubicBezTo>
                    <a:pt x="521" y="685"/>
                    <a:pt x="551" y="640"/>
                    <a:pt x="536" y="581"/>
                  </a:cubicBezTo>
                  <a:cubicBezTo>
                    <a:pt x="536" y="536"/>
                    <a:pt x="536" y="506"/>
                    <a:pt x="521" y="461"/>
                  </a:cubicBezTo>
                  <a:cubicBezTo>
                    <a:pt x="506" y="432"/>
                    <a:pt x="506" y="402"/>
                    <a:pt x="491" y="357"/>
                  </a:cubicBezTo>
                  <a:cubicBezTo>
                    <a:pt x="476" y="328"/>
                    <a:pt x="476" y="298"/>
                    <a:pt x="461" y="268"/>
                  </a:cubicBezTo>
                  <a:cubicBezTo>
                    <a:pt x="447" y="223"/>
                    <a:pt x="432" y="194"/>
                    <a:pt x="417" y="149"/>
                  </a:cubicBezTo>
                  <a:cubicBezTo>
                    <a:pt x="402" y="104"/>
                    <a:pt x="372" y="60"/>
                    <a:pt x="328" y="30"/>
                  </a:cubicBezTo>
                  <a:cubicBezTo>
                    <a:pt x="283" y="15"/>
                    <a:pt x="23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534;p94">
              <a:extLst>
                <a:ext uri="{FF2B5EF4-FFF2-40B4-BE49-F238E27FC236}">
                  <a16:creationId xmlns:a16="http://schemas.microsoft.com/office/drawing/2014/main" id="{6E0DE54F-2726-144A-930D-0CF5069376F9}"/>
                </a:ext>
              </a:extLst>
            </p:cNvPr>
            <p:cNvSpPr/>
            <p:nvPr/>
          </p:nvSpPr>
          <p:spPr>
            <a:xfrm>
              <a:off x="2170425" y="737050"/>
              <a:ext cx="55100" cy="92300"/>
            </a:xfrm>
            <a:custGeom>
              <a:avLst/>
              <a:gdLst/>
              <a:ahLst/>
              <a:cxnLst/>
              <a:rect l="l" t="t" r="r" b="b"/>
              <a:pathLst>
                <a:path w="2204" h="3692" extrusionOk="0">
                  <a:moveTo>
                    <a:pt x="1867" y="1"/>
                  </a:moveTo>
                  <a:cubicBezTo>
                    <a:pt x="1561" y="1"/>
                    <a:pt x="1248" y="181"/>
                    <a:pt x="1013" y="361"/>
                  </a:cubicBezTo>
                  <a:cubicBezTo>
                    <a:pt x="760" y="569"/>
                    <a:pt x="551" y="852"/>
                    <a:pt x="402" y="1135"/>
                  </a:cubicBezTo>
                  <a:cubicBezTo>
                    <a:pt x="224" y="1492"/>
                    <a:pt x="134" y="1879"/>
                    <a:pt x="90" y="2266"/>
                  </a:cubicBezTo>
                  <a:cubicBezTo>
                    <a:pt x="60" y="2460"/>
                    <a:pt x="45" y="2653"/>
                    <a:pt x="45" y="2847"/>
                  </a:cubicBezTo>
                  <a:cubicBezTo>
                    <a:pt x="45" y="3055"/>
                    <a:pt x="0" y="3308"/>
                    <a:pt x="60" y="3502"/>
                  </a:cubicBezTo>
                  <a:cubicBezTo>
                    <a:pt x="105" y="3628"/>
                    <a:pt x="216" y="3691"/>
                    <a:pt x="326" y="3691"/>
                  </a:cubicBezTo>
                  <a:cubicBezTo>
                    <a:pt x="436" y="3691"/>
                    <a:pt x="544" y="3628"/>
                    <a:pt x="581" y="3502"/>
                  </a:cubicBezTo>
                  <a:cubicBezTo>
                    <a:pt x="626" y="3338"/>
                    <a:pt x="596" y="3144"/>
                    <a:pt x="611" y="2966"/>
                  </a:cubicBezTo>
                  <a:cubicBezTo>
                    <a:pt x="611" y="2787"/>
                    <a:pt x="611" y="2609"/>
                    <a:pt x="626" y="2445"/>
                  </a:cubicBezTo>
                  <a:cubicBezTo>
                    <a:pt x="655" y="2102"/>
                    <a:pt x="730" y="1760"/>
                    <a:pt x="849" y="1448"/>
                  </a:cubicBezTo>
                  <a:cubicBezTo>
                    <a:pt x="968" y="1194"/>
                    <a:pt x="1117" y="956"/>
                    <a:pt x="1325" y="763"/>
                  </a:cubicBezTo>
                  <a:cubicBezTo>
                    <a:pt x="1534" y="569"/>
                    <a:pt x="1772" y="465"/>
                    <a:pt x="2025" y="331"/>
                  </a:cubicBezTo>
                  <a:cubicBezTo>
                    <a:pt x="2203" y="242"/>
                    <a:pt x="2099" y="19"/>
                    <a:pt x="1935" y="4"/>
                  </a:cubicBezTo>
                  <a:cubicBezTo>
                    <a:pt x="1913" y="2"/>
                    <a:pt x="1890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535;p94">
              <a:extLst>
                <a:ext uri="{FF2B5EF4-FFF2-40B4-BE49-F238E27FC236}">
                  <a16:creationId xmlns:a16="http://schemas.microsoft.com/office/drawing/2014/main" id="{E4C2A8BB-BF51-2A46-8FB2-98E4A9FEBF50}"/>
                </a:ext>
              </a:extLst>
            </p:cNvPr>
            <p:cNvSpPr/>
            <p:nvPr/>
          </p:nvSpPr>
          <p:spPr>
            <a:xfrm>
              <a:off x="2159250" y="739725"/>
              <a:ext cx="27950" cy="46925"/>
            </a:xfrm>
            <a:custGeom>
              <a:avLst/>
              <a:gdLst/>
              <a:ahLst/>
              <a:cxnLst/>
              <a:rect l="l" t="t" r="r" b="b"/>
              <a:pathLst>
                <a:path w="1118" h="1877" extrusionOk="0">
                  <a:moveTo>
                    <a:pt x="814" y="1262"/>
                  </a:moveTo>
                  <a:lnTo>
                    <a:pt x="814" y="1262"/>
                  </a:lnTo>
                  <a:cubicBezTo>
                    <a:pt x="812" y="1262"/>
                    <a:pt x="816" y="1270"/>
                    <a:pt x="822" y="1275"/>
                  </a:cubicBezTo>
                  <a:lnTo>
                    <a:pt x="822" y="1275"/>
                  </a:lnTo>
                  <a:cubicBezTo>
                    <a:pt x="823" y="1274"/>
                    <a:pt x="822" y="1271"/>
                    <a:pt x="820" y="1266"/>
                  </a:cubicBezTo>
                  <a:cubicBezTo>
                    <a:pt x="817" y="1263"/>
                    <a:pt x="815" y="1262"/>
                    <a:pt x="814" y="1262"/>
                  </a:cubicBezTo>
                  <a:close/>
                  <a:moveTo>
                    <a:pt x="269" y="1"/>
                  </a:moveTo>
                  <a:cubicBezTo>
                    <a:pt x="150" y="16"/>
                    <a:pt x="75" y="75"/>
                    <a:pt x="31" y="180"/>
                  </a:cubicBezTo>
                  <a:cubicBezTo>
                    <a:pt x="1" y="269"/>
                    <a:pt x="1" y="373"/>
                    <a:pt x="16" y="447"/>
                  </a:cubicBezTo>
                  <a:cubicBezTo>
                    <a:pt x="16" y="537"/>
                    <a:pt x="31" y="626"/>
                    <a:pt x="46" y="715"/>
                  </a:cubicBezTo>
                  <a:cubicBezTo>
                    <a:pt x="75" y="879"/>
                    <a:pt x="120" y="1028"/>
                    <a:pt x="194" y="1177"/>
                  </a:cubicBezTo>
                  <a:cubicBezTo>
                    <a:pt x="269" y="1326"/>
                    <a:pt x="358" y="1460"/>
                    <a:pt x="462" y="1579"/>
                  </a:cubicBezTo>
                  <a:cubicBezTo>
                    <a:pt x="581" y="1713"/>
                    <a:pt x="715" y="1847"/>
                    <a:pt x="909" y="1876"/>
                  </a:cubicBezTo>
                  <a:cubicBezTo>
                    <a:pt x="968" y="1876"/>
                    <a:pt x="1043" y="1832"/>
                    <a:pt x="1073" y="1772"/>
                  </a:cubicBezTo>
                  <a:cubicBezTo>
                    <a:pt x="1117" y="1713"/>
                    <a:pt x="1102" y="1638"/>
                    <a:pt x="1073" y="1579"/>
                  </a:cubicBezTo>
                  <a:cubicBezTo>
                    <a:pt x="1043" y="1504"/>
                    <a:pt x="983" y="1445"/>
                    <a:pt x="924" y="1400"/>
                  </a:cubicBezTo>
                  <a:cubicBezTo>
                    <a:pt x="909" y="1370"/>
                    <a:pt x="879" y="1355"/>
                    <a:pt x="864" y="1326"/>
                  </a:cubicBezTo>
                  <a:cubicBezTo>
                    <a:pt x="849" y="1311"/>
                    <a:pt x="834" y="1296"/>
                    <a:pt x="834" y="1281"/>
                  </a:cubicBezTo>
                  <a:cubicBezTo>
                    <a:pt x="830" y="1281"/>
                    <a:pt x="826" y="1279"/>
                    <a:pt x="822" y="1275"/>
                  </a:cubicBezTo>
                  <a:lnTo>
                    <a:pt x="822" y="1275"/>
                  </a:lnTo>
                  <a:cubicBezTo>
                    <a:pt x="822" y="1276"/>
                    <a:pt x="822" y="1276"/>
                    <a:pt x="821" y="1276"/>
                  </a:cubicBezTo>
                  <a:cubicBezTo>
                    <a:pt x="816" y="1276"/>
                    <a:pt x="790" y="1248"/>
                    <a:pt x="790" y="1236"/>
                  </a:cubicBezTo>
                  <a:cubicBezTo>
                    <a:pt x="790" y="1221"/>
                    <a:pt x="775" y="1207"/>
                    <a:pt x="760" y="1192"/>
                  </a:cubicBezTo>
                  <a:cubicBezTo>
                    <a:pt x="745" y="1162"/>
                    <a:pt x="730" y="1147"/>
                    <a:pt x="715" y="1117"/>
                  </a:cubicBezTo>
                  <a:cubicBezTo>
                    <a:pt x="671" y="1058"/>
                    <a:pt x="641" y="998"/>
                    <a:pt x="611" y="939"/>
                  </a:cubicBezTo>
                  <a:lnTo>
                    <a:pt x="611" y="939"/>
                  </a:lnTo>
                  <a:cubicBezTo>
                    <a:pt x="614" y="944"/>
                    <a:pt x="615" y="946"/>
                    <a:pt x="615" y="946"/>
                  </a:cubicBezTo>
                  <a:cubicBezTo>
                    <a:pt x="616" y="946"/>
                    <a:pt x="613" y="939"/>
                    <a:pt x="611" y="933"/>
                  </a:cubicBezTo>
                  <a:lnTo>
                    <a:pt x="611" y="933"/>
                  </a:lnTo>
                  <a:cubicBezTo>
                    <a:pt x="611" y="934"/>
                    <a:pt x="611" y="937"/>
                    <a:pt x="611" y="939"/>
                  </a:cubicBezTo>
                  <a:cubicBezTo>
                    <a:pt x="608" y="928"/>
                    <a:pt x="607" y="924"/>
                    <a:pt x="607" y="924"/>
                  </a:cubicBezTo>
                  <a:lnTo>
                    <a:pt x="607" y="924"/>
                  </a:lnTo>
                  <a:cubicBezTo>
                    <a:pt x="607" y="924"/>
                    <a:pt x="609" y="928"/>
                    <a:pt x="611" y="933"/>
                  </a:cubicBezTo>
                  <a:lnTo>
                    <a:pt x="611" y="933"/>
                  </a:lnTo>
                  <a:cubicBezTo>
                    <a:pt x="609" y="907"/>
                    <a:pt x="596" y="893"/>
                    <a:pt x="596" y="879"/>
                  </a:cubicBezTo>
                  <a:cubicBezTo>
                    <a:pt x="581" y="849"/>
                    <a:pt x="567" y="820"/>
                    <a:pt x="567" y="790"/>
                  </a:cubicBezTo>
                  <a:cubicBezTo>
                    <a:pt x="537" y="730"/>
                    <a:pt x="522" y="656"/>
                    <a:pt x="522" y="596"/>
                  </a:cubicBezTo>
                  <a:cubicBezTo>
                    <a:pt x="507" y="567"/>
                    <a:pt x="507" y="552"/>
                    <a:pt x="507" y="537"/>
                  </a:cubicBezTo>
                  <a:cubicBezTo>
                    <a:pt x="507" y="507"/>
                    <a:pt x="507" y="477"/>
                    <a:pt x="507" y="447"/>
                  </a:cubicBezTo>
                  <a:cubicBezTo>
                    <a:pt x="507" y="358"/>
                    <a:pt x="507" y="269"/>
                    <a:pt x="492" y="180"/>
                  </a:cubicBezTo>
                  <a:cubicBezTo>
                    <a:pt x="477" y="90"/>
                    <a:pt x="358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536;p94">
              <a:extLst>
                <a:ext uri="{FF2B5EF4-FFF2-40B4-BE49-F238E27FC236}">
                  <a16:creationId xmlns:a16="http://schemas.microsoft.com/office/drawing/2014/main" id="{4C22B55E-5A2B-F341-A0CA-832344214FDB}"/>
                </a:ext>
              </a:extLst>
            </p:cNvPr>
            <p:cNvSpPr/>
            <p:nvPr/>
          </p:nvSpPr>
          <p:spPr>
            <a:xfrm>
              <a:off x="2122800" y="790075"/>
              <a:ext cx="103100" cy="144850"/>
            </a:xfrm>
            <a:custGeom>
              <a:avLst/>
              <a:gdLst/>
              <a:ahLst/>
              <a:cxnLst/>
              <a:rect l="l" t="t" r="r" b="b"/>
              <a:pathLst>
                <a:path w="4124" h="5794" extrusionOk="0">
                  <a:moveTo>
                    <a:pt x="1900" y="0"/>
                  </a:moveTo>
                  <a:cubicBezTo>
                    <a:pt x="1736" y="0"/>
                    <a:pt x="1569" y="31"/>
                    <a:pt x="1444" y="71"/>
                  </a:cubicBezTo>
                  <a:cubicBezTo>
                    <a:pt x="1117" y="175"/>
                    <a:pt x="804" y="383"/>
                    <a:pt x="581" y="666"/>
                  </a:cubicBezTo>
                  <a:cubicBezTo>
                    <a:pt x="119" y="1232"/>
                    <a:pt x="0" y="2065"/>
                    <a:pt x="209" y="2765"/>
                  </a:cubicBezTo>
                  <a:cubicBezTo>
                    <a:pt x="417" y="3494"/>
                    <a:pt x="953" y="4090"/>
                    <a:pt x="1593" y="4447"/>
                  </a:cubicBezTo>
                  <a:cubicBezTo>
                    <a:pt x="1920" y="4626"/>
                    <a:pt x="2263" y="4745"/>
                    <a:pt x="2620" y="4834"/>
                  </a:cubicBezTo>
                  <a:cubicBezTo>
                    <a:pt x="2918" y="4893"/>
                    <a:pt x="3573" y="4968"/>
                    <a:pt x="3468" y="5429"/>
                  </a:cubicBezTo>
                  <a:cubicBezTo>
                    <a:pt x="3419" y="5628"/>
                    <a:pt x="3601" y="5793"/>
                    <a:pt x="3772" y="5793"/>
                  </a:cubicBezTo>
                  <a:cubicBezTo>
                    <a:pt x="3857" y="5793"/>
                    <a:pt x="3940" y="5752"/>
                    <a:pt x="3989" y="5653"/>
                  </a:cubicBezTo>
                  <a:cubicBezTo>
                    <a:pt x="4123" y="5340"/>
                    <a:pt x="4064" y="5027"/>
                    <a:pt x="3855" y="4774"/>
                  </a:cubicBezTo>
                  <a:cubicBezTo>
                    <a:pt x="3617" y="4492"/>
                    <a:pt x="3290" y="4373"/>
                    <a:pt x="2947" y="4298"/>
                  </a:cubicBezTo>
                  <a:cubicBezTo>
                    <a:pt x="2248" y="4149"/>
                    <a:pt x="1608" y="3896"/>
                    <a:pt x="1146" y="3331"/>
                  </a:cubicBezTo>
                  <a:cubicBezTo>
                    <a:pt x="730" y="2810"/>
                    <a:pt x="566" y="2080"/>
                    <a:pt x="804" y="1440"/>
                  </a:cubicBezTo>
                  <a:cubicBezTo>
                    <a:pt x="908" y="1128"/>
                    <a:pt x="1117" y="845"/>
                    <a:pt x="1414" y="666"/>
                  </a:cubicBezTo>
                  <a:cubicBezTo>
                    <a:pt x="1548" y="592"/>
                    <a:pt x="1712" y="532"/>
                    <a:pt x="1876" y="502"/>
                  </a:cubicBezTo>
                  <a:cubicBezTo>
                    <a:pt x="2039" y="473"/>
                    <a:pt x="2203" y="502"/>
                    <a:pt x="2367" y="458"/>
                  </a:cubicBezTo>
                  <a:cubicBezTo>
                    <a:pt x="2486" y="413"/>
                    <a:pt x="2501" y="279"/>
                    <a:pt x="2426" y="190"/>
                  </a:cubicBezTo>
                  <a:cubicBezTo>
                    <a:pt x="2310" y="49"/>
                    <a:pt x="2107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537;p94">
              <a:extLst>
                <a:ext uri="{FF2B5EF4-FFF2-40B4-BE49-F238E27FC236}">
                  <a16:creationId xmlns:a16="http://schemas.microsoft.com/office/drawing/2014/main" id="{67C6F67C-0ED2-0C4B-9095-3F3874D1C8CC}"/>
                </a:ext>
              </a:extLst>
            </p:cNvPr>
            <p:cNvSpPr/>
            <p:nvPr/>
          </p:nvSpPr>
          <p:spPr>
            <a:xfrm>
              <a:off x="2115350" y="862525"/>
              <a:ext cx="77200" cy="98725"/>
            </a:xfrm>
            <a:custGeom>
              <a:avLst/>
              <a:gdLst/>
              <a:ahLst/>
              <a:cxnLst/>
              <a:rect l="l" t="t" r="r" b="b"/>
              <a:pathLst>
                <a:path w="3088" h="3949" extrusionOk="0">
                  <a:moveTo>
                    <a:pt x="863" y="1"/>
                  </a:moveTo>
                  <a:cubicBezTo>
                    <a:pt x="484" y="1"/>
                    <a:pt x="193" y="526"/>
                    <a:pt x="120" y="834"/>
                  </a:cubicBezTo>
                  <a:cubicBezTo>
                    <a:pt x="0" y="1281"/>
                    <a:pt x="105" y="1728"/>
                    <a:pt x="313" y="2115"/>
                  </a:cubicBezTo>
                  <a:cubicBezTo>
                    <a:pt x="551" y="2531"/>
                    <a:pt x="908" y="2859"/>
                    <a:pt x="1295" y="3142"/>
                  </a:cubicBezTo>
                  <a:cubicBezTo>
                    <a:pt x="1489" y="3276"/>
                    <a:pt x="1697" y="3395"/>
                    <a:pt x="1906" y="3529"/>
                  </a:cubicBezTo>
                  <a:cubicBezTo>
                    <a:pt x="2159" y="3663"/>
                    <a:pt x="2382" y="3826"/>
                    <a:pt x="2650" y="3931"/>
                  </a:cubicBezTo>
                  <a:cubicBezTo>
                    <a:pt x="2678" y="3943"/>
                    <a:pt x="2705" y="3948"/>
                    <a:pt x="2731" y="3948"/>
                  </a:cubicBezTo>
                  <a:cubicBezTo>
                    <a:pt x="2934" y="3948"/>
                    <a:pt x="3087" y="3629"/>
                    <a:pt x="2903" y="3484"/>
                  </a:cubicBezTo>
                  <a:cubicBezTo>
                    <a:pt x="2248" y="2978"/>
                    <a:pt x="1400" y="2725"/>
                    <a:pt x="908" y="2025"/>
                  </a:cubicBezTo>
                  <a:cubicBezTo>
                    <a:pt x="700" y="1742"/>
                    <a:pt x="581" y="1430"/>
                    <a:pt x="596" y="1088"/>
                  </a:cubicBezTo>
                  <a:cubicBezTo>
                    <a:pt x="611" y="924"/>
                    <a:pt x="641" y="775"/>
                    <a:pt x="715" y="641"/>
                  </a:cubicBezTo>
                  <a:cubicBezTo>
                    <a:pt x="789" y="492"/>
                    <a:pt x="938" y="388"/>
                    <a:pt x="1013" y="239"/>
                  </a:cubicBezTo>
                  <a:cubicBezTo>
                    <a:pt x="1057" y="120"/>
                    <a:pt x="998" y="1"/>
                    <a:pt x="879" y="1"/>
                  </a:cubicBezTo>
                  <a:cubicBezTo>
                    <a:pt x="873" y="1"/>
                    <a:pt x="868" y="1"/>
                    <a:pt x="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538;p94">
              <a:extLst>
                <a:ext uri="{FF2B5EF4-FFF2-40B4-BE49-F238E27FC236}">
                  <a16:creationId xmlns:a16="http://schemas.microsoft.com/office/drawing/2014/main" id="{4B04A826-FC04-9741-8789-9B15A3A3FEF6}"/>
                </a:ext>
              </a:extLst>
            </p:cNvPr>
            <p:cNvSpPr/>
            <p:nvPr/>
          </p:nvSpPr>
          <p:spPr>
            <a:xfrm>
              <a:off x="2175250" y="968525"/>
              <a:ext cx="22725" cy="29500"/>
            </a:xfrm>
            <a:custGeom>
              <a:avLst/>
              <a:gdLst/>
              <a:ahLst/>
              <a:cxnLst/>
              <a:rect l="l" t="t" r="r" b="b"/>
              <a:pathLst>
                <a:path w="909" h="1180" extrusionOk="0">
                  <a:moveTo>
                    <a:pt x="246" y="513"/>
                  </a:moveTo>
                  <a:cubicBezTo>
                    <a:pt x="248" y="517"/>
                    <a:pt x="250" y="521"/>
                    <a:pt x="254" y="524"/>
                  </a:cubicBezTo>
                  <a:cubicBezTo>
                    <a:pt x="251" y="521"/>
                    <a:pt x="248" y="517"/>
                    <a:pt x="246" y="513"/>
                  </a:cubicBezTo>
                  <a:close/>
                  <a:moveTo>
                    <a:pt x="323" y="629"/>
                  </a:moveTo>
                  <a:lnTo>
                    <a:pt x="323" y="629"/>
                  </a:lnTo>
                  <a:cubicBezTo>
                    <a:pt x="331" y="643"/>
                    <a:pt x="337" y="658"/>
                    <a:pt x="343" y="673"/>
                  </a:cubicBezTo>
                  <a:cubicBezTo>
                    <a:pt x="333" y="662"/>
                    <a:pt x="330" y="644"/>
                    <a:pt x="323" y="629"/>
                  </a:cubicBezTo>
                  <a:close/>
                  <a:moveTo>
                    <a:pt x="358" y="747"/>
                  </a:moveTo>
                  <a:cubicBezTo>
                    <a:pt x="358" y="758"/>
                    <a:pt x="358" y="777"/>
                    <a:pt x="364" y="792"/>
                  </a:cubicBezTo>
                  <a:lnTo>
                    <a:pt x="364" y="792"/>
                  </a:lnTo>
                  <a:cubicBezTo>
                    <a:pt x="363" y="777"/>
                    <a:pt x="361" y="762"/>
                    <a:pt x="358" y="747"/>
                  </a:cubicBezTo>
                  <a:close/>
                  <a:moveTo>
                    <a:pt x="171" y="1"/>
                  </a:moveTo>
                  <a:cubicBezTo>
                    <a:pt x="105" y="1"/>
                    <a:pt x="42" y="54"/>
                    <a:pt x="16" y="107"/>
                  </a:cubicBezTo>
                  <a:cubicBezTo>
                    <a:pt x="1" y="182"/>
                    <a:pt x="1" y="271"/>
                    <a:pt x="60" y="316"/>
                  </a:cubicBezTo>
                  <a:cubicBezTo>
                    <a:pt x="131" y="372"/>
                    <a:pt x="189" y="443"/>
                    <a:pt x="246" y="513"/>
                  </a:cubicBezTo>
                  <a:lnTo>
                    <a:pt x="246" y="513"/>
                  </a:lnTo>
                  <a:cubicBezTo>
                    <a:pt x="241" y="507"/>
                    <a:pt x="239" y="500"/>
                    <a:pt x="235" y="494"/>
                  </a:cubicBezTo>
                  <a:lnTo>
                    <a:pt x="235" y="494"/>
                  </a:lnTo>
                  <a:cubicBezTo>
                    <a:pt x="265" y="533"/>
                    <a:pt x="294" y="574"/>
                    <a:pt x="318" y="619"/>
                  </a:cubicBezTo>
                  <a:lnTo>
                    <a:pt x="318" y="619"/>
                  </a:lnTo>
                  <a:cubicBezTo>
                    <a:pt x="317" y="617"/>
                    <a:pt x="315" y="615"/>
                    <a:pt x="314" y="613"/>
                  </a:cubicBezTo>
                  <a:lnTo>
                    <a:pt x="314" y="613"/>
                  </a:lnTo>
                  <a:cubicBezTo>
                    <a:pt x="343" y="673"/>
                    <a:pt x="358" y="747"/>
                    <a:pt x="373" y="807"/>
                  </a:cubicBezTo>
                  <a:cubicBezTo>
                    <a:pt x="369" y="803"/>
                    <a:pt x="366" y="798"/>
                    <a:pt x="364" y="792"/>
                  </a:cubicBezTo>
                  <a:lnTo>
                    <a:pt x="364" y="792"/>
                  </a:lnTo>
                  <a:cubicBezTo>
                    <a:pt x="369" y="856"/>
                    <a:pt x="364" y="926"/>
                    <a:pt x="388" y="986"/>
                  </a:cubicBezTo>
                  <a:cubicBezTo>
                    <a:pt x="418" y="1090"/>
                    <a:pt x="522" y="1179"/>
                    <a:pt x="641" y="1179"/>
                  </a:cubicBezTo>
                  <a:cubicBezTo>
                    <a:pt x="686" y="1179"/>
                    <a:pt x="730" y="1164"/>
                    <a:pt x="775" y="1134"/>
                  </a:cubicBezTo>
                  <a:cubicBezTo>
                    <a:pt x="834" y="1105"/>
                    <a:pt x="864" y="1045"/>
                    <a:pt x="894" y="986"/>
                  </a:cubicBezTo>
                  <a:cubicBezTo>
                    <a:pt x="909" y="911"/>
                    <a:pt x="909" y="837"/>
                    <a:pt x="894" y="762"/>
                  </a:cubicBezTo>
                  <a:cubicBezTo>
                    <a:pt x="894" y="718"/>
                    <a:pt x="879" y="673"/>
                    <a:pt x="864" y="613"/>
                  </a:cubicBezTo>
                  <a:cubicBezTo>
                    <a:pt x="834" y="524"/>
                    <a:pt x="790" y="435"/>
                    <a:pt x="730" y="345"/>
                  </a:cubicBezTo>
                  <a:cubicBezTo>
                    <a:pt x="671" y="256"/>
                    <a:pt x="596" y="182"/>
                    <a:pt x="492" y="107"/>
                  </a:cubicBezTo>
                  <a:cubicBezTo>
                    <a:pt x="403" y="48"/>
                    <a:pt x="299" y="18"/>
                    <a:pt x="194" y="3"/>
                  </a:cubicBezTo>
                  <a:cubicBezTo>
                    <a:pt x="187" y="2"/>
                    <a:pt x="179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539;p94">
              <a:extLst>
                <a:ext uri="{FF2B5EF4-FFF2-40B4-BE49-F238E27FC236}">
                  <a16:creationId xmlns:a16="http://schemas.microsoft.com/office/drawing/2014/main" id="{4B017544-2E2F-9F43-9FE3-ED9B91107E33}"/>
                </a:ext>
              </a:extLst>
            </p:cNvPr>
            <p:cNvSpPr/>
            <p:nvPr/>
          </p:nvSpPr>
          <p:spPr>
            <a:xfrm>
              <a:off x="2246575" y="993025"/>
              <a:ext cx="34775" cy="57075"/>
            </a:xfrm>
            <a:custGeom>
              <a:avLst/>
              <a:gdLst/>
              <a:ahLst/>
              <a:cxnLst/>
              <a:rect l="l" t="t" r="r" b="b"/>
              <a:pathLst>
                <a:path w="1391" h="2283" extrusionOk="0">
                  <a:moveTo>
                    <a:pt x="280" y="0"/>
                  </a:moveTo>
                  <a:cubicBezTo>
                    <a:pt x="134" y="0"/>
                    <a:pt x="0" y="161"/>
                    <a:pt x="36" y="303"/>
                  </a:cubicBezTo>
                  <a:cubicBezTo>
                    <a:pt x="50" y="378"/>
                    <a:pt x="80" y="422"/>
                    <a:pt x="110" y="482"/>
                  </a:cubicBezTo>
                  <a:cubicBezTo>
                    <a:pt x="110" y="497"/>
                    <a:pt x="125" y="526"/>
                    <a:pt x="140" y="541"/>
                  </a:cubicBezTo>
                  <a:cubicBezTo>
                    <a:pt x="140" y="554"/>
                    <a:pt x="162" y="589"/>
                    <a:pt x="159" y="589"/>
                  </a:cubicBezTo>
                  <a:cubicBezTo>
                    <a:pt x="158" y="589"/>
                    <a:pt x="157" y="588"/>
                    <a:pt x="155" y="586"/>
                  </a:cubicBezTo>
                  <a:lnTo>
                    <a:pt x="155" y="586"/>
                  </a:lnTo>
                  <a:cubicBezTo>
                    <a:pt x="199" y="675"/>
                    <a:pt x="229" y="780"/>
                    <a:pt x="244" y="869"/>
                  </a:cubicBezTo>
                  <a:cubicBezTo>
                    <a:pt x="289" y="1062"/>
                    <a:pt x="318" y="1271"/>
                    <a:pt x="393" y="1464"/>
                  </a:cubicBezTo>
                  <a:cubicBezTo>
                    <a:pt x="497" y="1807"/>
                    <a:pt x="750" y="2268"/>
                    <a:pt x="1167" y="2283"/>
                  </a:cubicBezTo>
                  <a:cubicBezTo>
                    <a:pt x="1316" y="2283"/>
                    <a:pt x="1390" y="2089"/>
                    <a:pt x="1286" y="1970"/>
                  </a:cubicBezTo>
                  <a:cubicBezTo>
                    <a:pt x="1167" y="1866"/>
                    <a:pt x="1078" y="1792"/>
                    <a:pt x="988" y="1658"/>
                  </a:cubicBezTo>
                  <a:cubicBezTo>
                    <a:pt x="944" y="1568"/>
                    <a:pt x="929" y="1524"/>
                    <a:pt x="899" y="1434"/>
                  </a:cubicBezTo>
                  <a:cubicBezTo>
                    <a:pt x="884" y="1360"/>
                    <a:pt x="854" y="1286"/>
                    <a:pt x="839" y="1196"/>
                  </a:cubicBezTo>
                  <a:cubicBezTo>
                    <a:pt x="795" y="1003"/>
                    <a:pt x="765" y="824"/>
                    <a:pt x="720" y="631"/>
                  </a:cubicBezTo>
                  <a:cubicBezTo>
                    <a:pt x="691" y="526"/>
                    <a:pt x="661" y="422"/>
                    <a:pt x="616" y="318"/>
                  </a:cubicBezTo>
                  <a:cubicBezTo>
                    <a:pt x="557" y="199"/>
                    <a:pt x="497" y="110"/>
                    <a:pt x="393" y="35"/>
                  </a:cubicBezTo>
                  <a:cubicBezTo>
                    <a:pt x="356" y="11"/>
                    <a:pt x="318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540;p94">
              <a:extLst>
                <a:ext uri="{FF2B5EF4-FFF2-40B4-BE49-F238E27FC236}">
                  <a16:creationId xmlns:a16="http://schemas.microsoft.com/office/drawing/2014/main" id="{99BBDDAB-89DD-004E-93B5-E2C3FD1BD646}"/>
                </a:ext>
              </a:extLst>
            </p:cNvPr>
            <p:cNvSpPr/>
            <p:nvPr/>
          </p:nvSpPr>
          <p:spPr>
            <a:xfrm>
              <a:off x="2231075" y="1001750"/>
              <a:ext cx="34625" cy="27375"/>
            </a:xfrm>
            <a:custGeom>
              <a:avLst/>
              <a:gdLst/>
              <a:ahLst/>
              <a:cxnLst/>
              <a:rect l="l" t="t" r="r" b="b"/>
              <a:pathLst>
                <a:path w="1385" h="1095" extrusionOk="0">
                  <a:moveTo>
                    <a:pt x="800" y="713"/>
                  </a:moveTo>
                  <a:cubicBezTo>
                    <a:pt x="801" y="713"/>
                    <a:pt x="803" y="713"/>
                    <a:pt x="804" y="713"/>
                  </a:cubicBezTo>
                  <a:cubicBezTo>
                    <a:pt x="807" y="716"/>
                    <a:pt x="807" y="716"/>
                    <a:pt x="807" y="716"/>
                  </a:cubicBezTo>
                  <a:cubicBezTo>
                    <a:pt x="806" y="716"/>
                    <a:pt x="803" y="715"/>
                    <a:pt x="800" y="713"/>
                  </a:cubicBezTo>
                  <a:close/>
                  <a:moveTo>
                    <a:pt x="1062" y="973"/>
                  </a:moveTo>
                  <a:cubicBezTo>
                    <a:pt x="1061" y="974"/>
                    <a:pt x="1068" y="984"/>
                    <a:pt x="1068" y="984"/>
                  </a:cubicBezTo>
                  <a:cubicBezTo>
                    <a:pt x="1069" y="984"/>
                    <a:pt x="1067" y="981"/>
                    <a:pt x="1062" y="973"/>
                  </a:cubicBezTo>
                  <a:close/>
                  <a:moveTo>
                    <a:pt x="362" y="0"/>
                  </a:moveTo>
                  <a:cubicBezTo>
                    <a:pt x="300" y="0"/>
                    <a:pt x="239" y="9"/>
                    <a:pt x="179" y="29"/>
                  </a:cubicBezTo>
                  <a:cubicBezTo>
                    <a:pt x="90" y="58"/>
                    <a:pt x="1" y="148"/>
                    <a:pt x="1" y="252"/>
                  </a:cubicBezTo>
                  <a:cubicBezTo>
                    <a:pt x="16" y="356"/>
                    <a:pt x="75" y="445"/>
                    <a:pt x="179" y="475"/>
                  </a:cubicBezTo>
                  <a:cubicBezTo>
                    <a:pt x="224" y="490"/>
                    <a:pt x="269" y="505"/>
                    <a:pt x="328" y="520"/>
                  </a:cubicBezTo>
                  <a:cubicBezTo>
                    <a:pt x="373" y="520"/>
                    <a:pt x="432" y="535"/>
                    <a:pt x="477" y="550"/>
                  </a:cubicBezTo>
                  <a:cubicBezTo>
                    <a:pt x="507" y="550"/>
                    <a:pt x="522" y="564"/>
                    <a:pt x="551" y="564"/>
                  </a:cubicBezTo>
                  <a:cubicBezTo>
                    <a:pt x="557" y="570"/>
                    <a:pt x="561" y="574"/>
                    <a:pt x="564" y="576"/>
                  </a:cubicBezTo>
                  <a:lnTo>
                    <a:pt x="564" y="576"/>
                  </a:lnTo>
                  <a:cubicBezTo>
                    <a:pt x="558" y="574"/>
                    <a:pt x="554" y="573"/>
                    <a:pt x="554" y="573"/>
                  </a:cubicBezTo>
                  <a:lnTo>
                    <a:pt x="554" y="573"/>
                  </a:lnTo>
                  <a:cubicBezTo>
                    <a:pt x="553" y="573"/>
                    <a:pt x="556" y="574"/>
                    <a:pt x="566" y="579"/>
                  </a:cubicBezTo>
                  <a:cubicBezTo>
                    <a:pt x="611" y="594"/>
                    <a:pt x="670" y="624"/>
                    <a:pt x="700" y="654"/>
                  </a:cubicBezTo>
                  <a:cubicBezTo>
                    <a:pt x="730" y="669"/>
                    <a:pt x="745" y="684"/>
                    <a:pt x="775" y="698"/>
                  </a:cubicBezTo>
                  <a:cubicBezTo>
                    <a:pt x="775" y="698"/>
                    <a:pt x="777" y="701"/>
                    <a:pt x="781" y="704"/>
                  </a:cubicBezTo>
                  <a:lnTo>
                    <a:pt x="781" y="704"/>
                  </a:lnTo>
                  <a:cubicBezTo>
                    <a:pt x="782" y="706"/>
                    <a:pt x="785" y="708"/>
                    <a:pt x="790" y="713"/>
                  </a:cubicBezTo>
                  <a:cubicBezTo>
                    <a:pt x="834" y="743"/>
                    <a:pt x="864" y="773"/>
                    <a:pt x="909" y="818"/>
                  </a:cubicBezTo>
                  <a:cubicBezTo>
                    <a:pt x="938" y="847"/>
                    <a:pt x="983" y="892"/>
                    <a:pt x="1013" y="922"/>
                  </a:cubicBezTo>
                  <a:cubicBezTo>
                    <a:pt x="1028" y="937"/>
                    <a:pt x="1043" y="952"/>
                    <a:pt x="1057" y="966"/>
                  </a:cubicBezTo>
                  <a:cubicBezTo>
                    <a:pt x="1059" y="969"/>
                    <a:pt x="1060" y="971"/>
                    <a:pt x="1062" y="973"/>
                  </a:cubicBezTo>
                  <a:lnTo>
                    <a:pt x="1062" y="973"/>
                  </a:lnTo>
                  <a:cubicBezTo>
                    <a:pt x="1062" y="973"/>
                    <a:pt x="1062" y="973"/>
                    <a:pt x="1062" y="973"/>
                  </a:cubicBezTo>
                  <a:lnTo>
                    <a:pt x="1062" y="973"/>
                  </a:lnTo>
                  <a:cubicBezTo>
                    <a:pt x="1063" y="973"/>
                    <a:pt x="1066" y="975"/>
                    <a:pt x="1072" y="981"/>
                  </a:cubicBezTo>
                  <a:cubicBezTo>
                    <a:pt x="1072" y="996"/>
                    <a:pt x="1087" y="1011"/>
                    <a:pt x="1087" y="1011"/>
                  </a:cubicBezTo>
                  <a:cubicBezTo>
                    <a:pt x="1122" y="1058"/>
                    <a:pt x="1166" y="1095"/>
                    <a:pt x="1219" y="1095"/>
                  </a:cubicBezTo>
                  <a:cubicBezTo>
                    <a:pt x="1234" y="1095"/>
                    <a:pt x="1250" y="1092"/>
                    <a:pt x="1266" y="1085"/>
                  </a:cubicBezTo>
                  <a:cubicBezTo>
                    <a:pt x="1325" y="1071"/>
                    <a:pt x="1385" y="1011"/>
                    <a:pt x="1385" y="937"/>
                  </a:cubicBezTo>
                  <a:cubicBezTo>
                    <a:pt x="1370" y="803"/>
                    <a:pt x="1340" y="669"/>
                    <a:pt x="1266" y="550"/>
                  </a:cubicBezTo>
                  <a:cubicBezTo>
                    <a:pt x="1191" y="431"/>
                    <a:pt x="1087" y="326"/>
                    <a:pt x="968" y="237"/>
                  </a:cubicBezTo>
                  <a:cubicBezTo>
                    <a:pt x="806" y="110"/>
                    <a:pt x="580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541;p94">
              <a:extLst>
                <a:ext uri="{FF2B5EF4-FFF2-40B4-BE49-F238E27FC236}">
                  <a16:creationId xmlns:a16="http://schemas.microsoft.com/office/drawing/2014/main" id="{0E25B691-E0F2-D545-8900-36210CA02C71}"/>
                </a:ext>
              </a:extLst>
            </p:cNvPr>
            <p:cNvSpPr/>
            <p:nvPr/>
          </p:nvSpPr>
          <p:spPr>
            <a:xfrm>
              <a:off x="2220300" y="964025"/>
              <a:ext cx="133900" cy="33400"/>
            </a:xfrm>
            <a:custGeom>
              <a:avLst/>
              <a:gdLst/>
              <a:ahLst/>
              <a:cxnLst/>
              <a:rect l="l" t="t" r="r" b="b"/>
              <a:pathLst>
                <a:path w="5356" h="1336" extrusionOk="0">
                  <a:moveTo>
                    <a:pt x="488" y="0"/>
                  </a:moveTo>
                  <a:cubicBezTo>
                    <a:pt x="410" y="0"/>
                    <a:pt x="331" y="2"/>
                    <a:pt x="253" y="4"/>
                  </a:cubicBezTo>
                  <a:cubicBezTo>
                    <a:pt x="60" y="4"/>
                    <a:pt x="0" y="317"/>
                    <a:pt x="208" y="362"/>
                  </a:cubicBezTo>
                  <a:cubicBezTo>
                    <a:pt x="1131" y="600"/>
                    <a:pt x="2069" y="645"/>
                    <a:pt x="2992" y="927"/>
                  </a:cubicBezTo>
                  <a:cubicBezTo>
                    <a:pt x="3424" y="1061"/>
                    <a:pt x="3855" y="1285"/>
                    <a:pt x="4317" y="1329"/>
                  </a:cubicBezTo>
                  <a:cubicBezTo>
                    <a:pt x="4360" y="1333"/>
                    <a:pt x="4407" y="1335"/>
                    <a:pt x="4455" y="1335"/>
                  </a:cubicBezTo>
                  <a:cubicBezTo>
                    <a:pt x="4782" y="1335"/>
                    <a:pt x="5182" y="1237"/>
                    <a:pt x="5299" y="912"/>
                  </a:cubicBezTo>
                  <a:cubicBezTo>
                    <a:pt x="5355" y="744"/>
                    <a:pt x="5199" y="628"/>
                    <a:pt x="5044" y="628"/>
                  </a:cubicBezTo>
                  <a:cubicBezTo>
                    <a:pt x="5035" y="628"/>
                    <a:pt x="5025" y="629"/>
                    <a:pt x="5016" y="630"/>
                  </a:cubicBezTo>
                  <a:cubicBezTo>
                    <a:pt x="4852" y="659"/>
                    <a:pt x="4718" y="779"/>
                    <a:pt x="4540" y="793"/>
                  </a:cubicBezTo>
                  <a:cubicBezTo>
                    <a:pt x="4497" y="800"/>
                    <a:pt x="4455" y="803"/>
                    <a:pt x="4413" y="803"/>
                  </a:cubicBezTo>
                  <a:cubicBezTo>
                    <a:pt x="4262" y="803"/>
                    <a:pt x="4110" y="765"/>
                    <a:pt x="3959" y="719"/>
                  </a:cubicBezTo>
                  <a:cubicBezTo>
                    <a:pt x="3557" y="585"/>
                    <a:pt x="3156" y="406"/>
                    <a:pt x="2739" y="302"/>
                  </a:cubicBezTo>
                  <a:cubicBezTo>
                    <a:pt x="2024" y="127"/>
                    <a:pt x="1248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542;p94">
              <a:extLst>
                <a:ext uri="{FF2B5EF4-FFF2-40B4-BE49-F238E27FC236}">
                  <a16:creationId xmlns:a16="http://schemas.microsoft.com/office/drawing/2014/main" id="{2EABC106-81F4-A14D-BFBF-4A7290AFD5F5}"/>
                </a:ext>
              </a:extLst>
            </p:cNvPr>
            <p:cNvSpPr/>
            <p:nvPr/>
          </p:nvSpPr>
          <p:spPr>
            <a:xfrm>
              <a:off x="2291725" y="977875"/>
              <a:ext cx="35750" cy="54175"/>
            </a:xfrm>
            <a:custGeom>
              <a:avLst/>
              <a:gdLst/>
              <a:ahLst/>
              <a:cxnLst/>
              <a:rect l="l" t="t" r="r" b="b"/>
              <a:pathLst>
                <a:path w="1430" h="2167" extrusionOk="0">
                  <a:moveTo>
                    <a:pt x="220" y="1"/>
                  </a:moveTo>
                  <a:cubicBezTo>
                    <a:pt x="171" y="1"/>
                    <a:pt x="124" y="19"/>
                    <a:pt x="90" y="61"/>
                  </a:cubicBezTo>
                  <a:cubicBezTo>
                    <a:pt x="31" y="120"/>
                    <a:pt x="1" y="239"/>
                    <a:pt x="60" y="299"/>
                  </a:cubicBezTo>
                  <a:cubicBezTo>
                    <a:pt x="75" y="329"/>
                    <a:pt x="90" y="344"/>
                    <a:pt x="105" y="358"/>
                  </a:cubicBezTo>
                  <a:cubicBezTo>
                    <a:pt x="120" y="388"/>
                    <a:pt x="135" y="403"/>
                    <a:pt x="135" y="403"/>
                  </a:cubicBezTo>
                  <a:cubicBezTo>
                    <a:pt x="150" y="433"/>
                    <a:pt x="165" y="448"/>
                    <a:pt x="165" y="463"/>
                  </a:cubicBezTo>
                  <a:cubicBezTo>
                    <a:pt x="176" y="474"/>
                    <a:pt x="187" y="502"/>
                    <a:pt x="185" y="502"/>
                  </a:cubicBezTo>
                  <a:cubicBezTo>
                    <a:pt x="185" y="502"/>
                    <a:pt x="183" y="500"/>
                    <a:pt x="180" y="492"/>
                  </a:cubicBezTo>
                  <a:lnTo>
                    <a:pt x="180" y="492"/>
                  </a:lnTo>
                  <a:cubicBezTo>
                    <a:pt x="194" y="537"/>
                    <a:pt x="209" y="567"/>
                    <a:pt x="224" y="612"/>
                  </a:cubicBezTo>
                  <a:cubicBezTo>
                    <a:pt x="224" y="641"/>
                    <a:pt x="224" y="656"/>
                    <a:pt x="239" y="671"/>
                  </a:cubicBezTo>
                  <a:cubicBezTo>
                    <a:pt x="240" y="678"/>
                    <a:pt x="242" y="684"/>
                    <a:pt x="243" y="688"/>
                  </a:cubicBezTo>
                  <a:lnTo>
                    <a:pt x="243" y="688"/>
                  </a:lnTo>
                  <a:cubicBezTo>
                    <a:pt x="242" y="687"/>
                    <a:pt x="242" y="687"/>
                    <a:pt x="242" y="687"/>
                  </a:cubicBezTo>
                  <a:cubicBezTo>
                    <a:pt x="240" y="687"/>
                    <a:pt x="239" y="694"/>
                    <a:pt x="239" y="716"/>
                  </a:cubicBezTo>
                  <a:cubicBezTo>
                    <a:pt x="269" y="939"/>
                    <a:pt x="239" y="1162"/>
                    <a:pt x="284" y="1400"/>
                  </a:cubicBezTo>
                  <a:cubicBezTo>
                    <a:pt x="313" y="1624"/>
                    <a:pt x="403" y="1832"/>
                    <a:pt x="581" y="1981"/>
                  </a:cubicBezTo>
                  <a:cubicBezTo>
                    <a:pt x="701" y="2082"/>
                    <a:pt x="867" y="2167"/>
                    <a:pt x="1025" y="2167"/>
                  </a:cubicBezTo>
                  <a:cubicBezTo>
                    <a:pt x="1122" y="2167"/>
                    <a:pt x="1217" y="2135"/>
                    <a:pt x="1296" y="2055"/>
                  </a:cubicBezTo>
                  <a:cubicBezTo>
                    <a:pt x="1430" y="1921"/>
                    <a:pt x="1355" y="1713"/>
                    <a:pt x="1177" y="1653"/>
                  </a:cubicBezTo>
                  <a:cubicBezTo>
                    <a:pt x="1147" y="1639"/>
                    <a:pt x="1132" y="1639"/>
                    <a:pt x="1102" y="1639"/>
                  </a:cubicBezTo>
                  <a:cubicBezTo>
                    <a:pt x="1073" y="1624"/>
                    <a:pt x="1058" y="1624"/>
                    <a:pt x="1028" y="1624"/>
                  </a:cubicBezTo>
                  <a:cubicBezTo>
                    <a:pt x="1022" y="1624"/>
                    <a:pt x="1017" y="1624"/>
                    <a:pt x="1014" y="1624"/>
                  </a:cubicBezTo>
                  <a:lnTo>
                    <a:pt x="1014" y="1624"/>
                  </a:lnTo>
                  <a:cubicBezTo>
                    <a:pt x="1014" y="1624"/>
                    <a:pt x="1013" y="1624"/>
                    <a:pt x="1013" y="1624"/>
                  </a:cubicBezTo>
                  <a:cubicBezTo>
                    <a:pt x="1003" y="1624"/>
                    <a:pt x="987" y="1617"/>
                    <a:pt x="985" y="1617"/>
                  </a:cubicBezTo>
                  <a:lnTo>
                    <a:pt x="985" y="1617"/>
                  </a:lnTo>
                  <a:cubicBezTo>
                    <a:pt x="985" y="1617"/>
                    <a:pt x="988" y="1619"/>
                    <a:pt x="998" y="1624"/>
                  </a:cubicBezTo>
                  <a:cubicBezTo>
                    <a:pt x="983" y="1624"/>
                    <a:pt x="968" y="1609"/>
                    <a:pt x="954" y="1594"/>
                  </a:cubicBezTo>
                  <a:cubicBezTo>
                    <a:pt x="949" y="1592"/>
                    <a:pt x="946" y="1591"/>
                    <a:pt x="945" y="1591"/>
                  </a:cubicBezTo>
                  <a:cubicBezTo>
                    <a:pt x="938" y="1591"/>
                    <a:pt x="950" y="1604"/>
                    <a:pt x="949" y="1604"/>
                  </a:cubicBezTo>
                  <a:cubicBezTo>
                    <a:pt x="949" y="1604"/>
                    <a:pt x="946" y="1602"/>
                    <a:pt x="939" y="1594"/>
                  </a:cubicBezTo>
                  <a:cubicBezTo>
                    <a:pt x="924" y="1579"/>
                    <a:pt x="909" y="1564"/>
                    <a:pt x="894" y="1549"/>
                  </a:cubicBezTo>
                  <a:cubicBezTo>
                    <a:pt x="884" y="1539"/>
                    <a:pt x="873" y="1522"/>
                    <a:pt x="873" y="1522"/>
                  </a:cubicBezTo>
                  <a:lnTo>
                    <a:pt x="873" y="1522"/>
                  </a:lnTo>
                  <a:cubicBezTo>
                    <a:pt x="873" y="1522"/>
                    <a:pt x="874" y="1525"/>
                    <a:pt x="879" y="1534"/>
                  </a:cubicBezTo>
                  <a:cubicBezTo>
                    <a:pt x="850" y="1490"/>
                    <a:pt x="835" y="1460"/>
                    <a:pt x="820" y="1416"/>
                  </a:cubicBezTo>
                  <a:lnTo>
                    <a:pt x="820" y="1416"/>
                  </a:lnTo>
                  <a:cubicBezTo>
                    <a:pt x="824" y="1427"/>
                    <a:pt x="825" y="1432"/>
                    <a:pt x="826" y="1432"/>
                  </a:cubicBezTo>
                  <a:cubicBezTo>
                    <a:pt x="827" y="1432"/>
                    <a:pt x="816" y="1396"/>
                    <a:pt x="805" y="1386"/>
                  </a:cubicBezTo>
                  <a:cubicBezTo>
                    <a:pt x="805" y="1371"/>
                    <a:pt x="790" y="1341"/>
                    <a:pt x="790" y="1311"/>
                  </a:cubicBezTo>
                  <a:cubicBezTo>
                    <a:pt x="775" y="1222"/>
                    <a:pt x="760" y="1147"/>
                    <a:pt x="760" y="1043"/>
                  </a:cubicBezTo>
                  <a:cubicBezTo>
                    <a:pt x="745" y="865"/>
                    <a:pt x="730" y="671"/>
                    <a:pt x="686" y="492"/>
                  </a:cubicBezTo>
                  <a:cubicBezTo>
                    <a:pt x="626" y="314"/>
                    <a:pt x="507" y="105"/>
                    <a:pt x="328" y="31"/>
                  </a:cubicBezTo>
                  <a:cubicBezTo>
                    <a:pt x="296" y="12"/>
                    <a:pt x="258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543;p94">
              <a:extLst>
                <a:ext uri="{FF2B5EF4-FFF2-40B4-BE49-F238E27FC236}">
                  <a16:creationId xmlns:a16="http://schemas.microsoft.com/office/drawing/2014/main" id="{F9E96242-A748-B743-8CB1-44C4E9CF14E2}"/>
                </a:ext>
              </a:extLst>
            </p:cNvPr>
            <p:cNvSpPr/>
            <p:nvPr/>
          </p:nvSpPr>
          <p:spPr>
            <a:xfrm>
              <a:off x="2257875" y="903475"/>
              <a:ext cx="18250" cy="49050"/>
            </a:xfrm>
            <a:custGeom>
              <a:avLst/>
              <a:gdLst/>
              <a:ahLst/>
              <a:cxnLst/>
              <a:rect l="l" t="t" r="r" b="b"/>
              <a:pathLst>
                <a:path w="730" h="1962" extrusionOk="0">
                  <a:moveTo>
                    <a:pt x="477" y="0"/>
                  </a:moveTo>
                  <a:cubicBezTo>
                    <a:pt x="239" y="30"/>
                    <a:pt x="164" y="253"/>
                    <a:pt x="90" y="462"/>
                  </a:cubicBezTo>
                  <a:cubicBezTo>
                    <a:pt x="45" y="611"/>
                    <a:pt x="15" y="789"/>
                    <a:pt x="15" y="953"/>
                  </a:cubicBezTo>
                  <a:cubicBezTo>
                    <a:pt x="0" y="1117"/>
                    <a:pt x="15" y="1280"/>
                    <a:pt x="45" y="1429"/>
                  </a:cubicBezTo>
                  <a:cubicBezTo>
                    <a:pt x="60" y="1593"/>
                    <a:pt x="134" y="1742"/>
                    <a:pt x="209" y="1891"/>
                  </a:cubicBezTo>
                  <a:cubicBezTo>
                    <a:pt x="231" y="1934"/>
                    <a:pt x="284" y="1962"/>
                    <a:pt x="335" y="1962"/>
                  </a:cubicBezTo>
                  <a:cubicBezTo>
                    <a:pt x="353" y="1962"/>
                    <a:pt x="371" y="1958"/>
                    <a:pt x="387" y="1950"/>
                  </a:cubicBezTo>
                  <a:cubicBezTo>
                    <a:pt x="462" y="1920"/>
                    <a:pt x="477" y="1846"/>
                    <a:pt x="462" y="1786"/>
                  </a:cubicBezTo>
                  <a:cubicBezTo>
                    <a:pt x="447" y="1652"/>
                    <a:pt x="462" y="1504"/>
                    <a:pt x="447" y="1385"/>
                  </a:cubicBezTo>
                  <a:cubicBezTo>
                    <a:pt x="447" y="1251"/>
                    <a:pt x="462" y="1102"/>
                    <a:pt x="477" y="998"/>
                  </a:cubicBezTo>
                  <a:cubicBezTo>
                    <a:pt x="506" y="864"/>
                    <a:pt x="551" y="744"/>
                    <a:pt x="596" y="611"/>
                  </a:cubicBezTo>
                  <a:cubicBezTo>
                    <a:pt x="611" y="581"/>
                    <a:pt x="611" y="551"/>
                    <a:pt x="626" y="506"/>
                  </a:cubicBezTo>
                  <a:lnTo>
                    <a:pt x="626" y="506"/>
                  </a:lnTo>
                  <a:cubicBezTo>
                    <a:pt x="623" y="515"/>
                    <a:pt x="622" y="519"/>
                    <a:pt x="623" y="519"/>
                  </a:cubicBezTo>
                  <a:cubicBezTo>
                    <a:pt x="626" y="519"/>
                    <a:pt x="655" y="459"/>
                    <a:pt x="655" y="447"/>
                  </a:cubicBezTo>
                  <a:cubicBezTo>
                    <a:pt x="715" y="343"/>
                    <a:pt x="730" y="238"/>
                    <a:pt x="670" y="119"/>
                  </a:cubicBezTo>
                  <a:cubicBezTo>
                    <a:pt x="640" y="60"/>
                    <a:pt x="55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544;p94">
              <a:extLst>
                <a:ext uri="{FF2B5EF4-FFF2-40B4-BE49-F238E27FC236}">
                  <a16:creationId xmlns:a16="http://schemas.microsoft.com/office/drawing/2014/main" id="{FB5103B1-51DB-5845-AF76-17BF6CF7213B}"/>
                </a:ext>
              </a:extLst>
            </p:cNvPr>
            <p:cNvSpPr/>
            <p:nvPr/>
          </p:nvSpPr>
          <p:spPr>
            <a:xfrm>
              <a:off x="2174975" y="836150"/>
              <a:ext cx="106000" cy="78075"/>
            </a:xfrm>
            <a:custGeom>
              <a:avLst/>
              <a:gdLst/>
              <a:ahLst/>
              <a:cxnLst/>
              <a:rect l="l" t="t" r="r" b="b"/>
              <a:pathLst>
                <a:path w="4240" h="3123" extrusionOk="0">
                  <a:moveTo>
                    <a:pt x="151" y="1"/>
                  </a:moveTo>
                  <a:cubicBezTo>
                    <a:pt x="64" y="1"/>
                    <a:pt x="0" y="68"/>
                    <a:pt x="12" y="163"/>
                  </a:cubicBezTo>
                  <a:cubicBezTo>
                    <a:pt x="71" y="535"/>
                    <a:pt x="458" y="862"/>
                    <a:pt x="726" y="1101"/>
                  </a:cubicBezTo>
                  <a:cubicBezTo>
                    <a:pt x="1039" y="1368"/>
                    <a:pt x="1381" y="1607"/>
                    <a:pt x="1753" y="1770"/>
                  </a:cubicBezTo>
                  <a:cubicBezTo>
                    <a:pt x="2140" y="1964"/>
                    <a:pt x="2557" y="2068"/>
                    <a:pt x="2944" y="2232"/>
                  </a:cubicBezTo>
                  <a:cubicBezTo>
                    <a:pt x="3123" y="2306"/>
                    <a:pt x="3287" y="2396"/>
                    <a:pt x="3435" y="2530"/>
                  </a:cubicBezTo>
                  <a:cubicBezTo>
                    <a:pt x="3495" y="2589"/>
                    <a:pt x="3540" y="2663"/>
                    <a:pt x="3584" y="2738"/>
                  </a:cubicBezTo>
                  <a:cubicBezTo>
                    <a:pt x="3629" y="2827"/>
                    <a:pt x="3644" y="2931"/>
                    <a:pt x="3703" y="3006"/>
                  </a:cubicBezTo>
                  <a:cubicBezTo>
                    <a:pt x="3751" y="3081"/>
                    <a:pt x="3841" y="3122"/>
                    <a:pt x="3927" y="3122"/>
                  </a:cubicBezTo>
                  <a:cubicBezTo>
                    <a:pt x="4028" y="3122"/>
                    <a:pt x="4126" y="3067"/>
                    <a:pt x="4150" y="2946"/>
                  </a:cubicBezTo>
                  <a:cubicBezTo>
                    <a:pt x="4239" y="2559"/>
                    <a:pt x="3867" y="2157"/>
                    <a:pt x="3555" y="1949"/>
                  </a:cubicBezTo>
                  <a:cubicBezTo>
                    <a:pt x="3182" y="1696"/>
                    <a:pt x="2721" y="1607"/>
                    <a:pt x="2289" y="1443"/>
                  </a:cubicBezTo>
                  <a:cubicBezTo>
                    <a:pt x="1902" y="1279"/>
                    <a:pt x="1530" y="1071"/>
                    <a:pt x="1203" y="833"/>
                  </a:cubicBezTo>
                  <a:cubicBezTo>
                    <a:pt x="1024" y="699"/>
                    <a:pt x="860" y="565"/>
                    <a:pt x="712" y="416"/>
                  </a:cubicBezTo>
                  <a:cubicBezTo>
                    <a:pt x="563" y="282"/>
                    <a:pt x="414" y="103"/>
                    <a:pt x="220" y="14"/>
                  </a:cubicBezTo>
                  <a:cubicBezTo>
                    <a:pt x="197" y="5"/>
                    <a:pt x="17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545;p94">
              <a:extLst>
                <a:ext uri="{FF2B5EF4-FFF2-40B4-BE49-F238E27FC236}">
                  <a16:creationId xmlns:a16="http://schemas.microsoft.com/office/drawing/2014/main" id="{383FF5D2-C481-F348-AB92-E533047610CA}"/>
                </a:ext>
              </a:extLst>
            </p:cNvPr>
            <p:cNvSpPr/>
            <p:nvPr/>
          </p:nvSpPr>
          <p:spPr>
            <a:xfrm>
              <a:off x="2168925" y="852750"/>
              <a:ext cx="35025" cy="24275"/>
            </a:xfrm>
            <a:custGeom>
              <a:avLst/>
              <a:gdLst/>
              <a:ahLst/>
              <a:cxnLst/>
              <a:rect l="l" t="t" r="r" b="b"/>
              <a:pathLst>
                <a:path w="1401" h="971" extrusionOk="0">
                  <a:moveTo>
                    <a:pt x="1162" y="466"/>
                  </a:moveTo>
                  <a:cubicBezTo>
                    <a:pt x="1152" y="466"/>
                    <a:pt x="1142" y="467"/>
                    <a:pt x="1133" y="468"/>
                  </a:cubicBezTo>
                  <a:lnTo>
                    <a:pt x="1133" y="468"/>
                  </a:lnTo>
                  <a:cubicBezTo>
                    <a:pt x="1124" y="470"/>
                    <a:pt x="1117" y="473"/>
                    <a:pt x="1122" y="473"/>
                  </a:cubicBezTo>
                  <a:cubicBezTo>
                    <a:pt x="1126" y="473"/>
                    <a:pt x="1137" y="471"/>
                    <a:pt x="1162" y="466"/>
                  </a:cubicBezTo>
                  <a:close/>
                  <a:moveTo>
                    <a:pt x="995" y="0"/>
                  </a:moveTo>
                  <a:cubicBezTo>
                    <a:pt x="966" y="0"/>
                    <a:pt x="937" y="2"/>
                    <a:pt x="909" y="5"/>
                  </a:cubicBezTo>
                  <a:cubicBezTo>
                    <a:pt x="760" y="20"/>
                    <a:pt x="626" y="50"/>
                    <a:pt x="507" y="109"/>
                  </a:cubicBezTo>
                  <a:cubicBezTo>
                    <a:pt x="388" y="169"/>
                    <a:pt x="284" y="243"/>
                    <a:pt x="209" y="332"/>
                  </a:cubicBezTo>
                  <a:cubicBezTo>
                    <a:pt x="105" y="437"/>
                    <a:pt x="1" y="585"/>
                    <a:pt x="16" y="749"/>
                  </a:cubicBezTo>
                  <a:cubicBezTo>
                    <a:pt x="31" y="824"/>
                    <a:pt x="60" y="898"/>
                    <a:pt x="135" y="943"/>
                  </a:cubicBezTo>
                  <a:cubicBezTo>
                    <a:pt x="168" y="959"/>
                    <a:pt x="214" y="971"/>
                    <a:pt x="258" y="971"/>
                  </a:cubicBezTo>
                  <a:cubicBezTo>
                    <a:pt x="295" y="971"/>
                    <a:pt x="331" y="963"/>
                    <a:pt x="358" y="943"/>
                  </a:cubicBezTo>
                  <a:cubicBezTo>
                    <a:pt x="388" y="913"/>
                    <a:pt x="418" y="898"/>
                    <a:pt x="447" y="868"/>
                  </a:cubicBezTo>
                  <a:cubicBezTo>
                    <a:pt x="447" y="853"/>
                    <a:pt x="462" y="853"/>
                    <a:pt x="462" y="838"/>
                  </a:cubicBezTo>
                  <a:cubicBezTo>
                    <a:pt x="477" y="824"/>
                    <a:pt x="492" y="809"/>
                    <a:pt x="507" y="779"/>
                  </a:cubicBezTo>
                  <a:cubicBezTo>
                    <a:pt x="511" y="779"/>
                    <a:pt x="514" y="779"/>
                    <a:pt x="516" y="779"/>
                  </a:cubicBezTo>
                  <a:lnTo>
                    <a:pt x="516" y="779"/>
                  </a:lnTo>
                  <a:cubicBezTo>
                    <a:pt x="508" y="791"/>
                    <a:pt x="496" y="804"/>
                    <a:pt x="497" y="804"/>
                  </a:cubicBezTo>
                  <a:cubicBezTo>
                    <a:pt x="497" y="804"/>
                    <a:pt x="500" y="801"/>
                    <a:pt x="507" y="794"/>
                  </a:cubicBezTo>
                  <a:cubicBezTo>
                    <a:pt x="513" y="788"/>
                    <a:pt x="516" y="783"/>
                    <a:pt x="519" y="778"/>
                  </a:cubicBezTo>
                  <a:lnTo>
                    <a:pt x="519" y="778"/>
                  </a:lnTo>
                  <a:cubicBezTo>
                    <a:pt x="520" y="777"/>
                    <a:pt x="521" y="776"/>
                    <a:pt x="521" y="774"/>
                  </a:cubicBezTo>
                  <a:lnTo>
                    <a:pt x="521" y="774"/>
                  </a:lnTo>
                  <a:cubicBezTo>
                    <a:pt x="525" y="768"/>
                    <a:pt x="529" y="764"/>
                    <a:pt x="537" y="764"/>
                  </a:cubicBezTo>
                  <a:cubicBezTo>
                    <a:pt x="552" y="749"/>
                    <a:pt x="567" y="734"/>
                    <a:pt x="581" y="719"/>
                  </a:cubicBezTo>
                  <a:cubicBezTo>
                    <a:pt x="606" y="682"/>
                    <a:pt x="631" y="655"/>
                    <a:pt x="664" y="630"/>
                  </a:cubicBezTo>
                  <a:lnTo>
                    <a:pt x="664" y="630"/>
                  </a:lnTo>
                  <a:cubicBezTo>
                    <a:pt x="663" y="632"/>
                    <a:pt x="663" y="632"/>
                    <a:pt x="664" y="632"/>
                  </a:cubicBezTo>
                  <a:cubicBezTo>
                    <a:pt x="665" y="632"/>
                    <a:pt x="667" y="632"/>
                    <a:pt x="671" y="630"/>
                  </a:cubicBezTo>
                  <a:cubicBezTo>
                    <a:pt x="671" y="630"/>
                    <a:pt x="686" y="615"/>
                    <a:pt x="700" y="615"/>
                  </a:cubicBezTo>
                  <a:cubicBezTo>
                    <a:pt x="715" y="600"/>
                    <a:pt x="730" y="585"/>
                    <a:pt x="760" y="571"/>
                  </a:cubicBezTo>
                  <a:cubicBezTo>
                    <a:pt x="775" y="556"/>
                    <a:pt x="790" y="556"/>
                    <a:pt x="820" y="541"/>
                  </a:cubicBezTo>
                  <a:cubicBezTo>
                    <a:pt x="826" y="538"/>
                    <a:pt x="828" y="537"/>
                    <a:pt x="829" y="537"/>
                  </a:cubicBezTo>
                  <a:lnTo>
                    <a:pt x="829" y="537"/>
                  </a:lnTo>
                  <a:cubicBezTo>
                    <a:pt x="833" y="537"/>
                    <a:pt x="802" y="556"/>
                    <a:pt x="790" y="556"/>
                  </a:cubicBezTo>
                  <a:cubicBezTo>
                    <a:pt x="805" y="556"/>
                    <a:pt x="820" y="541"/>
                    <a:pt x="834" y="541"/>
                  </a:cubicBezTo>
                  <a:cubicBezTo>
                    <a:pt x="879" y="526"/>
                    <a:pt x="924" y="511"/>
                    <a:pt x="968" y="496"/>
                  </a:cubicBezTo>
                  <a:lnTo>
                    <a:pt x="998" y="496"/>
                  </a:lnTo>
                  <a:cubicBezTo>
                    <a:pt x="1013" y="491"/>
                    <a:pt x="1010" y="489"/>
                    <a:pt x="1001" y="489"/>
                  </a:cubicBezTo>
                  <a:cubicBezTo>
                    <a:pt x="1000" y="489"/>
                    <a:pt x="999" y="490"/>
                    <a:pt x="998" y="490"/>
                  </a:cubicBezTo>
                  <a:lnTo>
                    <a:pt x="998" y="490"/>
                  </a:lnTo>
                  <a:cubicBezTo>
                    <a:pt x="1019" y="481"/>
                    <a:pt x="1033" y="481"/>
                    <a:pt x="1058" y="481"/>
                  </a:cubicBezTo>
                  <a:lnTo>
                    <a:pt x="1043" y="481"/>
                  </a:lnTo>
                  <a:cubicBezTo>
                    <a:pt x="1077" y="481"/>
                    <a:pt x="1103" y="472"/>
                    <a:pt x="1133" y="468"/>
                  </a:cubicBezTo>
                  <a:lnTo>
                    <a:pt x="1133" y="468"/>
                  </a:lnTo>
                  <a:cubicBezTo>
                    <a:pt x="1138" y="467"/>
                    <a:pt x="1143" y="466"/>
                    <a:pt x="1147" y="466"/>
                  </a:cubicBezTo>
                  <a:cubicBezTo>
                    <a:pt x="1177" y="466"/>
                    <a:pt x="1207" y="466"/>
                    <a:pt x="1236" y="451"/>
                  </a:cubicBezTo>
                  <a:cubicBezTo>
                    <a:pt x="1296" y="422"/>
                    <a:pt x="1355" y="377"/>
                    <a:pt x="1370" y="303"/>
                  </a:cubicBezTo>
                  <a:cubicBezTo>
                    <a:pt x="1400" y="243"/>
                    <a:pt x="1370" y="154"/>
                    <a:pt x="1326" y="109"/>
                  </a:cubicBezTo>
                  <a:cubicBezTo>
                    <a:pt x="1231" y="26"/>
                    <a:pt x="1109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546;p94">
              <a:extLst>
                <a:ext uri="{FF2B5EF4-FFF2-40B4-BE49-F238E27FC236}">
                  <a16:creationId xmlns:a16="http://schemas.microsoft.com/office/drawing/2014/main" id="{13B552F2-FDF2-8F44-A1E3-69627ACEB128}"/>
                </a:ext>
              </a:extLst>
            </p:cNvPr>
            <p:cNvSpPr/>
            <p:nvPr/>
          </p:nvSpPr>
          <p:spPr>
            <a:xfrm>
              <a:off x="2264650" y="890325"/>
              <a:ext cx="126250" cy="40150"/>
            </a:xfrm>
            <a:custGeom>
              <a:avLst/>
              <a:gdLst/>
              <a:ahLst/>
              <a:cxnLst/>
              <a:rect l="l" t="t" r="r" b="b"/>
              <a:pathLst>
                <a:path w="5050" h="1606" extrusionOk="0">
                  <a:moveTo>
                    <a:pt x="2249" y="0"/>
                  </a:moveTo>
                  <a:cubicBezTo>
                    <a:pt x="1916" y="0"/>
                    <a:pt x="1589" y="40"/>
                    <a:pt x="1263" y="124"/>
                  </a:cubicBezTo>
                  <a:cubicBezTo>
                    <a:pt x="876" y="214"/>
                    <a:pt x="310" y="377"/>
                    <a:pt x="72" y="735"/>
                  </a:cubicBezTo>
                  <a:cubicBezTo>
                    <a:pt x="0" y="820"/>
                    <a:pt x="79" y="974"/>
                    <a:pt x="191" y="974"/>
                  </a:cubicBezTo>
                  <a:cubicBezTo>
                    <a:pt x="196" y="974"/>
                    <a:pt x="201" y="973"/>
                    <a:pt x="206" y="973"/>
                  </a:cubicBezTo>
                  <a:cubicBezTo>
                    <a:pt x="399" y="958"/>
                    <a:pt x="578" y="883"/>
                    <a:pt x="756" y="809"/>
                  </a:cubicBezTo>
                  <a:cubicBezTo>
                    <a:pt x="935" y="750"/>
                    <a:pt x="1129" y="690"/>
                    <a:pt x="1337" y="645"/>
                  </a:cubicBezTo>
                  <a:cubicBezTo>
                    <a:pt x="1649" y="571"/>
                    <a:pt x="1981" y="537"/>
                    <a:pt x="2309" y="537"/>
                  </a:cubicBezTo>
                  <a:cubicBezTo>
                    <a:pt x="2372" y="537"/>
                    <a:pt x="2435" y="539"/>
                    <a:pt x="2498" y="541"/>
                  </a:cubicBezTo>
                  <a:cubicBezTo>
                    <a:pt x="3212" y="586"/>
                    <a:pt x="4046" y="839"/>
                    <a:pt x="4448" y="1479"/>
                  </a:cubicBezTo>
                  <a:cubicBezTo>
                    <a:pt x="4502" y="1568"/>
                    <a:pt x="4582" y="1605"/>
                    <a:pt x="4664" y="1605"/>
                  </a:cubicBezTo>
                  <a:cubicBezTo>
                    <a:pt x="4854" y="1605"/>
                    <a:pt x="5049" y="1404"/>
                    <a:pt x="4924" y="1196"/>
                  </a:cubicBezTo>
                  <a:cubicBezTo>
                    <a:pt x="4433" y="437"/>
                    <a:pt x="3525" y="109"/>
                    <a:pt x="2662" y="20"/>
                  </a:cubicBezTo>
                  <a:cubicBezTo>
                    <a:pt x="2523" y="7"/>
                    <a:pt x="2385" y="0"/>
                    <a:pt x="2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547;p94">
              <a:extLst>
                <a:ext uri="{FF2B5EF4-FFF2-40B4-BE49-F238E27FC236}">
                  <a16:creationId xmlns:a16="http://schemas.microsoft.com/office/drawing/2014/main" id="{F2460C5E-B414-A847-B40F-87F55F9EC4AE}"/>
                </a:ext>
              </a:extLst>
            </p:cNvPr>
            <p:cNvSpPr/>
            <p:nvPr/>
          </p:nvSpPr>
          <p:spPr>
            <a:xfrm>
              <a:off x="2286900" y="930700"/>
              <a:ext cx="55100" cy="23725"/>
            </a:xfrm>
            <a:custGeom>
              <a:avLst/>
              <a:gdLst/>
              <a:ahLst/>
              <a:cxnLst/>
              <a:rect l="l" t="t" r="r" b="b"/>
              <a:pathLst>
                <a:path w="2204" h="949" extrusionOk="0">
                  <a:moveTo>
                    <a:pt x="885" y="635"/>
                  </a:moveTo>
                  <a:cubicBezTo>
                    <a:pt x="885" y="635"/>
                    <a:pt x="882" y="636"/>
                    <a:pt x="878" y="639"/>
                  </a:cubicBezTo>
                  <a:lnTo>
                    <a:pt x="878" y="639"/>
                  </a:lnTo>
                  <a:cubicBezTo>
                    <a:pt x="878" y="638"/>
                    <a:pt x="878" y="638"/>
                    <a:pt x="879" y="638"/>
                  </a:cubicBezTo>
                  <a:cubicBezTo>
                    <a:pt x="883" y="636"/>
                    <a:pt x="885" y="635"/>
                    <a:pt x="885" y="635"/>
                  </a:cubicBezTo>
                  <a:close/>
                  <a:moveTo>
                    <a:pt x="1310" y="1"/>
                  </a:moveTo>
                  <a:cubicBezTo>
                    <a:pt x="1245" y="1"/>
                    <a:pt x="1180" y="5"/>
                    <a:pt x="1117" y="13"/>
                  </a:cubicBezTo>
                  <a:cubicBezTo>
                    <a:pt x="760" y="57"/>
                    <a:pt x="373" y="191"/>
                    <a:pt x="119" y="474"/>
                  </a:cubicBezTo>
                  <a:cubicBezTo>
                    <a:pt x="15" y="578"/>
                    <a:pt x="0" y="757"/>
                    <a:pt x="119" y="876"/>
                  </a:cubicBezTo>
                  <a:cubicBezTo>
                    <a:pt x="177" y="926"/>
                    <a:pt x="241" y="949"/>
                    <a:pt x="305" y="949"/>
                  </a:cubicBezTo>
                  <a:cubicBezTo>
                    <a:pt x="375" y="949"/>
                    <a:pt x="445" y="922"/>
                    <a:pt x="506" y="876"/>
                  </a:cubicBezTo>
                  <a:cubicBezTo>
                    <a:pt x="536" y="846"/>
                    <a:pt x="566" y="817"/>
                    <a:pt x="596" y="802"/>
                  </a:cubicBezTo>
                  <a:cubicBezTo>
                    <a:pt x="611" y="787"/>
                    <a:pt x="626" y="772"/>
                    <a:pt x="640" y="772"/>
                  </a:cubicBezTo>
                  <a:cubicBezTo>
                    <a:pt x="700" y="727"/>
                    <a:pt x="760" y="697"/>
                    <a:pt x="834" y="653"/>
                  </a:cubicBezTo>
                  <a:cubicBezTo>
                    <a:pt x="844" y="653"/>
                    <a:pt x="854" y="653"/>
                    <a:pt x="864" y="648"/>
                  </a:cubicBezTo>
                  <a:lnTo>
                    <a:pt x="864" y="648"/>
                  </a:lnTo>
                  <a:cubicBezTo>
                    <a:pt x="866" y="648"/>
                    <a:pt x="874" y="646"/>
                    <a:pt x="893" y="638"/>
                  </a:cubicBezTo>
                  <a:cubicBezTo>
                    <a:pt x="923" y="623"/>
                    <a:pt x="953" y="608"/>
                    <a:pt x="983" y="608"/>
                  </a:cubicBezTo>
                  <a:cubicBezTo>
                    <a:pt x="1057" y="578"/>
                    <a:pt x="1117" y="563"/>
                    <a:pt x="1191" y="549"/>
                  </a:cubicBezTo>
                  <a:lnTo>
                    <a:pt x="1608" y="549"/>
                  </a:lnTo>
                  <a:cubicBezTo>
                    <a:pt x="1593" y="549"/>
                    <a:pt x="1682" y="563"/>
                    <a:pt x="1653" y="563"/>
                  </a:cubicBezTo>
                  <a:lnTo>
                    <a:pt x="1682" y="563"/>
                  </a:lnTo>
                  <a:cubicBezTo>
                    <a:pt x="1697" y="563"/>
                    <a:pt x="1712" y="578"/>
                    <a:pt x="1742" y="578"/>
                  </a:cubicBezTo>
                  <a:cubicBezTo>
                    <a:pt x="1757" y="578"/>
                    <a:pt x="1772" y="578"/>
                    <a:pt x="1787" y="593"/>
                  </a:cubicBezTo>
                  <a:lnTo>
                    <a:pt x="1831" y="593"/>
                  </a:lnTo>
                  <a:cubicBezTo>
                    <a:pt x="1891" y="608"/>
                    <a:pt x="1906" y="608"/>
                    <a:pt x="1950" y="608"/>
                  </a:cubicBezTo>
                  <a:cubicBezTo>
                    <a:pt x="1970" y="611"/>
                    <a:pt x="1988" y="613"/>
                    <a:pt x="2006" y="613"/>
                  </a:cubicBezTo>
                  <a:cubicBezTo>
                    <a:pt x="2070" y="613"/>
                    <a:pt x="2124" y="589"/>
                    <a:pt x="2159" y="519"/>
                  </a:cubicBezTo>
                  <a:cubicBezTo>
                    <a:pt x="2203" y="459"/>
                    <a:pt x="2188" y="370"/>
                    <a:pt x="2129" y="310"/>
                  </a:cubicBezTo>
                  <a:cubicBezTo>
                    <a:pt x="1921" y="90"/>
                    <a:pt x="1612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548;p94">
              <a:extLst>
                <a:ext uri="{FF2B5EF4-FFF2-40B4-BE49-F238E27FC236}">
                  <a16:creationId xmlns:a16="http://schemas.microsoft.com/office/drawing/2014/main" id="{DAE7BEC3-9A3B-F74F-95A7-EE3FCAD563D7}"/>
                </a:ext>
              </a:extLst>
            </p:cNvPr>
            <p:cNvSpPr/>
            <p:nvPr/>
          </p:nvSpPr>
          <p:spPr>
            <a:xfrm>
              <a:off x="2273500" y="955450"/>
              <a:ext cx="78175" cy="27750"/>
            </a:xfrm>
            <a:custGeom>
              <a:avLst/>
              <a:gdLst/>
              <a:ahLst/>
              <a:cxnLst/>
              <a:rect l="l" t="t" r="r" b="b"/>
              <a:pathLst>
                <a:path w="3127" h="1110" extrusionOk="0">
                  <a:moveTo>
                    <a:pt x="2409" y="1"/>
                  </a:moveTo>
                  <a:cubicBezTo>
                    <a:pt x="2364" y="1"/>
                    <a:pt x="2319" y="3"/>
                    <a:pt x="2278" y="5"/>
                  </a:cubicBezTo>
                  <a:cubicBezTo>
                    <a:pt x="2025" y="35"/>
                    <a:pt x="1772" y="109"/>
                    <a:pt x="1534" y="214"/>
                  </a:cubicBezTo>
                  <a:cubicBezTo>
                    <a:pt x="1296" y="303"/>
                    <a:pt x="1087" y="422"/>
                    <a:pt x="849" y="526"/>
                  </a:cubicBezTo>
                  <a:cubicBezTo>
                    <a:pt x="745" y="571"/>
                    <a:pt x="641" y="615"/>
                    <a:pt x="522" y="645"/>
                  </a:cubicBezTo>
                  <a:cubicBezTo>
                    <a:pt x="402" y="690"/>
                    <a:pt x="283" y="705"/>
                    <a:pt x="164" y="749"/>
                  </a:cubicBezTo>
                  <a:cubicBezTo>
                    <a:pt x="45" y="794"/>
                    <a:pt x="1" y="958"/>
                    <a:pt x="120" y="1032"/>
                  </a:cubicBezTo>
                  <a:cubicBezTo>
                    <a:pt x="230" y="1087"/>
                    <a:pt x="347" y="1110"/>
                    <a:pt x="467" y="1110"/>
                  </a:cubicBezTo>
                  <a:cubicBezTo>
                    <a:pt x="835" y="1110"/>
                    <a:pt x="1231" y="899"/>
                    <a:pt x="1534" y="764"/>
                  </a:cubicBezTo>
                  <a:cubicBezTo>
                    <a:pt x="1742" y="675"/>
                    <a:pt x="1950" y="586"/>
                    <a:pt x="2174" y="541"/>
                  </a:cubicBezTo>
                  <a:cubicBezTo>
                    <a:pt x="2226" y="534"/>
                    <a:pt x="2282" y="530"/>
                    <a:pt x="2337" y="530"/>
                  </a:cubicBezTo>
                  <a:cubicBezTo>
                    <a:pt x="2393" y="530"/>
                    <a:pt x="2449" y="534"/>
                    <a:pt x="2501" y="541"/>
                  </a:cubicBezTo>
                  <a:cubicBezTo>
                    <a:pt x="2605" y="556"/>
                    <a:pt x="2710" y="601"/>
                    <a:pt x="2829" y="601"/>
                  </a:cubicBezTo>
                  <a:cubicBezTo>
                    <a:pt x="3052" y="601"/>
                    <a:pt x="3126" y="347"/>
                    <a:pt x="3007" y="199"/>
                  </a:cubicBezTo>
                  <a:cubicBezTo>
                    <a:pt x="2872" y="39"/>
                    <a:pt x="2625" y="1"/>
                    <a:pt x="2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549;p94">
              <a:extLst>
                <a:ext uri="{FF2B5EF4-FFF2-40B4-BE49-F238E27FC236}">
                  <a16:creationId xmlns:a16="http://schemas.microsoft.com/office/drawing/2014/main" id="{0AB5D732-4051-7B47-9986-6DC28AE28ECE}"/>
                </a:ext>
              </a:extLst>
            </p:cNvPr>
            <p:cNvSpPr/>
            <p:nvPr/>
          </p:nvSpPr>
          <p:spPr>
            <a:xfrm>
              <a:off x="2339000" y="817125"/>
              <a:ext cx="37625" cy="18025"/>
            </a:xfrm>
            <a:custGeom>
              <a:avLst/>
              <a:gdLst/>
              <a:ahLst/>
              <a:cxnLst/>
              <a:rect l="l" t="t" r="r" b="b"/>
              <a:pathLst>
                <a:path w="1505" h="721" extrusionOk="0">
                  <a:moveTo>
                    <a:pt x="581" y="1"/>
                  </a:moveTo>
                  <a:cubicBezTo>
                    <a:pt x="536" y="1"/>
                    <a:pt x="477" y="1"/>
                    <a:pt x="432" y="16"/>
                  </a:cubicBezTo>
                  <a:cubicBezTo>
                    <a:pt x="313" y="16"/>
                    <a:pt x="238" y="31"/>
                    <a:pt x="149" y="105"/>
                  </a:cubicBezTo>
                  <a:cubicBezTo>
                    <a:pt x="0" y="239"/>
                    <a:pt x="75" y="507"/>
                    <a:pt x="253" y="552"/>
                  </a:cubicBezTo>
                  <a:cubicBezTo>
                    <a:pt x="279" y="556"/>
                    <a:pt x="304" y="558"/>
                    <a:pt x="328" y="558"/>
                  </a:cubicBezTo>
                  <a:cubicBezTo>
                    <a:pt x="386" y="558"/>
                    <a:pt x="439" y="547"/>
                    <a:pt x="491" y="537"/>
                  </a:cubicBezTo>
                  <a:lnTo>
                    <a:pt x="506" y="537"/>
                  </a:lnTo>
                  <a:cubicBezTo>
                    <a:pt x="536" y="537"/>
                    <a:pt x="551" y="522"/>
                    <a:pt x="581" y="522"/>
                  </a:cubicBezTo>
                  <a:cubicBezTo>
                    <a:pt x="611" y="522"/>
                    <a:pt x="655" y="522"/>
                    <a:pt x="700" y="537"/>
                  </a:cubicBezTo>
                  <a:lnTo>
                    <a:pt x="789" y="537"/>
                  </a:lnTo>
                  <a:cubicBezTo>
                    <a:pt x="864" y="567"/>
                    <a:pt x="953" y="581"/>
                    <a:pt x="1027" y="611"/>
                  </a:cubicBezTo>
                  <a:cubicBezTo>
                    <a:pt x="1072" y="626"/>
                    <a:pt x="1117" y="641"/>
                    <a:pt x="1146" y="656"/>
                  </a:cubicBezTo>
                  <a:cubicBezTo>
                    <a:pt x="1146" y="671"/>
                    <a:pt x="1161" y="671"/>
                    <a:pt x="1161" y="671"/>
                  </a:cubicBezTo>
                  <a:cubicBezTo>
                    <a:pt x="1186" y="683"/>
                    <a:pt x="1201" y="685"/>
                    <a:pt x="1223" y="695"/>
                  </a:cubicBezTo>
                  <a:lnTo>
                    <a:pt x="1223" y="695"/>
                  </a:lnTo>
                  <a:cubicBezTo>
                    <a:pt x="1221" y="694"/>
                    <a:pt x="1220" y="694"/>
                    <a:pt x="1219" y="694"/>
                  </a:cubicBezTo>
                  <a:cubicBezTo>
                    <a:pt x="1218" y="694"/>
                    <a:pt x="1221" y="696"/>
                    <a:pt x="1236" y="701"/>
                  </a:cubicBezTo>
                  <a:cubicBezTo>
                    <a:pt x="1260" y="714"/>
                    <a:pt x="1286" y="720"/>
                    <a:pt x="1310" y="720"/>
                  </a:cubicBezTo>
                  <a:cubicBezTo>
                    <a:pt x="1417" y="720"/>
                    <a:pt x="1505" y="601"/>
                    <a:pt x="1444" y="492"/>
                  </a:cubicBezTo>
                  <a:cubicBezTo>
                    <a:pt x="1340" y="284"/>
                    <a:pt x="1146" y="135"/>
                    <a:pt x="923" y="60"/>
                  </a:cubicBezTo>
                  <a:cubicBezTo>
                    <a:pt x="804" y="31"/>
                    <a:pt x="700" y="16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550;p94">
              <a:extLst>
                <a:ext uri="{FF2B5EF4-FFF2-40B4-BE49-F238E27FC236}">
                  <a16:creationId xmlns:a16="http://schemas.microsoft.com/office/drawing/2014/main" id="{09424C3D-73CE-1545-8E04-363E2CEF6F0F}"/>
                </a:ext>
              </a:extLst>
            </p:cNvPr>
            <p:cNvSpPr/>
            <p:nvPr/>
          </p:nvSpPr>
          <p:spPr>
            <a:xfrm>
              <a:off x="2255675" y="808925"/>
              <a:ext cx="61400" cy="35175"/>
            </a:xfrm>
            <a:custGeom>
              <a:avLst/>
              <a:gdLst/>
              <a:ahLst/>
              <a:cxnLst/>
              <a:rect l="l" t="t" r="r" b="b"/>
              <a:pathLst>
                <a:path w="2456" h="1407" extrusionOk="0">
                  <a:moveTo>
                    <a:pt x="235" y="1"/>
                  </a:moveTo>
                  <a:cubicBezTo>
                    <a:pt x="108" y="1"/>
                    <a:pt x="1" y="156"/>
                    <a:pt x="44" y="284"/>
                  </a:cubicBezTo>
                  <a:cubicBezTo>
                    <a:pt x="88" y="403"/>
                    <a:pt x="193" y="508"/>
                    <a:pt x="267" y="597"/>
                  </a:cubicBezTo>
                  <a:cubicBezTo>
                    <a:pt x="327" y="671"/>
                    <a:pt x="401" y="790"/>
                    <a:pt x="460" y="880"/>
                  </a:cubicBezTo>
                  <a:cubicBezTo>
                    <a:pt x="624" y="1103"/>
                    <a:pt x="833" y="1282"/>
                    <a:pt x="1115" y="1371"/>
                  </a:cubicBezTo>
                  <a:cubicBezTo>
                    <a:pt x="1203" y="1395"/>
                    <a:pt x="1293" y="1407"/>
                    <a:pt x="1384" y="1407"/>
                  </a:cubicBezTo>
                  <a:cubicBezTo>
                    <a:pt x="1573" y="1407"/>
                    <a:pt x="1763" y="1357"/>
                    <a:pt x="1934" y="1267"/>
                  </a:cubicBezTo>
                  <a:cubicBezTo>
                    <a:pt x="2142" y="1148"/>
                    <a:pt x="2455" y="850"/>
                    <a:pt x="2381" y="582"/>
                  </a:cubicBezTo>
                  <a:cubicBezTo>
                    <a:pt x="2349" y="487"/>
                    <a:pt x="2265" y="437"/>
                    <a:pt x="2177" y="437"/>
                  </a:cubicBezTo>
                  <a:cubicBezTo>
                    <a:pt x="2140" y="437"/>
                    <a:pt x="2103" y="446"/>
                    <a:pt x="2068" y="463"/>
                  </a:cubicBezTo>
                  <a:cubicBezTo>
                    <a:pt x="1964" y="508"/>
                    <a:pt x="1934" y="627"/>
                    <a:pt x="1860" y="701"/>
                  </a:cubicBezTo>
                  <a:cubicBezTo>
                    <a:pt x="1785" y="775"/>
                    <a:pt x="1741" y="805"/>
                    <a:pt x="1651" y="850"/>
                  </a:cubicBezTo>
                  <a:cubicBezTo>
                    <a:pt x="1588" y="878"/>
                    <a:pt x="1508" y="893"/>
                    <a:pt x="1427" y="893"/>
                  </a:cubicBezTo>
                  <a:cubicBezTo>
                    <a:pt x="1337" y="893"/>
                    <a:pt x="1246" y="874"/>
                    <a:pt x="1175" y="835"/>
                  </a:cubicBezTo>
                  <a:cubicBezTo>
                    <a:pt x="996" y="746"/>
                    <a:pt x="907" y="612"/>
                    <a:pt x="803" y="463"/>
                  </a:cubicBezTo>
                  <a:cubicBezTo>
                    <a:pt x="669" y="255"/>
                    <a:pt x="520" y="16"/>
                    <a:pt x="252" y="1"/>
                  </a:cubicBezTo>
                  <a:cubicBezTo>
                    <a:pt x="246" y="1"/>
                    <a:pt x="241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551;p94">
              <a:extLst>
                <a:ext uri="{FF2B5EF4-FFF2-40B4-BE49-F238E27FC236}">
                  <a16:creationId xmlns:a16="http://schemas.microsoft.com/office/drawing/2014/main" id="{569DCEA1-D265-9944-8F7A-E7820B2B87E1}"/>
                </a:ext>
              </a:extLst>
            </p:cNvPr>
            <p:cNvSpPr/>
            <p:nvPr/>
          </p:nvSpPr>
          <p:spPr>
            <a:xfrm>
              <a:off x="2198700" y="758025"/>
              <a:ext cx="71100" cy="64000"/>
            </a:xfrm>
            <a:custGeom>
              <a:avLst/>
              <a:gdLst/>
              <a:ahLst/>
              <a:cxnLst/>
              <a:rect l="l" t="t" r="r" b="b"/>
              <a:pathLst>
                <a:path w="2844" h="2560" extrusionOk="0">
                  <a:moveTo>
                    <a:pt x="389" y="1"/>
                  </a:moveTo>
                  <a:cubicBezTo>
                    <a:pt x="281" y="1"/>
                    <a:pt x="176" y="60"/>
                    <a:pt x="150" y="192"/>
                  </a:cubicBezTo>
                  <a:cubicBezTo>
                    <a:pt x="1" y="847"/>
                    <a:pt x="313" y="1606"/>
                    <a:pt x="790" y="2037"/>
                  </a:cubicBezTo>
                  <a:cubicBezTo>
                    <a:pt x="1058" y="2261"/>
                    <a:pt x="1370" y="2424"/>
                    <a:pt x="1698" y="2499"/>
                  </a:cubicBezTo>
                  <a:cubicBezTo>
                    <a:pt x="1838" y="2532"/>
                    <a:pt x="2007" y="2560"/>
                    <a:pt x="2175" y="2560"/>
                  </a:cubicBezTo>
                  <a:cubicBezTo>
                    <a:pt x="2382" y="2560"/>
                    <a:pt x="2585" y="2518"/>
                    <a:pt x="2725" y="2395"/>
                  </a:cubicBezTo>
                  <a:cubicBezTo>
                    <a:pt x="2844" y="2305"/>
                    <a:pt x="2769" y="2127"/>
                    <a:pt x="2650" y="2082"/>
                  </a:cubicBezTo>
                  <a:cubicBezTo>
                    <a:pt x="2576" y="2067"/>
                    <a:pt x="2501" y="2064"/>
                    <a:pt x="2427" y="2064"/>
                  </a:cubicBezTo>
                  <a:cubicBezTo>
                    <a:pt x="2352" y="2064"/>
                    <a:pt x="2278" y="2067"/>
                    <a:pt x="2204" y="2067"/>
                  </a:cubicBezTo>
                  <a:cubicBezTo>
                    <a:pt x="2085" y="2067"/>
                    <a:pt x="1951" y="2037"/>
                    <a:pt x="1832" y="2008"/>
                  </a:cubicBezTo>
                  <a:cubicBezTo>
                    <a:pt x="1578" y="1948"/>
                    <a:pt x="1340" y="1829"/>
                    <a:pt x="1162" y="1650"/>
                  </a:cubicBezTo>
                  <a:cubicBezTo>
                    <a:pt x="968" y="1487"/>
                    <a:pt x="834" y="1278"/>
                    <a:pt x="745" y="1040"/>
                  </a:cubicBezTo>
                  <a:cubicBezTo>
                    <a:pt x="656" y="772"/>
                    <a:pt x="656" y="534"/>
                    <a:pt x="656" y="251"/>
                  </a:cubicBezTo>
                  <a:cubicBezTo>
                    <a:pt x="664" y="94"/>
                    <a:pt x="525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552;p94">
              <a:extLst>
                <a:ext uri="{FF2B5EF4-FFF2-40B4-BE49-F238E27FC236}">
                  <a16:creationId xmlns:a16="http://schemas.microsoft.com/office/drawing/2014/main" id="{EE6B42BC-96D7-8F42-9C26-34DF3C4BC37A}"/>
                </a:ext>
              </a:extLst>
            </p:cNvPr>
            <p:cNvSpPr/>
            <p:nvPr/>
          </p:nvSpPr>
          <p:spPr>
            <a:xfrm>
              <a:off x="2199075" y="782900"/>
              <a:ext cx="19350" cy="16150"/>
            </a:xfrm>
            <a:custGeom>
              <a:avLst/>
              <a:gdLst/>
              <a:ahLst/>
              <a:cxnLst/>
              <a:rect l="l" t="t" r="r" b="b"/>
              <a:pathLst>
                <a:path w="774" h="646" extrusionOk="0">
                  <a:moveTo>
                    <a:pt x="239" y="1"/>
                  </a:moveTo>
                  <a:cubicBezTo>
                    <a:pt x="120" y="1"/>
                    <a:pt x="1" y="134"/>
                    <a:pt x="45" y="268"/>
                  </a:cubicBezTo>
                  <a:cubicBezTo>
                    <a:pt x="60" y="313"/>
                    <a:pt x="75" y="358"/>
                    <a:pt x="120" y="402"/>
                  </a:cubicBezTo>
                  <a:cubicBezTo>
                    <a:pt x="149" y="417"/>
                    <a:pt x="179" y="447"/>
                    <a:pt x="209" y="462"/>
                  </a:cubicBezTo>
                  <a:cubicBezTo>
                    <a:pt x="239" y="477"/>
                    <a:pt x="268" y="507"/>
                    <a:pt x="298" y="522"/>
                  </a:cubicBezTo>
                  <a:cubicBezTo>
                    <a:pt x="328" y="551"/>
                    <a:pt x="358" y="566"/>
                    <a:pt x="402" y="581"/>
                  </a:cubicBezTo>
                  <a:cubicBezTo>
                    <a:pt x="432" y="596"/>
                    <a:pt x="462" y="611"/>
                    <a:pt x="492" y="626"/>
                  </a:cubicBezTo>
                  <a:lnTo>
                    <a:pt x="522" y="626"/>
                  </a:lnTo>
                  <a:cubicBezTo>
                    <a:pt x="539" y="632"/>
                    <a:pt x="555" y="635"/>
                    <a:pt x="568" y="636"/>
                  </a:cubicBezTo>
                  <a:lnTo>
                    <a:pt x="568" y="636"/>
                  </a:lnTo>
                  <a:lnTo>
                    <a:pt x="581" y="641"/>
                  </a:lnTo>
                  <a:cubicBezTo>
                    <a:pt x="595" y="644"/>
                    <a:pt x="609" y="646"/>
                    <a:pt x="623" y="646"/>
                  </a:cubicBezTo>
                  <a:cubicBezTo>
                    <a:pt x="668" y="646"/>
                    <a:pt x="711" y="627"/>
                    <a:pt x="745" y="581"/>
                  </a:cubicBezTo>
                  <a:cubicBezTo>
                    <a:pt x="769" y="544"/>
                    <a:pt x="774" y="487"/>
                    <a:pt x="758" y="435"/>
                  </a:cubicBezTo>
                  <a:lnTo>
                    <a:pt x="758" y="435"/>
                  </a:lnTo>
                  <a:cubicBezTo>
                    <a:pt x="753" y="404"/>
                    <a:pt x="742" y="381"/>
                    <a:pt x="730" y="358"/>
                  </a:cubicBezTo>
                  <a:cubicBezTo>
                    <a:pt x="730" y="343"/>
                    <a:pt x="715" y="343"/>
                    <a:pt x="715" y="328"/>
                  </a:cubicBezTo>
                  <a:cubicBezTo>
                    <a:pt x="700" y="298"/>
                    <a:pt x="670" y="283"/>
                    <a:pt x="656" y="254"/>
                  </a:cubicBezTo>
                  <a:cubicBezTo>
                    <a:pt x="626" y="224"/>
                    <a:pt x="596" y="209"/>
                    <a:pt x="566" y="179"/>
                  </a:cubicBezTo>
                  <a:cubicBezTo>
                    <a:pt x="536" y="149"/>
                    <a:pt x="507" y="134"/>
                    <a:pt x="477" y="105"/>
                  </a:cubicBezTo>
                  <a:cubicBezTo>
                    <a:pt x="447" y="90"/>
                    <a:pt x="417" y="60"/>
                    <a:pt x="388" y="45"/>
                  </a:cubicBezTo>
                  <a:cubicBezTo>
                    <a:pt x="343" y="15"/>
                    <a:pt x="298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553;p94">
              <a:extLst>
                <a:ext uri="{FF2B5EF4-FFF2-40B4-BE49-F238E27FC236}">
                  <a16:creationId xmlns:a16="http://schemas.microsoft.com/office/drawing/2014/main" id="{4453C9A7-4B45-0449-B4B8-4B709A57A79B}"/>
                </a:ext>
              </a:extLst>
            </p:cNvPr>
            <p:cNvSpPr/>
            <p:nvPr/>
          </p:nvSpPr>
          <p:spPr>
            <a:xfrm>
              <a:off x="2256750" y="713400"/>
              <a:ext cx="48625" cy="108675"/>
            </a:xfrm>
            <a:custGeom>
              <a:avLst/>
              <a:gdLst/>
              <a:ahLst/>
              <a:cxnLst/>
              <a:rect l="l" t="t" r="r" b="b"/>
              <a:pathLst>
                <a:path w="1945" h="4347" extrusionOk="0">
                  <a:moveTo>
                    <a:pt x="1546" y="1"/>
                  </a:moveTo>
                  <a:cubicBezTo>
                    <a:pt x="1508" y="1"/>
                    <a:pt x="1468" y="9"/>
                    <a:pt x="1430" y="27"/>
                  </a:cubicBezTo>
                  <a:cubicBezTo>
                    <a:pt x="1102" y="176"/>
                    <a:pt x="924" y="592"/>
                    <a:pt x="864" y="920"/>
                  </a:cubicBezTo>
                  <a:cubicBezTo>
                    <a:pt x="775" y="1337"/>
                    <a:pt x="834" y="1783"/>
                    <a:pt x="700" y="2185"/>
                  </a:cubicBezTo>
                  <a:cubicBezTo>
                    <a:pt x="581" y="2557"/>
                    <a:pt x="313" y="2855"/>
                    <a:pt x="164" y="3212"/>
                  </a:cubicBezTo>
                  <a:cubicBezTo>
                    <a:pt x="45" y="3555"/>
                    <a:pt x="1" y="4016"/>
                    <a:pt x="298" y="4299"/>
                  </a:cubicBezTo>
                  <a:cubicBezTo>
                    <a:pt x="335" y="4332"/>
                    <a:pt x="379" y="4346"/>
                    <a:pt x="422" y="4346"/>
                  </a:cubicBezTo>
                  <a:cubicBezTo>
                    <a:pt x="535" y="4346"/>
                    <a:pt x="643" y="4245"/>
                    <a:pt x="611" y="4105"/>
                  </a:cubicBezTo>
                  <a:cubicBezTo>
                    <a:pt x="537" y="3778"/>
                    <a:pt x="596" y="3495"/>
                    <a:pt x="760" y="3197"/>
                  </a:cubicBezTo>
                  <a:cubicBezTo>
                    <a:pt x="938" y="2900"/>
                    <a:pt x="1132" y="2632"/>
                    <a:pt x="1236" y="2304"/>
                  </a:cubicBezTo>
                  <a:cubicBezTo>
                    <a:pt x="1355" y="1947"/>
                    <a:pt x="1325" y="1560"/>
                    <a:pt x="1370" y="1188"/>
                  </a:cubicBezTo>
                  <a:cubicBezTo>
                    <a:pt x="1385" y="1054"/>
                    <a:pt x="1415" y="905"/>
                    <a:pt x="1474" y="771"/>
                  </a:cubicBezTo>
                  <a:cubicBezTo>
                    <a:pt x="1549" y="637"/>
                    <a:pt x="1638" y="548"/>
                    <a:pt x="1742" y="444"/>
                  </a:cubicBezTo>
                  <a:cubicBezTo>
                    <a:pt x="1944" y="254"/>
                    <a:pt x="1761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554;p94">
              <a:extLst>
                <a:ext uri="{FF2B5EF4-FFF2-40B4-BE49-F238E27FC236}">
                  <a16:creationId xmlns:a16="http://schemas.microsoft.com/office/drawing/2014/main" id="{B4936C14-7DBF-9F45-8F49-2E9546C80EC8}"/>
                </a:ext>
              </a:extLst>
            </p:cNvPr>
            <p:cNvSpPr/>
            <p:nvPr/>
          </p:nvSpPr>
          <p:spPr>
            <a:xfrm>
              <a:off x="2292625" y="664125"/>
              <a:ext cx="21450" cy="30775"/>
            </a:xfrm>
            <a:custGeom>
              <a:avLst/>
              <a:gdLst/>
              <a:ahLst/>
              <a:cxnLst/>
              <a:rect l="l" t="t" r="r" b="b"/>
              <a:pathLst>
                <a:path w="858" h="1231" extrusionOk="0">
                  <a:moveTo>
                    <a:pt x="218" y="494"/>
                  </a:moveTo>
                  <a:lnTo>
                    <a:pt x="218" y="494"/>
                  </a:lnTo>
                  <a:cubicBezTo>
                    <a:pt x="222" y="497"/>
                    <a:pt x="225" y="501"/>
                    <a:pt x="229" y="504"/>
                  </a:cubicBezTo>
                  <a:lnTo>
                    <a:pt x="229" y="504"/>
                  </a:lnTo>
                  <a:cubicBezTo>
                    <a:pt x="226" y="501"/>
                    <a:pt x="222" y="497"/>
                    <a:pt x="219" y="494"/>
                  </a:cubicBezTo>
                  <a:lnTo>
                    <a:pt x="219" y="494"/>
                  </a:lnTo>
                  <a:cubicBezTo>
                    <a:pt x="219" y="494"/>
                    <a:pt x="219" y="494"/>
                    <a:pt x="218" y="494"/>
                  </a:cubicBezTo>
                  <a:close/>
                  <a:moveTo>
                    <a:pt x="321" y="620"/>
                  </a:moveTo>
                  <a:cubicBezTo>
                    <a:pt x="327" y="632"/>
                    <a:pt x="333" y="645"/>
                    <a:pt x="337" y="658"/>
                  </a:cubicBezTo>
                  <a:cubicBezTo>
                    <a:pt x="329" y="641"/>
                    <a:pt x="325" y="629"/>
                    <a:pt x="321" y="620"/>
                  </a:cubicBezTo>
                  <a:close/>
                  <a:moveTo>
                    <a:pt x="291" y="1"/>
                  </a:moveTo>
                  <a:cubicBezTo>
                    <a:pt x="115" y="1"/>
                    <a:pt x="0" y="235"/>
                    <a:pt x="99" y="375"/>
                  </a:cubicBezTo>
                  <a:cubicBezTo>
                    <a:pt x="129" y="420"/>
                    <a:pt x="173" y="465"/>
                    <a:pt x="218" y="494"/>
                  </a:cubicBezTo>
                  <a:cubicBezTo>
                    <a:pt x="218" y="494"/>
                    <a:pt x="218" y="494"/>
                    <a:pt x="218" y="494"/>
                  </a:cubicBezTo>
                  <a:lnTo>
                    <a:pt x="218" y="494"/>
                  </a:lnTo>
                  <a:cubicBezTo>
                    <a:pt x="213" y="490"/>
                    <a:pt x="208" y="485"/>
                    <a:pt x="203" y="480"/>
                  </a:cubicBezTo>
                  <a:lnTo>
                    <a:pt x="203" y="480"/>
                  </a:lnTo>
                  <a:cubicBezTo>
                    <a:pt x="208" y="485"/>
                    <a:pt x="213" y="489"/>
                    <a:pt x="219" y="494"/>
                  </a:cubicBezTo>
                  <a:lnTo>
                    <a:pt x="219" y="494"/>
                  </a:lnTo>
                  <a:cubicBezTo>
                    <a:pt x="234" y="495"/>
                    <a:pt x="248" y="510"/>
                    <a:pt x="263" y="524"/>
                  </a:cubicBezTo>
                  <a:cubicBezTo>
                    <a:pt x="249" y="517"/>
                    <a:pt x="238" y="510"/>
                    <a:pt x="229" y="504"/>
                  </a:cubicBezTo>
                  <a:lnTo>
                    <a:pt x="229" y="504"/>
                  </a:lnTo>
                  <a:cubicBezTo>
                    <a:pt x="245" y="517"/>
                    <a:pt x="263" y="532"/>
                    <a:pt x="279" y="549"/>
                  </a:cubicBezTo>
                  <a:lnTo>
                    <a:pt x="279" y="549"/>
                  </a:lnTo>
                  <a:cubicBezTo>
                    <a:pt x="292" y="569"/>
                    <a:pt x="304" y="588"/>
                    <a:pt x="315" y="608"/>
                  </a:cubicBezTo>
                  <a:lnTo>
                    <a:pt x="315" y="608"/>
                  </a:lnTo>
                  <a:cubicBezTo>
                    <a:pt x="313" y="605"/>
                    <a:pt x="310" y="602"/>
                    <a:pt x="307" y="599"/>
                  </a:cubicBezTo>
                  <a:lnTo>
                    <a:pt x="307" y="599"/>
                  </a:lnTo>
                  <a:cubicBezTo>
                    <a:pt x="327" y="639"/>
                    <a:pt x="341" y="680"/>
                    <a:pt x="352" y="720"/>
                  </a:cubicBezTo>
                  <a:lnTo>
                    <a:pt x="352" y="720"/>
                  </a:lnTo>
                  <a:cubicBezTo>
                    <a:pt x="352" y="719"/>
                    <a:pt x="352" y="718"/>
                    <a:pt x="352" y="718"/>
                  </a:cubicBezTo>
                  <a:lnTo>
                    <a:pt x="352" y="718"/>
                  </a:lnTo>
                  <a:cubicBezTo>
                    <a:pt x="353" y="722"/>
                    <a:pt x="354" y="727"/>
                    <a:pt x="355" y="731"/>
                  </a:cubicBezTo>
                  <a:lnTo>
                    <a:pt x="355" y="731"/>
                  </a:lnTo>
                  <a:cubicBezTo>
                    <a:pt x="354" y="728"/>
                    <a:pt x="353" y="724"/>
                    <a:pt x="352" y="720"/>
                  </a:cubicBezTo>
                  <a:lnTo>
                    <a:pt x="352" y="720"/>
                  </a:lnTo>
                  <a:cubicBezTo>
                    <a:pt x="352" y="725"/>
                    <a:pt x="354" y="732"/>
                    <a:pt x="357" y="739"/>
                  </a:cubicBezTo>
                  <a:lnTo>
                    <a:pt x="357" y="739"/>
                  </a:lnTo>
                  <a:cubicBezTo>
                    <a:pt x="356" y="737"/>
                    <a:pt x="356" y="734"/>
                    <a:pt x="355" y="731"/>
                  </a:cubicBezTo>
                  <a:lnTo>
                    <a:pt x="355" y="731"/>
                  </a:lnTo>
                  <a:cubicBezTo>
                    <a:pt x="356" y="736"/>
                    <a:pt x="358" y="741"/>
                    <a:pt x="359" y="747"/>
                  </a:cubicBezTo>
                  <a:lnTo>
                    <a:pt x="359" y="747"/>
                  </a:lnTo>
                  <a:cubicBezTo>
                    <a:pt x="358" y="744"/>
                    <a:pt x="357" y="742"/>
                    <a:pt x="357" y="739"/>
                  </a:cubicBezTo>
                  <a:lnTo>
                    <a:pt x="357" y="739"/>
                  </a:lnTo>
                  <a:cubicBezTo>
                    <a:pt x="367" y="792"/>
                    <a:pt x="365" y="844"/>
                    <a:pt x="352" y="896"/>
                  </a:cubicBezTo>
                  <a:cubicBezTo>
                    <a:pt x="353" y="895"/>
                    <a:pt x="354" y="894"/>
                    <a:pt x="355" y="893"/>
                  </a:cubicBezTo>
                  <a:lnTo>
                    <a:pt x="355" y="893"/>
                  </a:lnTo>
                  <a:cubicBezTo>
                    <a:pt x="352" y="919"/>
                    <a:pt x="352" y="945"/>
                    <a:pt x="352" y="971"/>
                  </a:cubicBezTo>
                  <a:cubicBezTo>
                    <a:pt x="352" y="941"/>
                    <a:pt x="352" y="926"/>
                    <a:pt x="352" y="911"/>
                  </a:cubicBezTo>
                  <a:cubicBezTo>
                    <a:pt x="352" y="941"/>
                    <a:pt x="337" y="986"/>
                    <a:pt x="337" y="1015"/>
                  </a:cubicBezTo>
                  <a:cubicBezTo>
                    <a:pt x="322" y="1105"/>
                    <a:pt x="397" y="1179"/>
                    <a:pt x="456" y="1209"/>
                  </a:cubicBezTo>
                  <a:cubicBezTo>
                    <a:pt x="486" y="1224"/>
                    <a:pt x="514" y="1230"/>
                    <a:pt x="541" y="1230"/>
                  </a:cubicBezTo>
                  <a:cubicBezTo>
                    <a:pt x="595" y="1230"/>
                    <a:pt x="645" y="1204"/>
                    <a:pt x="694" y="1164"/>
                  </a:cubicBezTo>
                  <a:cubicBezTo>
                    <a:pt x="769" y="1105"/>
                    <a:pt x="813" y="986"/>
                    <a:pt x="843" y="881"/>
                  </a:cubicBezTo>
                  <a:cubicBezTo>
                    <a:pt x="858" y="762"/>
                    <a:pt x="858" y="643"/>
                    <a:pt x="828" y="524"/>
                  </a:cubicBezTo>
                  <a:cubicBezTo>
                    <a:pt x="798" y="420"/>
                    <a:pt x="739" y="316"/>
                    <a:pt x="679" y="227"/>
                  </a:cubicBezTo>
                  <a:cubicBezTo>
                    <a:pt x="650" y="197"/>
                    <a:pt x="620" y="152"/>
                    <a:pt x="575" y="122"/>
                  </a:cubicBezTo>
                  <a:cubicBezTo>
                    <a:pt x="545" y="93"/>
                    <a:pt x="516" y="78"/>
                    <a:pt x="486" y="48"/>
                  </a:cubicBezTo>
                  <a:cubicBezTo>
                    <a:pt x="441" y="18"/>
                    <a:pt x="382" y="3"/>
                    <a:pt x="322" y="3"/>
                  </a:cubicBezTo>
                  <a:cubicBezTo>
                    <a:pt x="312" y="2"/>
                    <a:pt x="301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555;p94">
              <a:extLst>
                <a:ext uri="{FF2B5EF4-FFF2-40B4-BE49-F238E27FC236}">
                  <a16:creationId xmlns:a16="http://schemas.microsoft.com/office/drawing/2014/main" id="{0AC0F7AA-C50B-9241-811F-F13DB0892292}"/>
                </a:ext>
              </a:extLst>
            </p:cNvPr>
            <p:cNvSpPr/>
            <p:nvPr/>
          </p:nvSpPr>
          <p:spPr>
            <a:xfrm>
              <a:off x="2490825" y="639025"/>
              <a:ext cx="24200" cy="34125"/>
            </a:xfrm>
            <a:custGeom>
              <a:avLst/>
              <a:gdLst/>
              <a:ahLst/>
              <a:cxnLst/>
              <a:rect l="l" t="t" r="r" b="b"/>
              <a:pathLst>
                <a:path w="968" h="1365" extrusionOk="0">
                  <a:moveTo>
                    <a:pt x="266" y="531"/>
                  </a:moveTo>
                  <a:lnTo>
                    <a:pt x="266" y="531"/>
                  </a:lnTo>
                  <a:cubicBezTo>
                    <a:pt x="267" y="531"/>
                    <a:pt x="268" y="531"/>
                    <a:pt x="268" y="531"/>
                  </a:cubicBezTo>
                  <a:cubicBezTo>
                    <a:pt x="278" y="537"/>
                    <a:pt x="281" y="540"/>
                    <a:pt x="281" y="540"/>
                  </a:cubicBezTo>
                  <a:cubicBezTo>
                    <a:pt x="281" y="540"/>
                    <a:pt x="274" y="535"/>
                    <a:pt x="266" y="531"/>
                  </a:cubicBezTo>
                  <a:close/>
                  <a:moveTo>
                    <a:pt x="246" y="1"/>
                  </a:moveTo>
                  <a:cubicBezTo>
                    <a:pt x="162" y="1"/>
                    <a:pt x="80" y="43"/>
                    <a:pt x="45" y="114"/>
                  </a:cubicBezTo>
                  <a:cubicBezTo>
                    <a:pt x="0" y="203"/>
                    <a:pt x="0" y="337"/>
                    <a:pt x="90" y="397"/>
                  </a:cubicBezTo>
                  <a:cubicBezTo>
                    <a:pt x="134" y="442"/>
                    <a:pt x="179" y="486"/>
                    <a:pt x="238" y="516"/>
                  </a:cubicBezTo>
                  <a:cubicBezTo>
                    <a:pt x="243" y="521"/>
                    <a:pt x="246" y="524"/>
                    <a:pt x="249" y="526"/>
                  </a:cubicBezTo>
                  <a:lnTo>
                    <a:pt x="249" y="526"/>
                  </a:lnTo>
                  <a:cubicBezTo>
                    <a:pt x="250" y="527"/>
                    <a:pt x="251" y="529"/>
                    <a:pt x="253" y="531"/>
                  </a:cubicBezTo>
                  <a:cubicBezTo>
                    <a:pt x="283" y="546"/>
                    <a:pt x="298" y="561"/>
                    <a:pt x="313" y="576"/>
                  </a:cubicBezTo>
                  <a:cubicBezTo>
                    <a:pt x="328" y="590"/>
                    <a:pt x="343" y="605"/>
                    <a:pt x="358" y="620"/>
                  </a:cubicBezTo>
                  <a:cubicBezTo>
                    <a:pt x="366" y="628"/>
                    <a:pt x="369" y="636"/>
                    <a:pt x="373" y="645"/>
                  </a:cubicBezTo>
                  <a:lnTo>
                    <a:pt x="373" y="645"/>
                  </a:lnTo>
                  <a:cubicBezTo>
                    <a:pt x="372" y="643"/>
                    <a:pt x="371" y="643"/>
                    <a:pt x="371" y="643"/>
                  </a:cubicBezTo>
                  <a:lnTo>
                    <a:pt x="371" y="643"/>
                  </a:lnTo>
                  <a:cubicBezTo>
                    <a:pt x="369" y="643"/>
                    <a:pt x="370" y="645"/>
                    <a:pt x="372" y="650"/>
                  </a:cubicBezTo>
                  <a:cubicBezTo>
                    <a:pt x="402" y="695"/>
                    <a:pt x="432" y="724"/>
                    <a:pt x="447" y="769"/>
                  </a:cubicBezTo>
                  <a:cubicBezTo>
                    <a:pt x="456" y="778"/>
                    <a:pt x="466" y="794"/>
                    <a:pt x="471" y="808"/>
                  </a:cubicBezTo>
                  <a:lnTo>
                    <a:pt x="471" y="808"/>
                  </a:lnTo>
                  <a:cubicBezTo>
                    <a:pt x="469" y="803"/>
                    <a:pt x="466" y="800"/>
                    <a:pt x="464" y="800"/>
                  </a:cubicBezTo>
                  <a:lnTo>
                    <a:pt x="464" y="800"/>
                  </a:lnTo>
                  <a:cubicBezTo>
                    <a:pt x="462" y="800"/>
                    <a:pt x="463" y="808"/>
                    <a:pt x="477" y="829"/>
                  </a:cubicBezTo>
                  <a:cubicBezTo>
                    <a:pt x="477" y="823"/>
                    <a:pt x="475" y="816"/>
                    <a:pt x="471" y="808"/>
                  </a:cubicBezTo>
                  <a:lnTo>
                    <a:pt x="471" y="808"/>
                  </a:lnTo>
                  <a:cubicBezTo>
                    <a:pt x="474" y="813"/>
                    <a:pt x="477" y="820"/>
                    <a:pt x="477" y="829"/>
                  </a:cubicBezTo>
                  <a:cubicBezTo>
                    <a:pt x="477" y="829"/>
                    <a:pt x="491" y="844"/>
                    <a:pt x="491" y="858"/>
                  </a:cubicBezTo>
                  <a:cubicBezTo>
                    <a:pt x="506" y="903"/>
                    <a:pt x="521" y="948"/>
                    <a:pt x="536" y="992"/>
                  </a:cubicBezTo>
                  <a:cubicBezTo>
                    <a:pt x="536" y="1022"/>
                    <a:pt x="536" y="1037"/>
                    <a:pt x="551" y="1067"/>
                  </a:cubicBezTo>
                  <a:cubicBezTo>
                    <a:pt x="551" y="1082"/>
                    <a:pt x="551" y="1082"/>
                    <a:pt x="551" y="1097"/>
                  </a:cubicBezTo>
                  <a:cubicBezTo>
                    <a:pt x="563" y="1166"/>
                    <a:pt x="565" y="1244"/>
                    <a:pt x="615" y="1297"/>
                  </a:cubicBezTo>
                  <a:lnTo>
                    <a:pt x="615" y="1297"/>
                  </a:lnTo>
                  <a:cubicBezTo>
                    <a:pt x="636" y="1327"/>
                    <a:pt x="672" y="1354"/>
                    <a:pt x="715" y="1364"/>
                  </a:cubicBezTo>
                  <a:cubicBezTo>
                    <a:pt x="748" y="1364"/>
                    <a:pt x="782" y="1355"/>
                    <a:pt x="810" y="1339"/>
                  </a:cubicBezTo>
                  <a:lnTo>
                    <a:pt x="810" y="1339"/>
                  </a:lnTo>
                  <a:cubicBezTo>
                    <a:pt x="942" y="1281"/>
                    <a:pt x="968" y="1058"/>
                    <a:pt x="968" y="948"/>
                  </a:cubicBezTo>
                  <a:cubicBezTo>
                    <a:pt x="953" y="799"/>
                    <a:pt x="923" y="665"/>
                    <a:pt x="864" y="546"/>
                  </a:cubicBezTo>
                  <a:cubicBezTo>
                    <a:pt x="819" y="427"/>
                    <a:pt x="745" y="323"/>
                    <a:pt x="655" y="233"/>
                  </a:cubicBezTo>
                  <a:cubicBezTo>
                    <a:pt x="566" y="129"/>
                    <a:pt x="447" y="40"/>
                    <a:pt x="313" y="10"/>
                  </a:cubicBezTo>
                  <a:cubicBezTo>
                    <a:pt x="291" y="4"/>
                    <a:pt x="269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556;p94">
              <a:extLst>
                <a:ext uri="{FF2B5EF4-FFF2-40B4-BE49-F238E27FC236}">
                  <a16:creationId xmlns:a16="http://schemas.microsoft.com/office/drawing/2014/main" id="{A26C84C1-B59F-3B46-85B9-B93AC10AA2CA}"/>
                </a:ext>
              </a:extLst>
            </p:cNvPr>
            <p:cNvSpPr/>
            <p:nvPr/>
          </p:nvSpPr>
          <p:spPr>
            <a:xfrm>
              <a:off x="2524725" y="493350"/>
              <a:ext cx="68000" cy="86225"/>
            </a:xfrm>
            <a:custGeom>
              <a:avLst/>
              <a:gdLst/>
              <a:ahLst/>
              <a:cxnLst/>
              <a:rect l="l" t="t" r="r" b="b"/>
              <a:pathLst>
                <a:path w="2720" h="3449" extrusionOk="0">
                  <a:moveTo>
                    <a:pt x="2501" y="1"/>
                  </a:moveTo>
                  <a:cubicBezTo>
                    <a:pt x="2468" y="1"/>
                    <a:pt x="2432" y="10"/>
                    <a:pt x="2395" y="32"/>
                  </a:cubicBezTo>
                  <a:cubicBezTo>
                    <a:pt x="2127" y="166"/>
                    <a:pt x="1919" y="478"/>
                    <a:pt x="1755" y="731"/>
                  </a:cubicBezTo>
                  <a:cubicBezTo>
                    <a:pt x="1577" y="984"/>
                    <a:pt x="1413" y="1252"/>
                    <a:pt x="1249" y="1535"/>
                  </a:cubicBezTo>
                  <a:cubicBezTo>
                    <a:pt x="1100" y="1803"/>
                    <a:pt x="937" y="2056"/>
                    <a:pt x="758" y="2309"/>
                  </a:cubicBezTo>
                  <a:cubicBezTo>
                    <a:pt x="579" y="2562"/>
                    <a:pt x="341" y="2771"/>
                    <a:pt x="148" y="3009"/>
                  </a:cubicBezTo>
                  <a:cubicBezTo>
                    <a:pt x="0" y="3193"/>
                    <a:pt x="126" y="3448"/>
                    <a:pt x="326" y="3448"/>
                  </a:cubicBezTo>
                  <a:cubicBezTo>
                    <a:pt x="368" y="3448"/>
                    <a:pt x="413" y="3437"/>
                    <a:pt x="460" y="3411"/>
                  </a:cubicBezTo>
                  <a:cubicBezTo>
                    <a:pt x="743" y="3262"/>
                    <a:pt x="966" y="2964"/>
                    <a:pt x="1145" y="2726"/>
                  </a:cubicBezTo>
                  <a:cubicBezTo>
                    <a:pt x="1338" y="2458"/>
                    <a:pt x="1502" y="2190"/>
                    <a:pt x="1666" y="1907"/>
                  </a:cubicBezTo>
                  <a:cubicBezTo>
                    <a:pt x="1815" y="1625"/>
                    <a:pt x="1964" y="1342"/>
                    <a:pt x="2127" y="1074"/>
                  </a:cubicBezTo>
                  <a:cubicBezTo>
                    <a:pt x="2217" y="940"/>
                    <a:pt x="2291" y="806"/>
                    <a:pt x="2380" y="687"/>
                  </a:cubicBezTo>
                  <a:cubicBezTo>
                    <a:pt x="2470" y="553"/>
                    <a:pt x="2589" y="419"/>
                    <a:pt x="2648" y="285"/>
                  </a:cubicBezTo>
                  <a:cubicBezTo>
                    <a:pt x="2719" y="143"/>
                    <a:pt x="2630" y="1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557;p94">
              <a:extLst>
                <a:ext uri="{FF2B5EF4-FFF2-40B4-BE49-F238E27FC236}">
                  <a16:creationId xmlns:a16="http://schemas.microsoft.com/office/drawing/2014/main" id="{81F5E38C-3CA0-FE44-A3A8-AB93CA3C8AFE}"/>
                </a:ext>
              </a:extLst>
            </p:cNvPr>
            <p:cNvSpPr/>
            <p:nvPr/>
          </p:nvSpPr>
          <p:spPr>
            <a:xfrm>
              <a:off x="2541050" y="525375"/>
              <a:ext cx="28275" cy="17700"/>
            </a:xfrm>
            <a:custGeom>
              <a:avLst/>
              <a:gdLst/>
              <a:ahLst/>
              <a:cxnLst/>
              <a:rect l="l" t="t" r="r" b="b"/>
              <a:pathLst>
                <a:path w="1131" h="708" extrusionOk="0">
                  <a:moveTo>
                    <a:pt x="626" y="103"/>
                  </a:moveTo>
                  <a:lnTo>
                    <a:pt x="626" y="103"/>
                  </a:lnTo>
                  <a:cubicBezTo>
                    <a:pt x="616" y="108"/>
                    <a:pt x="606" y="114"/>
                    <a:pt x="596" y="120"/>
                  </a:cubicBezTo>
                  <a:cubicBezTo>
                    <a:pt x="605" y="111"/>
                    <a:pt x="614" y="108"/>
                    <a:pt x="626" y="103"/>
                  </a:cubicBezTo>
                  <a:close/>
                  <a:moveTo>
                    <a:pt x="942" y="0"/>
                  </a:moveTo>
                  <a:cubicBezTo>
                    <a:pt x="936" y="0"/>
                    <a:pt x="930" y="0"/>
                    <a:pt x="924" y="1"/>
                  </a:cubicBezTo>
                  <a:lnTo>
                    <a:pt x="849" y="1"/>
                  </a:lnTo>
                  <a:cubicBezTo>
                    <a:pt x="837" y="7"/>
                    <a:pt x="827" y="12"/>
                    <a:pt x="820" y="16"/>
                  </a:cubicBezTo>
                  <a:lnTo>
                    <a:pt x="819" y="16"/>
                  </a:lnTo>
                  <a:cubicBezTo>
                    <a:pt x="819" y="16"/>
                    <a:pt x="819" y="16"/>
                    <a:pt x="819" y="16"/>
                  </a:cubicBezTo>
                  <a:lnTo>
                    <a:pt x="819" y="16"/>
                  </a:lnTo>
                  <a:cubicBezTo>
                    <a:pt x="806" y="23"/>
                    <a:pt x="801" y="26"/>
                    <a:pt x="803" y="26"/>
                  </a:cubicBezTo>
                  <a:cubicBezTo>
                    <a:pt x="803" y="26"/>
                    <a:pt x="804" y="26"/>
                    <a:pt x="804" y="26"/>
                  </a:cubicBezTo>
                  <a:lnTo>
                    <a:pt x="804" y="26"/>
                  </a:lnTo>
                  <a:cubicBezTo>
                    <a:pt x="765" y="49"/>
                    <a:pt x="727" y="62"/>
                    <a:pt x="700" y="76"/>
                  </a:cubicBezTo>
                  <a:lnTo>
                    <a:pt x="745" y="46"/>
                  </a:lnTo>
                  <a:lnTo>
                    <a:pt x="745" y="46"/>
                  </a:lnTo>
                  <a:cubicBezTo>
                    <a:pt x="714" y="66"/>
                    <a:pt x="676" y="80"/>
                    <a:pt x="641" y="96"/>
                  </a:cubicBezTo>
                  <a:lnTo>
                    <a:pt x="641" y="96"/>
                  </a:lnTo>
                  <a:cubicBezTo>
                    <a:pt x="527" y="139"/>
                    <a:pt x="413" y="180"/>
                    <a:pt x="298" y="195"/>
                  </a:cubicBezTo>
                  <a:cubicBezTo>
                    <a:pt x="254" y="210"/>
                    <a:pt x="209" y="210"/>
                    <a:pt x="164" y="239"/>
                  </a:cubicBezTo>
                  <a:cubicBezTo>
                    <a:pt x="105" y="269"/>
                    <a:pt x="45" y="344"/>
                    <a:pt x="30" y="403"/>
                  </a:cubicBezTo>
                  <a:cubicBezTo>
                    <a:pt x="1" y="507"/>
                    <a:pt x="60" y="611"/>
                    <a:pt x="150" y="671"/>
                  </a:cubicBezTo>
                  <a:cubicBezTo>
                    <a:pt x="164" y="686"/>
                    <a:pt x="209" y="686"/>
                    <a:pt x="239" y="701"/>
                  </a:cubicBezTo>
                  <a:cubicBezTo>
                    <a:pt x="254" y="706"/>
                    <a:pt x="269" y="707"/>
                    <a:pt x="284" y="707"/>
                  </a:cubicBezTo>
                  <a:cubicBezTo>
                    <a:pt x="315" y="707"/>
                    <a:pt x="348" y="701"/>
                    <a:pt x="388" y="701"/>
                  </a:cubicBezTo>
                  <a:cubicBezTo>
                    <a:pt x="522" y="671"/>
                    <a:pt x="656" y="611"/>
                    <a:pt x="760" y="552"/>
                  </a:cubicBezTo>
                  <a:cubicBezTo>
                    <a:pt x="834" y="507"/>
                    <a:pt x="894" y="463"/>
                    <a:pt x="953" y="418"/>
                  </a:cubicBezTo>
                  <a:cubicBezTo>
                    <a:pt x="968" y="403"/>
                    <a:pt x="998" y="373"/>
                    <a:pt x="1013" y="358"/>
                  </a:cubicBezTo>
                  <a:cubicBezTo>
                    <a:pt x="1058" y="314"/>
                    <a:pt x="1087" y="269"/>
                    <a:pt x="1102" y="224"/>
                  </a:cubicBezTo>
                  <a:cubicBezTo>
                    <a:pt x="1130" y="126"/>
                    <a:pt x="1052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558;p94">
              <a:extLst>
                <a:ext uri="{FF2B5EF4-FFF2-40B4-BE49-F238E27FC236}">
                  <a16:creationId xmlns:a16="http://schemas.microsoft.com/office/drawing/2014/main" id="{9EF7E915-8992-864D-99EB-D60A6C7D8327}"/>
                </a:ext>
              </a:extLst>
            </p:cNvPr>
            <p:cNvSpPr/>
            <p:nvPr/>
          </p:nvSpPr>
          <p:spPr>
            <a:xfrm>
              <a:off x="2606175" y="517375"/>
              <a:ext cx="20125" cy="32725"/>
            </a:xfrm>
            <a:custGeom>
              <a:avLst/>
              <a:gdLst/>
              <a:ahLst/>
              <a:cxnLst/>
              <a:rect l="l" t="t" r="r" b="b"/>
              <a:pathLst>
                <a:path w="805" h="1309" extrusionOk="0">
                  <a:moveTo>
                    <a:pt x="226" y="521"/>
                  </a:moveTo>
                  <a:lnTo>
                    <a:pt x="226" y="521"/>
                  </a:lnTo>
                  <a:cubicBezTo>
                    <a:pt x="225" y="521"/>
                    <a:pt x="227" y="527"/>
                    <a:pt x="239" y="544"/>
                  </a:cubicBezTo>
                  <a:cubicBezTo>
                    <a:pt x="239" y="535"/>
                    <a:pt x="228" y="521"/>
                    <a:pt x="226" y="521"/>
                  </a:cubicBezTo>
                  <a:close/>
                  <a:moveTo>
                    <a:pt x="279" y="591"/>
                  </a:moveTo>
                  <a:cubicBezTo>
                    <a:pt x="279" y="591"/>
                    <a:pt x="280" y="595"/>
                    <a:pt x="283" y="604"/>
                  </a:cubicBezTo>
                  <a:cubicBezTo>
                    <a:pt x="283" y="605"/>
                    <a:pt x="283" y="605"/>
                    <a:pt x="283" y="606"/>
                  </a:cubicBezTo>
                  <a:lnTo>
                    <a:pt x="283" y="606"/>
                  </a:lnTo>
                  <a:cubicBezTo>
                    <a:pt x="281" y="598"/>
                    <a:pt x="279" y="591"/>
                    <a:pt x="279" y="591"/>
                  </a:cubicBezTo>
                  <a:close/>
                  <a:moveTo>
                    <a:pt x="251" y="1"/>
                  </a:moveTo>
                  <a:cubicBezTo>
                    <a:pt x="155" y="1"/>
                    <a:pt x="67" y="57"/>
                    <a:pt x="30" y="143"/>
                  </a:cubicBezTo>
                  <a:cubicBezTo>
                    <a:pt x="15" y="187"/>
                    <a:pt x="1" y="247"/>
                    <a:pt x="15" y="306"/>
                  </a:cubicBezTo>
                  <a:cubicBezTo>
                    <a:pt x="42" y="360"/>
                    <a:pt x="69" y="389"/>
                    <a:pt x="117" y="427"/>
                  </a:cubicBezTo>
                  <a:lnTo>
                    <a:pt x="117" y="427"/>
                  </a:lnTo>
                  <a:cubicBezTo>
                    <a:pt x="113" y="424"/>
                    <a:pt x="110" y="423"/>
                    <a:pt x="108" y="423"/>
                  </a:cubicBezTo>
                  <a:lnTo>
                    <a:pt x="108" y="423"/>
                  </a:lnTo>
                  <a:cubicBezTo>
                    <a:pt x="105" y="423"/>
                    <a:pt x="107" y="428"/>
                    <a:pt x="120" y="440"/>
                  </a:cubicBezTo>
                  <a:cubicBezTo>
                    <a:pt x="135" y="455"/>
                    <a:pt x="164" y="470"/>
                    <a:pt x="179" y="485"/>
                  </a:cubicBezTo>
                  <a:cubicBezTo>
                    <a:pt x="185" y="488"/>
                    <a:pt x="188" y="489"/>
                    <a:pt x="189" y="489"/>
                  </a:cubicBezTo>
                  <a:cubicBezTo>
                    <a:pt x="193" y="489"/>
                    <a:pt x="164" y="470"/>
                    <a:pt x="164" y="470"/>
                  </a:cubicBezTo>
                  <a:cubicBezTo>
                    <a:pt x="179" y="470"/>
                    <a:pt x="179" y="485"/>
                    <a:pt x="194" y="485"/>
                  </a:cubicBezTo>
                  <a:cubicBezTo>
                    <a:pt x="209" y="500"/>
                    <a:pt x="224" y="515"/>
                    <a:pt x="239" y="530"/>
                  </a:cubicBezTo>
                  <a:cubicBezTo>
                    <a:pt x="239" y="540"/>
                    <a:pt x="253" y="557"/>
                    <a:pt x="252" y="557"/>
                  </a:cubicBezTo>
                  <a:cubicBezTo>
                    <a:pt x="251" y="557"/>
                    <a:pt x="248" y="554"/>
                    <a:pt x="239" y="545"/>
                  </a:cubicBezTo>
                  <a:lnTo>
                    <a:pt x="239" y="545"/>
                  </a:lnTo>
                  <a:cubicBezTo>
                    <a:pt x="254" y="560"/>
                    <a:pt x="269" y="574"/>
                    <a:pt x="269" y="589"/>
                  </a:cubicBezTo>
                  <a:cubicBezTo>
                    <a:pt x="283" y="604"/>
                    <a:pt x="283" y="604"/>
                    <a:pt x="283" y="619"/>
                  </a:cubicBezTo>
                  <a:cubicBezTo>
                    <a:pt x="284" y="619"/>
                    <a:pt x="284" y="620"/>
                    <a:pt x="284" y="620"/>
                  </a:cubicBezTo>
                  <a:lnTo>
                    <a:pt x="284" y="620"/>
                  </a:lnTo>
                  <a:cubicBezTo>
                    <a:pt x="285" y="631"/>
                    <a:pt x="289" y="644"/>
                    <a:pt x="298" y="664"/>
                  </a:cubicBezTo>
                  <a:cubicBezTo>
                    <a:pt x="298" y="664"/>
                    <a:pt x="298" y="678"/>
                    <a:pt x="298" y="693"/>
                  </a:cubicBezTo>
                  <a:cubicBezTo>
                    <a:pt x="298" y="704"/>
                    <a:pt x="298" y="718"/>
                    <a:pt x="298" y="738"/>
                  </a:cubicBezTo>
                  <a:cubicBezTo>
                    <a:pt x="298" y="768"/>
                    <a:pt x="298" y="783"/>
                    <a:pt x="283" y="797"/>
                  </a:cubicBezTo>
                  <a:cubicBezTo>
                    <a:pt x="283" y="807"/>
                    <a:pt x="277" y="831"/>
                    <a:pt x="272" y="849"/>
                  </a:cubicBezTo>
                  <a:lnTo>
                    <a:pt x="272" y="849"/>
                  </a:lnTo>
                  <a:cubicBezTo>
                    <a:pt x="271" y="851"/>
                    <a:pt x="270" y="854"/>
                    <a:pt x="269" y="857"/>
                  </a:cubicBezTo>
                  <a:cubicBezTo>
                    <a:pt x="269" y="857"/>
                    <a:pt x="269" y="872"/>
                    <a:pt x="254" y="887"/>
                  </a:cubicBezTo>
                  <a:cubicBezTo>
                    <a:pt x="254" y="902"/>
                    <a:pt x="239" y="917"/>
                    <a:pt x="224" y="931"/>
                  </a:cubicBezTo>
                  <a:cubicBezTo>
                    <a:pt x="209" y="976"/>
                    <a:pt x="194" y="1006"/>
                    <a:pt x="164" y="1051"/>
                  </a:cubicBezTo>
                  <a:cubicBezTo>
                    <a:pt x="135" y="1110"/>
                    <a:pt x="135" y="1184"/>
                    <a:pt x="179" y="1244"/>
                  </a:cubicBezTo>
                  <a:cubicBezTo>
                    <a:pt x="213" y="1290"/>
                    <a:pt x="265" y="1309"/>
                    <a:pt x="314" y="1309"/>
                  </a:cubicBezTo>
                  <a:cubicBezTo>
                    <a:pt x="329" y="1309"/>
                    <a:pt x="344" y="1307"/>
                    <a:pt x="358" y="1304"/>
                  </a:cubicBezTo>
                  <a:cubicBezTo>
                    <a:pt x="641" y="1244"/>
                    <a:pt x="804" y="917"/>
                    <a:pt x="789" y="664"/>
                  </a:cubicBezTo>
                  <a:cubicBezTo>
                    <a:pt x="775" y="381"/>
                    <a:pt x="596" y="83"/>
                    <a:pt x="313" y="9"/>
                  </a:cubicBezTo>
                  <a:cubicBezTo>
                    <a:pt x="292" y="3"/>
                    <a:pt x="272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559;p94">
              <a:extLst>
                <a:ext uri="{FF2B5EF4-FFF2-40B4-BE49-F238E27FC236}">
                  <a16:creationId xmlns:a16="http://schemas.microsoft.com/office/drawing/2014/main" id="{EBE6210E-01B7-A34F-A4B0-DA79AF516B62}"/>
                </a:ext>
              </a:extLst>
            </p:cNvPr>
            <p:cNvSpPr/>
            <p:nvPr/>
          </p:nvSpPr>
          <p:spPr>
            <a:xfrm>
              <a:off x="2424950" y="652475"/>
              <a:ext cx="42450" cy="105000"/>
            </a:xfrm>
            <a:custGeom>
              <a:avLst/>
              <a:gdLst/>
              <a:ahLst/>
              <a:cxnLst/>
              <a:rect l="l" t="t" r="r" b="b"/>
              <a:pathLst>
                <a:path w="1698" h="4200" extrusionOk="0">
                  <a:moveTo>
                    <a:pt x="366" y="0"/>
                  </a:moveTo>
                  <a:cubicBezTo>
                    <a:pt x="294" y="0"/>
                    <a:pt x="218" y="42"/>
                    <a:pt x="194" y="112"/>
                  </a:cubicBezTo>
                  <a:cubicBezTo>
                    <a:pt x="1" y="752"/>
                    <a:pt x="224" y="1526"/>
                    <a:pt x="492" y="2121"/>
                  </a:cubicBezTo>
                  <a:cubicBezTo>
                    <a:pt x="760" y="2717"/>
                    <a:pt x="1102" y="3268"/>
                    <a:pt x="1087" y="3937"/>
                  </a:cubicBezTo>
                  <a:cubicBezTo>
                    <a:pt x="1087" y="4114"/>
                    <a:pt x="1211" y="4200"/>
                    <a:pt x="1340" y="4200"/>
                  </a:cubicBezTo>
                  <a:cubicBezTo>
                    <a:pt x="1471" y="4200"/>
                    <a:pt x="1608" y="4110"/>
                    <a:pt x="1623" y="3937"/>
                  </a:cubicBezTo>
                  <a:cubicBezTo>
                    <a:pt x="1698" y="3282"/>
                    <a:pt x="1311" y="2657"/>
                    <a:pt x="1013" y="2107"/>
                  </a:cubicBezTo>
                  <a:cubicBezTo>
                    <a:pt x="864" y="1809"/>
                    <a:pt x="730" y="1496"/>
                    <a:pt x="641" y="1169"/>
                  </a:cubicBezTo>
                  <a:cubicBezTo>
                    <a:pt x="551" y="812"/>
                    <a:pt x="551" y="469"/>
                    <a:pt x="507" y="112"/>
                  </a:cubicBezTo>
                  <a:cubicBezTo>
                    <a:pt x="493" y="34"/>
                    <a:pt x="43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560;p94">
              <a:extLst>
                <a:ext uri="{FF2B5EF4-FFF2-40B4-BE49-F238E27FC236}">
                  <a16:creationId xmlns:a16="http://schemas.microsoft.com/office/drawing/2014/main" id="{57CB1451-0E29-EF4D-B95E-93E6EFD1B395}"/>
                </a:ext>
              </a:extLst>
            </p:cNvPr>
            <p:cNvSpPr/>
            <p:nvPr/>
          </p:nvSpPr>
          <p:spPr>
            <a:xfrm>
              <a:off x="2434625" y="709825"/>
              <a:ext cx="17050" cy="42225"/>
            </a:xfrm>
            <a:custGeom>
              <a:avLst/>
              <a:gdLst/>
              <a:ahLst/>
              <a:cxnLst/>
              <a:rect l="l" t="t" r="r" b="b"/>
              <a:pathLst>
                <a:path w="682" h="1689" extrusionOk="0">
                  <a:moveTo>
                    <a:pt x="499" y="0"/>
                  </a:moveTo>
                  <a:cubicBezTo>
                    <a:pt x="470" y="0"/>
                    <a:pt x="442" y="7"/>
                    <a:pt x="417" y="21"/>
                  </a:cubicBezTo>
                  <a:cubicBezTo>
                    <a:pt x="313" y="95"/>
                    <a:pt x="224" y="214"/>
                    <a:pt x="179" y="334"/>
                  </a:cubicBezTo>
                  <a:cubicBezTo>
                    <a:pt x="120" y="468"/>
                    <a:pt x="60" y="587"/>
                    <a:pt x="45" y="721"/>
                  </a:cubicBezTo>
                  <a:cubicBezTo>
                    <a:pt x="16" y="855"/>
                    <a:pt x="1" y="988"/>
                    <a:pt x="1" y="1122"/>
                  </a:cubicBezTo>
                  <a:cubicBezTo>
                    <a:pt x="1" y="1286"/>
                    <a:pt x="1" y="1435"/>
                    <a:pt x="75" y="1569"/>
                  </a:cubicBezTo>
                  <a:cubicBezTo>
                    <a:pt x="135" y="1658"/>
                    <a:pt x="224" y="1688"/>
                    <a:pt x="313" y="1688"/>
                  </a:cubicBezTo>
                  <a:cubicBezTo>
                    <a:pt x="403" y="1673"/>
                    <a:pt x="492" y="1599"/>
                    <a:pt x="507" y="1509"/>
                  </a:cubicBezTo>
                  <a:cubicBezTo>
                    <a:pt x="522" y="1435"/>
                    <a:pt x="522" y="1376"/>
                    <a:pt x="522" y="1301"/>
                  </a:cubicBezTo>
                  <a:cubicBezTo>
                    <a:pt x="507" y="1242"/>
                    <a:pt x="507" y="1182"/>
                    <a:pt x="507" y="1122"/>
                  </a:cubicBezTo>
                  <a:cubicBezTo>
                    <a:pt x="507" y="1078"/>
                    <a:pt x="507" y="1018"/>
                    <a:pt x="507" y="974"/>
                  </a:cubicBezTo>
                  <a:cubicBezTo>
                    <a:pt x="507" y="944"/>
                    <a:pt x="507" y="914"/>
                    <a:pt x="507" y="884"/>
                  </a:cubicBezTo>
                  <a:cubicBezTo>
                    <a:pt x="507" y="869"/>
                    <a:pt x="522" y="855"/>
                    <a:pt x="522" y="840"/>
                  </a:cubicBezTo>
                  <a:cubicBezTo>
                    <a:pt x="537" y="735"/>
                    <a:pt x="551" y="631"/>
                    <a:pt x="581" y="527"/>
                  </a:cubicBezTo>
                  <a:cubicBezTo>
                    <a:pt x="626" y="408"/>
                    <a:pt x="670" y="289"/>
                    <a:pt x="670" y="170"/>
                  </a:cubicBezTo>
                  <a:cubicBezTo>
                    <a:pt x="682" y="68"/>
                    <a:pt x="589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561;p94">
              <a:extLst>
                <a:ext uri="{FF2B5EF4-FFF2-40B4-BE49-F238E27FC236}">
                  <a16:creationId xmlns:a16="http://schemas.microsoft.com/office/drawing/2014/main" id="{810C785D-480B-4B40-8EFD-8CB6891F7BFE}"/>
                </a:ext>
              </a:extLst>
            </p:cNvPr>
            <p:cNvSpPr/>
            <p:nvPr/>
          </p:nvSpPr>
          <p:spPr>
            <a:xfrm>
              <a:off x="2458825" y="798075"/>
              <a:ext cx="24200" cy="23550"/>
            </a:xfrm>
            <a:custGeom>
              <a:avLst/>
              <a:gdLst/>
              <a:ahLst/>
              <a:cxnLst/>
              <a:rect l="l" t="t" r="r" b="b"/>
              <a:pathLst>
                <a:path w="968" h="942" extrusionOk="0">
                  <a:moveTo>
                    <a:pt x="625" y="153"/>
                  </a:moveTo>
                  <a:lnTo>
                    <a:pt x="625" y="153"/>
                  </a:lnTo>
                  <a:cubicBezTo>
                    <a:pt x="623" y="160"/>
                    <a:pt x="620" y="168"/>
                    <a:pt x="618" y="175"/>
                  </a:cubicBezTo>
                  <a:lnTo>
                    <a:pt x="618" y="175"/>
                  </a:lnTo>
                  <a:cubicBezTo>
                    <a:pt x="622" y="168"/>
                    <a:pt x="625" y="160"/>
                    <a:pt x="625" y="153"/>
                  </a:cubicBezTo>
                  <a:close/>
                  <a:moveTo>
                    <a:pt x="620" y="174"/>
                  </a:moveTo>
                  <a:cubicBezTo>
                    <a:pt x="619" y="175"/>
                    <a:pt x="618" y="177"/>
                    <a:pt x="617" y="178"/>
                  </a:cubicBezTo>
                  <a:lnTo>
                    <a:pt x="617" y="178"/>
                  </a:lnTo>
                  <a:cubicBezTo>
                    <a:pt x="617" y="177"/>
                    <a:pt x="618" y="176"/>
                    <a:pt x="618" y="175"/>
                  </a:cubicBezTo>
                  <a:lnTo>
                    <a:pt x="618" y="175"/>
                  </a:lnTo>
                  <a:cubicBezTo>
                    <a:pt x="617" y="177"/>
                    <a:pt x="615" y="180"/>
                    <a:pt x="614" y="182"/>
                  </a:cubicBezTo>
                  <a:lnTo>
                    <a:pt x="614" y="182"/>
                  </a:lnTo>
                  <a:cubicBezTo>
                    <a:pt x="609" y="192"/>
                    <a:pt x="606" y="202"/>
                    <a:pt x="596" y="212"/>
                  </a:cubicBezTo>
                  <a:lnTo>
                    <a:pt x="596" y="212"/>
                  </a:lnTo>
                  <a:cubicBezTo>
                    <a:pt x="601" y="207"/>
                    <a:pt x="607" y="199"/>
                    <a:pt x="611" y="191"/>
                  </a:cubicBezTo>
                  <a:lnTo>
                    <a:pt x="611" y="191"/>
                  </a:lnTo>
                  <a:cubicBezTo>
                    <a:pt x="611" y="193"/>
                    <a:pt x="610" y="195"/>
                    <a:pt x="610" y="197"/>
                  </a:cubicBezTo>
                  <a:cubicBezTo>
                    <a:pt x="612" y="193"/>
                    <a:pt x="613" y="190"/>
                    <a:pt x="614" y="186"/>
                  </a:cubicBezTo>
                  <a:lnTo>
                    <a:pt x="614" y="186"/>
                  </a:lnTo>
                  <a:cubicBezTo>
                    <a:pt x="616" y="182"/>
                    <a:pt x="618" y="178"/>
                    <a:pt x="620" y="174"/>
                  </a:cubicBezTo>
                  <a:close/>
                  <a:moveTo>
                    <a:pt x="795" y="0"/>
                  </a:moveTo>
                  <a:cubicBezTo>
                    <a:pt x="744" y="0"/>
                    <a:pt x="692" y="26"/>
                    <a:pt x="655" y="78"/>
                  </a:cubicBezTo>
                  <a:cubicBezTo>
                    <a:pt x="645" y="98"/>
                    <a:pt x="635" y="125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3"/>
                    <a:pt x="625" y="153"/>
                    <a:pt x="625" y="153"/>
                  </a:cubicBezTo>
                  <a:lnTo>
                    <a:pt x="625" y="153"/>
                  </a:lnTo>
                  <a:cubicBezTo>
                    <a:pt x="625" y="159"/>
                    <a:pt x="623" y="166"/>
                    <a:pt x="620" y="174"/>
                  </a:cubicBezTo>
                  <a:lnTo>
                    <a:pt x="620" y="174"/>
                  </a:lnTo>
                  <a:cubicBezTo>
                    <a:pt x="622" y="172"/>
                    <a:pt x="623" y="170"/>
                    <a:pt x="625" y="168"/>
                  </a:cubicBezTo>
                  <a:lnTo>
                    <a:pt x="625" y="168"/>
                  </a:lnTo>
                  <a:cubicBezTo>
                    <a:pt x="613" y="205"/>
                    <a:pt x="590" y="231"/>
                    <a:pt x="566" y="265"/>
                  </a:cubicBezTo>
                  <a:lnTo>
                    <a:pt x="566" y="265"/>
                  </a:lnTo>
                  <a:cubicBezTo>
                    <a:pt x="552" y="280"/>
                    <a:pt x="539" y="298"/>
                    <a:pt x="521" y="316"/>
                  </a:cubicBezTo>
                  <a:cubicBezTo>
                    <a:pt x="536" y="302"/>
                    <a:pt x="551" y="287"/>
                    <a:pt x="566" y="272"/>
                  </a:cubicBezTo>
                  <a:lnTo>
                    <a:pt x="566" y="272"/>
                  </a:lnTo>
                  <a:cubicBezTo>
                    <a:pt x="536" y="316"/>
                    <a:pt x="491" y="346"/>
                    <a:pt x="447" y="376"/>
                  </a:cubicBezTo>
                  <a:cubicBezTo>
                    <a:pt x="464" y="367"/>
                    <a:pt x="477" y="364"/>
                    <a:pt x="487" y="359"/>
                  </a:cubicBezTo>
                  <a:lnTo>
                    <a:pt x="487" y="359"/>
                  </a:lnTo>
                  <a:cubicBezTo>
                    <a:pt x="449" y="384"/>
                    <a:pt x="410" y="408"/>
                    <a:pt x="372" y="421"/>
                  </a:cubicBezTo>
                  <a:lnTo>
                    <a:pt x="432" y="391"/>
                  </a:lnTo>
                  <a:lnTo>
                    <a:pt x="432" y="391"/>
                  </a:lnTo>
                  <a:cubicBezTo>
                    <a:pt x="387" y="406"/>
                    <a:pt x="343" y="421"/>
                    <a:pt x="313" y="435"/>
                  </a:cubicBezTo>
                  <a:cubicBezTo>
                    <a:pt x="283" y="435"/>
                    <a:pt x="268" y="435"/>
                    <a:pt x="253" y="450"/>
                  </a:cubicBezTo>
                  <a:cubicBezTo>
                    <a:pt x="194" y="450"/>
                    <a:pt x="134" y="480"/>
                    <a:pt x="89" y="525"/>
                  </a:cubicBezTo>
                  <a:cubicBezTo>
                    <a:pt x="45" y="555"/>
                    <a:pt x="30" y="599"/>
                    <a:pt x="15" y="659"/>
                  </a:cubicBezTo>
                  <a:cubicBezTo>
                    <a:pt x="0" y="733"/>
                    <a:pt x="30" y="808"/>
                    <a:pt x="89" y="867"/>
                  </a:cubicBezTo>
                  <a:cubicBezTo>
                    <a:pt x="149" y="912"/>
                    <a:pt x="223" y="942"/>
                    <a:pt x="298" y="942"/>
                  </a:cubicBezTo>
                  <a:cubicBezTo>
                    <a:pt x="328" y="942"/>
                    <a:pt x="387" y="927"/>
                    <a:pt x="417" y="927"/>
                  </a:cubicBezTo>
                  <a:cubicBezTo>
                    <a:pt x="536" y="897"/>
                    <a:pt x="640" y="822"/>
                    <a:pt x="730" y="748"/>
                  </a:cubicBezTo>
                  <a:cubicBezTo>
                    <a:pt x="819" y="674"/>
                    <a:pt x="893" y="569"/>
                    <a:pt x="923" y="465"/>
                  </a:cubicBezTo>
                  <a:cubicBezTo>
                    <a:pt x="953" y="406"/>
                    <a:pt x="953" y="346"/>
                    <a:pt x="968" y="287"/>
                  </a:cubicBezTo>
                  <a:cubicBezTo>
                    <a:pt x="968" y="257"/>
                    <a:pt x="968" y="242"/>
                    <a:pt x="968" y="212"/>
                  </a:cubicBezTo>
                  <a:cubicBezTo>
                    <a:pt x="953" y="168"/>
                    <a:pt x="953" y="123"/>
                    <a:pt x="923" y="78"/>
                  </a:cubicBezTo>
                  <a:cubicBezTo>
                    <a:pt x="893" y="26"/>
                    <a:pt x="845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562;p94">
              <a:extLst>
                <a:ext uri="{FF2B5EF4-FFF2-40B4-BE49-F238E27FC236}">
                  <a16:creationId xmlns:a16="http://schemas.microsoft.com/office/drawing/2014/main" id="{0E458028-A8CD-CE4F-97A1-0159E28C9BD9}"/>
                </a:ext>
              </a:extLst>
            </p:cNvPr>
            <p:cNvSpPr/>
            <p:nvPr/>
          </p:nvSpPr>
          <p:spPr>
            <a:xfrm>
              <a:off x="2604575" y="1127025"/>
              <a:ext cx="90275" cy="65875"/>
            </a:xfrm>
            <a:custGeom>
              <a:avLst/>
              <a:gdLst/>
              <a:ahLst/>
              <a:cxnLst/>
              <a:rect l="l" t="t" r="r" b="b"/>
              <a:pathLst>
                <a:path w="3611" h="2635" extrusionOk="0">
                  <a:moveTo>
                    <a:pt x="203" y="1"/>
                  </a:moveTo>
                  <a:cubicBezTo>
                    <a:pt x="101" y="1"/>
                    <a:pt x="0" y="123"/>
                    <a:pt x="35" y="227"/>
                  </a:cubicBezTo>
                  <a:cubicBezTo>
                    <a:pt x="109" y="540"/>
                    <a:pt x="377" y="823"/>
                    <a:pt x="586" y="1061"/>
                  </a:cubicBezTo>
                  <a:cubicBezTo>
                    <a:pt x="824" y="1314"/>
                    <a:pt x="1077" y="1537"/>
                    <a:pt x="1360" y="1746"/>
                  </a:cubicBezTo>
                  <a:cubicBezTo>
                    <a:pt x="1895" y="2148"/>
                    <a:pt x="2521" y="2445"/>
                    <a:pt x="3176" y="2624"/>
                  </a:cubicBezTo>
                  <a:cubicBezTo>
                    <a:pt x="3202" y="2631"/>
                    <a:pt x="3227" y="2634"/>
                    <a:pt x="3251" y="2634"/>
                  </a:cubicBezTo>
                  <a:cubicBezTo>
                    <a:pt x="3522" y="2634"/>
                    <a:pt x="3611" y="2200"/>
                    <a:pt x="3309" y="2118"/>
                  </a:cubicBezTo>
                  <a:cubicBezTo>
                    <a:pt x="2714" y="1954"/>
                    <a:pt x="2148" y="1686"/>
                    <a:pt x="1627" y="1329"/>
                  </a:cubicBezTo>
                  <a:cubicBezTo>
                    <a:pt x="1389" y="1150"/>
                    <a:pt x="1166" y="942"/>
                    <a:pt x="943" y="733"/>
                  </a:cubicBezTo>
                  <a:cubicBezTo>
                    <a:pt x="720" y="510"/>
                    <a:pt x="541" y="227"/>
                    <a:pt x="288" y="34"/>
                  </a:cubicBezTo>
                  <a:cubicBezTo>
                    <a:pt x="261" y="11"/>
                    <a:pt x="23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63;p94">
              <a:extLst>
                <a:ext uri="{FF2B5EF4-FFF2-40B4-BE49-F238E27FC236}">
                  <a16:creationId xmlns:a16="http://schemas.microsoft.com/office/drawing/2014/main" id="{05FA66BD-BD9C-BD41-8FDF-4B4B1AEA946E}"/>
                </a:ext>
              </a:extLst>
            </p:cNvPr>
            <p:cNvSpPr/>
            <p:nvPr/>
          </p:nvSpPr>
          <p:spPr>
            <a:xfrm>
              <a:off x="2679475" y="1151250"/>
              <a:ext cx="43950" cy="39325"/>
            </a:xfrm>
            <a:custGeom>
              <a:avLst/>
              <a:gdLst/>
              <a:ahLst/>
              <a:cxnLst/>
              <a:rect l="l" t="t" r="r" b="b"/>
              <a:pathLst>
                <a:path w="1758" h="1573" extrusionOk="0">
                  <a:moveTo>
                    <a:pt x="1066" y="818"/>
                  </a:moveTo>
                  <a:cubicBezTo>
                    <a:pt x="1069" y="818"/>
                    <a:pt x="1058" y="828"/>
                    <a:pt x="1056" y="831"/>
                  </a:cubicBezTo>
                  <a:lnTo>
                    <a:pt x="1056" y="831"/>
                  </a:lnTo>
                  <a:cubicBezTo>
                    <a:pt x="1057" y="828"/>
                    <a:pt x="1058" y="825"/>
                    <a:pt x="1058" y="821"/>
                  </a:cubicBezTo>
                  <a:cubicBezTo>
                    <a:pt x="1062" y="819"/>
                    <a:pt x="1065" y="818"/>
                    <a:pt x="1066" y="818"/>
                  </a:cubicBezTo>
                  <a:close/>
                  <a:moveTo>
                    <a:pt x="1475" y="0"/>
                  </a:moveTo>
                  <a:cubicBezTo>
                    <a:pt x="1449" y="0"/>
                    <a:pt x="1424" y="5"/>
                    <a:pt x="1400" y="17"/>
                  </a:cubicBezTo>
                  <a:cubicBezTo>
                    <a:pt x="1102" y="137"/>
                    <a:pt x="834" y="330"/>
                    <a:pt x="581" y="553"/>
                  </a:cubicBezTo>
                  <a:cubicBezTo>
                    <a:pt x="477" y="643"/>
                    <a:pt x="388" y="762"/>
                    <a:pt x="284" y="866"/>
                  </a:cubicBezTo>
                  <a:cubicBezTo>
                    <a:pt x="180" y="1000"/>
                    <a:pt x="75" y="1149"/>
                    <a:pt x="31" y="1312"/>
                  </a:cubicBezTo>
                  <a:cubicBezTo>
                    <a:pt x="1" y="1402"/>
                    <a:pt x="46" y="1506"/>
                    <a:pt x="120" y="1551"/>
                  </a:cubicBezTo>
                  <a:cubicBezTo>
                    <a:pt x="150" y="1566"/>
                    <a:pt x="178" y="1572"/>
                    <a:pt x="205" y="1572"/>
                  </a:cubicBezTo>
                  <a:cubicBezTo>
                    <a:pt x="259" y="1572"/>
                    <a:pt x="309" y="1546"/>
                    <a:pt x="358" y="1506"/>
                  </a:cubicBezTo>
                  <a:cubicBezTo>
                    <a:pt x="477" y="1432"/>
                    <a:pt x="552" y="1312"/>
                    <a:pt x="641" y="1208"/>
                  </a:cubicBezTo>
                  <a:cubicBezTo>
                    <a:pt x="745" y="1104"/>
                    <a:pt x="834" y="1015"/>
                    <a:pt x="954" y="925"/>
                  </a:cubicBezTo>
                  <a:cubicBezTo>
                    <a:pt x="968" y="896"/>
                    <a:pt x="998" y="881"/>
                    <a:pt x="1028" y="851"/>
                  </a:cubicBezTo>
                  <a:cubicBezTo>
                    <a:pt x="1039" y="851"/>
                    <a:pt x="1051" y="842"/>
                    <a:pt x="1055" y="832"/>
                  </a:cubicBezTo>
                  <a:lnTo>
                    <a:pt x="1055" y="832"/>
                  </a:lnTo>
                  <a:cubicBezTo>
                    <a:pt x="1055" y="832"/>
                    <a:pt x="1055" y="832"/>
                    <a:pt x="1055" y="832"/>
                  </a:cubicBezTo>
                  <a:cubicBezTo>
                    <a:pt x="1056" y="832"/>
                    <a:pt x="1061" y="829"/>
                    <a:pt x="1073" y="821"/>
                  </a:cubicBezTo>
                  <a:cubicBezTo>
                    <a:pt x="1117" y="777"/>
                    <a:pt x="1177" y="747"/>
                    <a:pt x="1236" y="702"/>
                  </a:cubicBezTo>
                  <a:cubicBezTo>
                    <a:pt x="1355" y="628"/>
                    <a:pt x="1474" y="568"/>
                    <a:pt x="1608" y="494"/>
                  </a:cubicBezTo>
                  <a:cubicBezTo>
                    <a:pt x="1728" y="434"/>
                    <a:pt x="1757" y="285"/>
                    <a:pt x="1713" y="166"/>
                  </a:cubicBezTo>
                  <a:cubicBezTo>
                    <a:pt x="1677" y="83"/>
                    <a:pt x="1575" y="0"/>
                    <a:pt x="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564;p94">
              <a:extLst>
                <a:ext uri="{FF2B5EF4-FFF2-40B4-BE49-F238E27FC236}">
                  <a16:creationId xmlns:a16="http://schemas.microsoft.com/office/drawing/2014/main" id="{71A5287D-53D4-6C42-AEF3-DCF6CDC990B2}"/>
                </a:ext>
              </a:extLst>
            </p:cNvPr>
            <p:cNvSpPr/>
            <p:nvPr/>
          </p:nvSpPr>
          <p:spPr>
            <a:xfrm>
              <a:off x="2681150" y="1181450"/>
              <a:ext cx="88900" cy="89550"/>
            </a:xfrm>
            <a:custGeom>
              <a:avLst/>
              <a:gdLst/>
              <a:ahLst/>
              <a:cxnLst/>
              <a:rect l="l" t="t" r="r" b="b"/>
              <a:pathLst>
                <a:path w="3556" h="3582" extrusionOk="0">
                  <a:moveTo>
                    <a:pt x="237" y="1"/>
                  </a:moveTo>
                  <a:cubicBezTo>
                    <a:pt x="120" y="1"/>
                    <a:pt x="0" y="86"/>
                    <a:pt x="53" y="224"/>
                  </a:cubicBezTo>
                  <a:cubicBezTo>
                    <a:pt x="202" y="581"/>
                    <a:pt x="470" y="893"/>
                    <a:pt x="708" y="1176"/>
                  </a:cubicBezTo>
                  <a:cubicBezTo>
                    <a:pt x="931" y="1474"/>
                    <a:pt x="1184" y="1772"/>
                    <a:pt x="1437" y="2040"/>
                  </a:cubicBezTo>
                  <a:cubicBezTo>
                    <a:pt x="1705" y="2307"/>
                    <a:pt x="1973" y="2575"/>
                    <a:pt x="2256" y="2828"/>
                  </a:cubicBezTo>
                  <a:cubicBezTo>
                    <a:pt x="2390" y="2962"/>
                    <a:pt x="2524" y="3081"/>
                    <a:pt x="2673" y="3201"/>
                  </a:cubicBezTo>
                  <a:cubicBezTo>
                    <a:pt x="2822" y="3335"/>
                    <a:pt x="2985" y="3513"/>
                    <a:pt x="3179" y="3573"/>
                  </a:cubicBezTo>
                  <a:cubicBezTo>
                    <a:pt x="3201" y="3579"/>
                    <a:pt x="3223" y="3582"/>
                    <a:pt x="3245" y="3582"/>
                  </a:cubicBezTo>
                  <a:cubicBezTo>
                    <a:pt x="3432" y="3582"/>
                    <a:pt x="3555" y="3360"/>
                    <a:pt x="3462" y="3186"/>
                  </a:cubicBezTo>
                  <a:cubicBezTo>
                    <a:pt x="3372" y="3037"/>
                    <a:pt x="3194" y="2918"/>
                    <a:pt x="3060" y="2814"/>
                  </a:cubicBezTo>
                  <a:cubicBezTo>
                    <a:pt x="2911" y="2694"/>
                    <a:pt x="2777" y="2560"/>
                    <a:pt x="2643" y="2441"/>
                  </a:cubicBezTo>
                  <a:cubicBezTo>
                    <a:pt x="2375" y="2203"/>
                    <a:pt x="2107" y="1935"/>
                    <a:pt x="1839" y="1682"/>
                  </a:cubicBezTo>
                  <a:cubicBezTo>
                    <a:pt x="1601" y="1414"/>
                    <a:pt x="1348" y="1161"/>
                    <a:pt x="1110" y="893"/>
                  </a:cubicBezTo>
                  <a:cubicBezTo>
                    <a:pt x="991" y="745"/>
                    <a:pt x="872" y="611"/>
                    <a:pt x="753" y="477"/>
                  </a:cubicBezTo>
                  <a:cubicBezTo>
                    <a:pt x="633" y="328"/>
                    <a:pt x="514" y="164"/>
                    <a:pt x="366" y="45"/>
                  </a:cubicBezTo>
                  <a:cubicBezTo>
                    <a:pt x="331" y="15"/>
                    <a:pt x="284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565;p94">
              <a:extLst>
                <a:ext uri="{FF2B5EF4-FFF2-40B4-BE49-F238E27FC236}">
                  <a16:creationId xmlns:a16="http://schemas.microsoft.com/office/drawing/2014/main" id="{548C043F-FCFB-914D-A975-8425C18C4B1C}"/>
                </a:ext>
              </a:extLst>
            </p:cNvPr>
            <p:cNvSpPr/>
            <p:nvPr/>
          </p:nvSpPr>
          <p:spPr>
            <a:xfrm>
              <a:off x="2754900" y="1261575"/>
              <a:ext cx="62175" cy="145625"/>
            </a:xfrm>
            <a:custGeom>
              <a:avLst/>
              <a:gdLst/>
              <a:ahLst/>
              <a:cxnLst/>
              <a:rect l="l" t="t" r="r" b="b"/>
              <a:pathLst>
                <a:path w="2487" h="5825" extrusionOk="0">
                  <a:moveTo>
                    <a:pt x="210" y="1"/>
                  </a:moveTo>
                  <a:cubicBezTo>
                    <a:pt x="106" y="1"/>
                    <a:pt x="1" y="100"/>
                    <a:pt x="20" y="219"/>
                  </a:cubicBezTo>
                  <a:cubicBezTo>
                    <a:pt x="125" y="695"/>
                    <a:pt x="333" y="1171"/>
                    <a:pt x="497" y="1633"/>
                  </a:cubicBezTo>
                  <a:cubicBezTo>
                    <a:pt x="646" y="2094"/>
                    <a:pt x="809" y="2541"/>
                    <a:pt x="973" y="2987"/>
                  </a:cubicBezTo>
                  <a:cubicBezTo>
                    <a:pt x="1137" y="3449"/>
                    <a:pt x="1300" y="3895"/>
                    <a:pt x="1464" y="4342"/>
                  </a:cubicBezTo>
                  <a:cubicBezTo>
                    <a:pt x="1628" y="4788"/>
                    <a:pt x="1762" y="5280"/>
                    <a:pt x="1985" y="5696"/>
                  </a:cubicBezTo>
                  <a:cubicBezTo>
                    <a:pt x="2031" y="5787"/>
                    <a:pt x="2105" y="5825"/>
                    <a:pt x="2181" y="5825"/>
                  </a:cubicBezTo>
                  <a:cubicBezTo>
                    <a:pt x="2330" y="5825"/>
                    <a:pt x="2486" y="5680"/>
                    <a:pt x="2447" y="5503"/>
                  </a:cubicBezTo>
                  <a:cubicBezTo>
                    <a:pt x="2342" y="5027"/>
                    <a:pt x="2104" y="4550"/>
                    <a:pt x="1941" y="4104"/>
                  </a:cubicBezTo>
                  <a:cubicBezTo>
                    <a:pt x="1762" y="3657"/>
                    <a:pt x="1598" y="3211"/>
                    <a:pt x="1420" y="2764"/>
                  </a:cubicBezTo>
                  <a:cubicBezTo>
                    <a:pt x="1256" y="2303"/>
                    <a:pt x="1077" y="1856"/>
                    <a:pt x="899" y="1410"/>
                  </a:cubicBezTo>
                  <a:cubicBezTo>
                    <a:pt x="720" y="978"/>
                    <a:pt x="586" y="502"/>
                    <a:pt x="348" y="85"/>
                  </a:cubicBezTo>
                  <a:cubicBezTo>
                    <a:pt x="313" y="25"/>
                    <a:pt x="262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566;p94">
              <a:extLst>
                <a:ext uri="{FF2B5EF4-FFF2-40B4-BE49-F238E27FC236}">
                  <a16:creationId xmlns:a16="http://schemas.microsoft.com/office/drawing/2014/main" id="{24A8459B-501D-DD43-8E25-35D67413BE26}"/>
                </a:ext>
              </a:extLst>
            </p:cNvPr>
            <p:cNvSpPr/>
            <p:nvPr/>
          </p:nvSpPr>
          <p:spPr>
            <a:xfrm>
              <a:off x="2829075" y="1272525"/>
              <a:ext cx="37025" cy="128475"/>
            </a:xfrm>
            <a:custGeom>
              <a:avLst/>
              <a:gdLst/>
              <a:ahLst/>
              <a:cxnLst/>
              <a:rect l="l" t="t" r="r" b="b"/>
              <a:pathLst>
                <a:path w="1481" h="5139" extrusionOk="0">
                  <a:moveTo>
                    <a:pt x="283" y="0"/>
                  </a:moveTo>
                  <a:cubicBezTo>
                    <a:pt x="149" y="0"/>
                    <a:pt x="15" y="86"/>
                    <a:pt x="15" y="257"/>
                  </a:cubicBezTo>
                  <a:cubicBezTo>
                    <a:pt x="1" y="1106"/>
                    <a:pt x="105" y="1954"/>
                    <a:pt x="283" y="2773"/>
                  </a:cubicBezTo>
                  <a:cubicBezTo>
                    <a:pt x="373" y="3175"/>
                    <a:pt x="492" y="3576"/>
                    <a:pt x="626" y="3978"/>
                  </a:cubicBezTo>
                  <a:cubicBezTo>
                    <a:pt x="760" y="4350"/>
                    <a:pt x="909" y="4782"/>
                    <a:pt x="1162" y="5080"/>
                  </a:cubicBezTo>
                  <a:cubicBezTo>
                    <a:pt x="1199" y="5121"/>
                    <a:pt x="1240" y="5138"/>
                    <a:pt x="1280" y="5138"/>
                  </a:cubicBezTo>
                  <a:cubicBezTo>
                    <a:pt x="1385" y="5138"/>
                    <a:pt x="1481" y="5020"/>
                    <a:pt x="1459" y="4901"/>
                  </a:cubicBezTo>
                  <a:cubicBezTo>
                    <a:pt x="1415" y="4514"/>
                    <a:pt x="1221" y="4127"/>
                    <a:pt x="1102" y="3755"/>
                  </a:cubicBezTo>
                  <a:cubicBezTo>
                    <a:pt x="983" y="3383"/>
                    <a:pt x="879" y="3011"/>
                    <a:pt x="804" y="2624"/>
                  </a:cubicBezTo>
                  <a:cubicBezTo>
                    <a:pt x="641" y="1850"/>
                    <a:pt x="581" y="1061"/>
                    <a:pt x="551" y="257"/>
                  </a:cubicBezTo>
                  <a:cubicBezTo>
                    <a:pt x="551" y="86"/>
                    <a:pt x="417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567;p94">
              <a:extLst>
                <a:ext uri="{FF2B5EF4-FFF2-40B4-BE49-F238E27FC236}">
                  <a16:creationId xmlns:a16="http://schemas.microsoft.com/office/drawing/2014/main" id="{8FAF4BE1-15F6-C048-B7EF-E5EC470A18CE}"/>
                </a:ext>
              </a:extLst>
            </p:cNvPr>
            <p:cNvSpPr/>
            <p:nvPr/>
          </p:nvSpPr>
          <p:spPr>
            <a:xfrm>
              <a:off x="2699575" y="1094125"/>
              <a:ext cx="59950" cy="63450"/>
            </a:xfrm>
            <a:custGeom>
              <a:avLst/>
              <a:gdLst/>
              <a:ahLst/>
              <a:cxnLst/>
              <a:rect l="l" t="t" r="r" b="b"/>
              <a:pathLst>
                <a:path w="2398" h="2538" extrusionOk="0">
                  <a:moveTo>
                    <a:pt x="239" y="0"/>
                  </a:moveTo>
                  <a:cubicBezTo>
                    <a:pt x="160" y="0"/>
                    <a:pt x="84" y="41"/>
                    <a:pt x="60" y="129"/>
                  </a:cubicBezTo>
                  <a:cubicBezTo>
                    <a:pt x="1" y="397"/>
                    <a:pt x="135" y="725"/>
                    <a:pt x="254" y="963"/>
                  </a:cubicBezTo>
                  <a:cubicBezTo>
                    <a:pt x="373" y="1201"/>
                    <a:pt x="522" y="1424"/>
                    <a:pt x="685" y="1633"/>
                  </a:cubicBezTo>
                  <a:cubicBezTo>
                    <a:pt x="1043" y="2049"/>
                    <a:pt x="1504" y="2362"/>
                    <a:pt x="2025" y="2526"/>
                  </a:cubicBezTo>
                  <a:cubicBezTo>
                    <a:pt x="2048" y="2534"/>
                    <a:pt x="2073" y="2537"/>
                    <a:pt x="2097" y="2537"/>
                  </a:cubicBezTo>
                  <a:cubicBezTo>
                    <a:pt x="2213" y="2537"/>
                    <a:pt x="2331" y="2455"/>
                    <a:pt x="2367" y="2332"/>
                  </a:cubicBezTo>
                  <a:cubicBezTo>
                    <a:pt x="2397" y="2183"/>
                    <a:pt x="2308" y="2035"/>
                    <a:pt x="2174" y="1990"/>
                  </a:cubicBezTo>
                  <a:cubicBezTo>
                    <a:pt x="1757" y="1871"/>
                    <a:pt x="1370" y="1603"/>
                    <a:pt x="1072" y="1275"/>
                  </a:cubicBezTo>
                  <a:cubicBezTo>
                    <a:pt x="924" y="1112"/>
                    <a:pt x="804" y="948"/>
                    <a:pt x="685" y="740"/>
                  </a:cubicBezTo>
                  <a:cubicBezTo>
                    <a:pt x="641" y="650"/>
                    <a:pt x="596" y="546"/>
                    <a:pt x="551" y="442"/>
                  </a:cubicBezTo>
                  <a:cubicBezTo>
                    <a:pt x="507" y="323"/>
                    <a:pt x="477" y="189"/>
                    <a:pt x="417" y="85"/>
                  </a:cubicBezTo>
                  <a:cubicBezTo>
                    <a:pt x="376" y="30"/>
                    <a:pt x="307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568;p94">
              <a:extLst>
                <a:ext uri="{FF2B5EF4-FFF2-40B4-BE49-F238E27FC236}">
                  <a16:creationId xmlns:a16="http://schemas.microsoft.com/office/drawing/2014/main" id="{D73E95AB-C9D4-DA48-BB52-ABAD72B30FE4}"/>
                </a:ext>
              </a:extLst>
            </p:cNvPr>
            <p:cNvSpPr/>
            <p:nvPr/>
          </p:nvSpPr>
          <p:spPr>
            <a:xfrm>
              <a:off x="2726000" y="1141425"/>
              <a:ext cx="39100" cy="59400"/>
            </a:xfrm>
            <a:custGeom>
              <a:avLst/>
              <a:gdLst/>
              <a:ahLst/>
              <a:cxnLst/>
              <a:rect l="l" t="t" r="r" b="b"/>
              <a:pathLst>
                <a:path w="1564" h="2376" extrusionOk="0">
                  <a:moveTo>
                    <a:pt x="519" y="1"/>
                  </a:moveTo>
                  <a:cubicBezTo>
                    <a:pt x="490" y="1"/>
                    <a:pt x="460" y="8"/>
                    <a:pt x="432" y="23"/>
                  </a:cubicBezTo>
                  <a:cubicBezTo>
                    <a:pt x="209" y="143"/>
                    <a:pt x="90" y="470"/>
                    <a:pt x="60" y="693"/>
                  </a:cubicBezTo>
                  <a:cubicBezTo>
                    <a:pt x="0" y="961"/>
                    <a:pt x="15" y="1229"/>
                    <a:pt x="120" y="1482"/>
                  </a:cubicBezTo>
                  <a:cubicBezTo>
                    <a:pt x="224" y="1735"/>
                    <a:pt x="387" y="1944"/>
                    <a:pt x="596" y="2107"/>
                  </a:cubicBezTo>
                  <a:cubicBezTo>
                    <a:pt x="685" y="2182"/>
                    <a:pt x="789" y="2241"/>
                    <a:pt x="894" y="2286"/>
                  </a:cubicBezTo>
                  <a:cubicBezTo>
                    <a:pt x="968" y="2316"/>
                    <a:pt x="1028" y="2346"/>
                    <a:pt x="1102" y="2360"/>
                  </a:cubicBezTo>
                  <a:cubicBezTo>
                    <a:pt x="1144" y="2371"/>
                    <a:pt x="1181" y="2376"/>
                    <a:pt x="1215" y="2376"/>
                  </a:cubicBezTo>
                  <a:cubicBezTo>
                    <a:pt x="1278" y="2376"/>
                    <a:pt x="1332" y="2359"/>
                    <a:pt x="1400" y="2331"/>
                  </a:cubicBezTo>
                  <a:cubicBezTo>
                    <a:pt x="1549" y="2241"/>
                    <a:pt x="1563" y="2048"/>
                    <a:pt x="1459" y="1929"/>
                  </a:cubicBezTo>
                  <a:cubicBezTo>
                    <a:pt x="1370" y="1839"/>
                    <a:pt x="1251" y="1825"/>
                    <a:pt x="1132" y="1780"/>
                  </a:cubicBezTo>
                  <a:cubicBezTo>
                    <a:pt x="1125" y="1777"/>
                    <a:pt x="1121" y="1776"/>
                    <a:pt x="1117" y="1774"/>
                  </a:cubicBezTo>
                  <a:lnTo>
                    <a:pt x="1117" y="1774"/>
                  </a:lnTo>
                  <a:cubicBezTo>
                    <a:pt x="1113" y="1772"/>
                    <a:pt x="1108" y="1769"/>
                    <a:pt x="1102" y="1765"/>
                  </a:cubicBezTo>
                  <a:cubicBezTo>
                    <a:pt x="1072" y="1750"/>
                    <a:pt x="1057" y="1750"/>
                    <a:pt x="1028" y="1735"/>
                  </a:cubicBezTo>
                  <a:cubicBezTo>
                    <a:pt x="983" y="1720"/>
                    <a:pt x="953" y="1691"/>
                    <a:pt x="908" y="1661"/>
                  </a:cubicBezTo>
                  <a:cubicBezTo>
                    <a:pt x="908" y="1661"/>
                    <a:pt x="901" y="1653"/>
                    <a:pt x="894" y="1646"/>
                  </a:cubicBezTo>
                  <a:lnTo>
                    <a:pt x="894" y="1646"/>
                  </a:lnTo>
                  <a:cubicBezTo>
                    <a:pt x="864" y="1631"/>
                    <a:pt x="849" y="1616"/>
                    <a:pt x="834" y="1601"/>
                  </a:cubicBezTo>
                  <a:cubicBezTo>
                    <a:pt x="804" y="1572"/>
                    <a:pt x="760" y="1527"/>
                    <a:pt x="730" y="1497"/>
                  </a:cubicBezTo>
                  <a:cubicBezTo>
                    <a:pt x="685" y="1438"/>
                    <a:pt x="641" y="1378"/>
                    <a:pt x="596" y="1274"/>
                  </a:cubicBezTo>
                  <a:cubicBezTo>
                    <a:pt x="581" y="1259"/>
                    <a:pt x="581" y="1274"/>
                    <a:pt x="581" y="1244"/>
                  </a:cubicBezTo>
                  <a:cubicBezTo>
                    <a:pt x="566" y="1229"/>
                    <a:pt x="566" y="1199"/>
                    <a:pt x="551" y="1185"/>
                  </a:cubicBezTo>
                  <a:cubicBezTo>
                    <a:pt x="536" y="1125"/>
                    <a:pt x="521" y="1080"/>
                    <a:pt x="521" y="1036"/>
                  </a:cubicBezTo>
                  <a:cubicBezTo>
                    <a:pt x="507" y="976"/>
                    <a:pt x="507" y="857"/>
                    <a:pt x="507" y="768"/>
                  </a:cubicBezTo>
                  <a:cubicBezTo>
                    <a:pt x="521" y="693"/>
                    <a:pt x="536" y="589"/>
                    <a:pt x="581" y="500"/>
                  </a:cubicBezTo>
                  <a:cubicBezTo>
                    <a:pt x="611" y="410"/>
                    <a:pt x="670" y="321"/>
                    <a:pt x="685" y="217"/>
                  </a:cubicBezTo>
                  <a:cubicBezTo>
                    <a:pt x="720" y="100"/>
                    <a:pt x="62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569;p94">
              <a:extLst>
                <a:ext uri="{FF2B5EF4-FFF2-40B4-BE49-F238E27FC236}">
                  <a16:creationId xmlns:a16="http://schemas.microsoft.com/office/drawing/2014/main" id="{C0164F34-6531-184D-91F7-61F3A2EB8736}"/>
                </a:ext>
              </a:extLst>
            </p:cNvPr>
            <p:cNvSpPr/>
            <p:nvPr/>
          </p:nvSpPr>
          <p:spPr>
            <a:xfrm>
              <a:off x="2744475" y="1035300"/>
              <a:ext cx="338425" cy="253625"/>
            </a:xfrm>
            <a:custGeom>
              <a:avLst/>
              <a:gdLst/>
              <a:ahLst/>
              <a:cxnLst/>
              <a:rect l="l" t="t" r="r" b="b"/>
              <a:pathLst>
                <a:path w="13537" h="10145" extrusionOk="0">
                  <a:moveTo>
                    <a:pt x="11806" y="0"/>
                  </a:moveTo>
                  <a:cubicBezTo>
                    <a:pt x="11589" y="0"/>
                    <a:pt x="11390" y="305"/>
                    <a:pt x="11571" y="532"/>
                  </a:cubicBezTo>
                  <a:cubicBezTo>
                    <a:pt x="11973" y="1024"/>
                    <a:pt x="12390" y="1530"/>
                    <a:pt x="12628" y="2125"/>
                  </a:cubicBezTo>
                  <a:cubicBezTo>
                    <a:pt x="12881" y="2765"/>
                    <a:pt x="12851" y="3420"/>
                    <a:pt x="12628" y="4075"/>
                  </a:cubicBezTo>
                  <a:cubicBezTo>
                    <a:pt x="12226" y="5206"/>
                    <a:pt x="11393" y="6159"/>
                    <a:pt x="10500" y="6948"/>
                  </a:cubicBezTo>
                  <a:cubicBezTo>
                    <a:pt x="9592" y="7722"/>
                    <a:pt x="8565" y="8406"/>
                    <a:pt x="7508" y="8987"/>
                  </a:cubicBezTo>
                  <a:cubicBezTo>
                    <a:pt x="6943" y="9305"/>
                    <a:pt x="6337" y="9553"/>
                    <a:pt x="5675" y="9553"/>
                  </a:cubicBezTo>
                  <a:cubicBezTo>
                    <a:pt x="5656" y="9553"/>
                    <a:pt x="5637" y="9553"/>
                    <a:pt x="5617" y="9553"/>
                  </a:cubicBezTo>
                  <a:cubicBezTo>
                    <a:pt x="4977" y="9538"/>
                    <a:pt x="4352" y="9300"/>
                    <a:pt x="3801" y="8987"/>
                  </a:cubicBezTo>
                  <a:cubicBezTo>
                    <a:pt x="2521" y="8243"/>
                    <a:pt x="1598" y="7022"/>
                    <a:pt x="348" y="6233"/>
                  </a:cubicBezTo>
                  <a:cubicBezTo>
                    <a:pt x="321" y="6216"/>
                    <a:pt x="293" y="6209"/>
                    <a:pt x="266" y="6209"/>
                  </a:cubicBezTo>
                  <a:cubicBezTo>
                    <a:pt x="126" y="6209"/>
                    <a:pt x="0" y="6404"/>
                    <a:pt x="125" y="6516"/>
                  </a:cubicBezTo>
                  <a:cubicBezTo>
                    <a:pt x="1241" y="7469"/>
                    <a:pt x="2179" y="8645"/>
                    <a:pt x="3429" y="9419"/>
                  </a:cubicBezTo>
                  <a:cubicBezTo>
                    <a:pt x="4010" y="9791"/>
                    <a:pt x="4665" y="10059"/>
                    <a:pt x="5364" y="10133"/>
                  </a:cubicBezTo>
                  <a:cubicBezTo>
                    <a:pt x="5455" y="10141"/>
                    <a:pt x="5545" y="10145"/>
                    <a:pt x="5635" y="10145"/>
                  </a:cubicBezTo>
                  <a:cubicBezTo>
                    <a:pt x="6237" y="10145"/>
                    <a:pt x="6817" y="9977"/>
                    <a:pt x="7374" y="9731"/>
                  </a:cubicBezTo>
                  <a:cubicBezTo>
                    <a:pt x="7999" y="9434"/>
                    <a:pt x="8594" y="9047"/>
                    <a:pt x="9175" y="8660"/>
                  </a:cubicBezTo>
                  <a:cubicBezTo>
                    <a:pt x="9726" y="8302"/>
                    <a:pt x="10261" y="7915"/>
                    <a:pt x="10767" y="7499"/>
                  </a:cubicBezTo>
                  <a:cubicBezTo>
                    <a:pt x="11765" y="6665"/>
                    <a:pt x="12643" y="5653"/>
                    <a:pt x="13134" y="4447"/>
                  </a:cubicBezTo>
                  <a:cubicBezTo>
                    <a:pt x="13447" y="3673"/>
                    <a:pt x="13536" y="2840"/>
                    <a:pt x="13253" y="2066"/>
                  </a:cubicBezTo>
                  <a:cubicBezTo>
                    <a:pt x="12985" y="1321"/>
                    <a:pt x="12494" y="696"/>
                    <a:pt x="12003" y="101"/>
                  </a:cubicBezTo>
                  <a:cubicBezTo>
                    <a:pt x="11943" y="30"/>
                    <a:pt x="11874" y="0"/>
                    <a:pt x="11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570;p94">
              <a:extLst>
                <a:ext uri="{FF2B5EF4-FFF2-40B4-BE49-F238E27FC236}">
                  <a16:creationId xmlns:a16="http://schemas.microsoft.com/office/drawing/2014/main" id="{591B3479-7D18-9D42-98B2-50248DC0504F}"/>
                </a:ext>
              </a:extLst>
            </p:cNvPr>
            <p:cNvSpPr/>
            <p:nvPr/>
          </p:nvSpPr>
          <p:spPr>
            <a:xfrm>
              <a:off x="2740875" y="1116150"/>
              <a:ext cx="179250" cy="33375"/>
            </a:xfrm>
            <a:custGeom>
              <a:avLst/>
              <a:gdLst/>
              <a:ahLst/>
              <a:cxnLst/>
              <a:rect l="l" t="t" r="r" b="b"/>
              <a:pathLst>
                <a:path w="7170" h="1335" extrusionOk="0">
                  <a:moveTo>
                    <a:pt x="6803" y="1"/>
                  </a:moveTo>
                  <a:cubicBezTo>
                    <a:pt x="6760" y="1"/>
                    <a:pt x="6715" y="12"/>
                    <a:pt x="6669" y="37"/>
                  </a:cubicBezTo>
                  <a:cubicBezTo>
                    <a:pt x="6386" y="186"/>
                    <a:pt x="6148" y="335"/>
                    <a:pt x="5821" y="409"/>
                  </a:cubicBezTo>
                  <a:cubicBezTo>
                    <a:pt x="5605" y="455"/>
                    <a:pt x="5371" y="474"/>
                    <a:pt x="5140" y="474"/>
                  </a:cubicBezTo>
                  <a:cubicBezTo>
                    <a:pt x="5069" y="474"/>
                    <a:pt x="4998" y="472"/>
                    <a:pt x="4928" y="469"/>
                  </a:cubicBezTo>
                  <a:cubicBezTo>
                    <a:pt x="4228" y="424"/>
                    <a:pt x="3529" y="216"/>
                    <a:pt x="2829" y="127"/>
                  </a:cubicBezTo>
                  <a:cubicBezTo>
                    <a:pt x="2628" y="101"/>
                    <a:pt x="2423" y="86"/>
                    <a:pt x="2218" y="86"/>
                  </a:cubicBezTo>
                  <a:cubicBezTo>
                    <a:pt x="1833" y="86"/>
                    <a:pt x="1447" y="139"/>
                    <a:pt x="1087" y="275"/>
                  </a:cubicBezTo>
                  <a:cubicBezTo>
                    <a:pt x="730" y="394"/>
                    <a:pt x="1" y="752"/>
                    <a:pt x="90" y="1228"/>
                  </a:cubicBezTo>
                  <a:cubicBezTo>
                    <a:pt x="104" y="1281"/>
                    <a:pt x="164" y="1335"/>
                    <a:pt x="220" y="1335"/>
                  </a:cubicBezTo>
                  <a:cubicBezTo>
                    <a:pt x="226" y="1335"/>
                    <a:pt x="233" y="1334"/>
                    <a:pt x="239" y="1332"/>
                  </a:cubicBezTo>
                  <a:cubicBezTo>
                    <a:pt x="477" y="1317"/>
                    <a:pt x="611" y="1109"/>
                    <a:pt x="805" y="990"/>
                  </a:cubicBezTo>
                  <a:cubicBezTo>
                    <a:pt x="1043" y="841"/>
                    <a:pt x="1311" y="752"/>
                    <a:pt x="1579" y="692"/>
                  </a:cubicBezTo>
                  <a:cubicBezTo>
                    <a:pt x="1771" y="653"/>
                    <a:pt x="1964" y="637"/>
                    <a:pt x="2157" y="637"/>
                  </a:cubicBezTo>
                  <a:cubicBezTo>
                    <a:pt x="2623" y="637"/>
                    <a:pt x="3091" y="731"/>
                    <a:pt x="3543" y="826"/>
                  </a:cubicBezTo>
                  <a:cubicBezTo>
                    <a:pt x="4084" y="929"/>
                    <a:pt x="4625" y="1043"/>
                    <a:pt x="5166" y="1043"/>
                  </a:cubicBezTo>
                  <a:cubicBezTo>
                    <a:pt x="5250" y="1043"/>
                    <a:pt x="5335" y="1041"/>
                    <a:pt x="5419" y="1034"/>
                  </a:cubicBezTo>
                  <a:cubicBezTo>
                    <a:pt x="5955" y="1005"/>
                    <a:pt x="6610" y="856"/>
                    <a:pt x="6997" y="454"/>
                  </a:cubicBezTo>
                  <a:cubicBezTo>
                    <a:pt x="7170" y="269"/>
                    <a:pt x="7014" y="1"/>
                    <a:pt x="6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571;p94">
              <a:extLst>
                <a:ext uri="{FF2B5EF4-FFF2-40B4-BE49-F238E27FC236}">
                  <a16:creationId xmlns:a16="http://schemas.microsoft.com/office/drawing/2014/main" id="{1D326AA9-4C29-B547-BE0F-82C980ECDE73}"/>
                </a:ext>
              </a:extLst>
            </p:cNvPr>
            <p:cNvSpPr/>
            <p:nvPr/>
          </p:nvSpPr>
          <p:spPr>
            <a:xfrm>
              <a:off x="2717600" y="1080400"/>
              <a:ext cx="27075" cy="49425"/>
            </a:xfrm>
            <a:custGeom>
              <a:avLst/>
              <a:gdLst/>
              <a:ahLst/>
              <a:cxnLst/>
              <a:rect l="l" t="t" r="r" b="b"/>
              <a:pathLst>
                <a:path w="1083" h="1977" extrusionOk="0">
                  <a:moveTo>
                    <a:pt x="879" y="0"/>
                  </a:moveTo>
                  <a:cubicBezTo>
                    <a:pt x="851" y="0"/>
                    <a:pt x="823" y="7"/>
                    <a:pt x="798" y="23"/>
                  </a:cubicBezTo>
                  <a:cubicBezTo>
                    <a:pt x="679" y="113"/>
                    <a:pt x="575" y="291"/>
                    <a:pt x="500" y="425"/>
                  </a:cubicBezTo>
                  <a:cubicBezTo>
                    <a:pt x="411" y="559"/>
                    <a:pt x="336" y="708"/>
                    <a:pt x="262" y="857"/>
                  </a:cubicBezTo>
                  <a:cubicBezTo>
                    <a:pt x="128" y="1170"/>
                    <a:pt x="39" y="1497"/>
                    <a:pt x="9" y="1824"/>
                  </a:cubicBezTo>
                  <a:cubicBezTo>
                    <a:pt x="1" y="1923"/>
                    <a:pt x="79" y="1977"/>
                    <a:pt x="156" y="1977"/>
                  </a:cubicBezTo>
                  <a:cubicBezTo>
                    <a:pt x="218" y="1977"/>
                    <a:pt x="279" y="1942"/>
                    <a:pt x="292" y="1869"/>
                  </a:cubicBezTo>
                  <a:cubicBezTo>
                    <a:pt x="366" y="1571"/>
                    <a:pt x="441" y="1289"/>
                    <a:pt x="560" y="1006"/>
                  </a:cubicBezTo>
                  <a:cubicBezTo>
                    <a:pt x="634" y="872"/>
                    <a:pt x="694" y="738"/>
                    <a:pt x="783" y="604"/>
                  </a:cubicBezTo>
                  <a:cubicBezTo>
                    <a:pt x="857" y="470"/>
                    <a:pt x="977" y="351"/>
                    <a:pt x="1036" y="202"/>
                  </a:cubicBezTo>
                  <a:cubicBezTo>
                    <a:pt x="1083" y="97"/>
                    <a:pt x="982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572;p94">
              <a:extLst>
                <a:ext uri="{FF2B5EF4-FFF2-40B4-BE49-F238E27FC236}">
                  <a16:creationId xmlns:a16="http://schemas.microsoft.com/office/drawing/2014/main" id="{DAD38940-84A0-4C42-B091-4562347B006F}"/>
                </a:ext>
              </a:extLst>
            </p:cNvPr>
            <p:cNvSpPr/>
            <p:nvPr/>
          </p:nvSpPr>
          <p:spPr>
            <a:xfrm>
              <a:off x="2728025" y="1072150"/>
              <a:ext cx="42800" cy="68450"/>
            </a:xfrm>
            <a:custGeom>
              <a:avLst/>
              <a:gdLst/>
              <a:ahLst/>
              <a:cxnLst/>
              <a:rect l="l" t="t" r="r" b="b"/>
              <a:pathLst>
                <a:path w="1712" h="2738" extrusionOk="0">
                  <a:moveTo>
                    <a:pt x="1495" y="1"/>
                  </a:moveTo>
                  <a:cubicBezTo>
                    <a:pt x="1477" y="1"/>
                    <a:pt x="1457" y="4"/>
                    <a:pt x="1438" y="11"/>
                  </a:cubicBezTo>
                  <a:cubicBezTo>
                    <a:pt x="1214" y="100"/>
                    <a:pt x="1036" y="353"/>
                    <a:pt x="887" y="532"/>
                  </a:cubicBezTo>
                  <a:cubicBezTo>
                    <a:pt x="723" y="740"/>
                    <a:pt x="574" y="949"/>
                    <a:pt x="455" y="1172"/>
                  </a:cubicBezTo>
                  <a:cubicBezTo>
                    <a:pt x="217" y="1619"/>
                    <a:pt x="53" y="2110"/>
                    <a:pt x="9" y="2616"/>
                  </a:cubicBezTo>
                  <a:cubicBezTo>
                    <a:pt x="1" y="2696"/>
                    <a:pt x="66" y="2737"/>
                    <a:pt x="135" y="2737"/>
                  </a:cubicBezTo>
                  <a:cubicBezTo>
                    <a:pt x="195" y="2737"/>
                    <a:pt x="256" y="2707"/>
                    <a:pt x="277" y="2646"/>
                  </a:cubicBezTo>
                  <a:cubicBezTo>
                    <a:pt x="396" y="2199"/>
                    <a:pt x="560" y="1767"/>
                    <a:pt x="798" y="1380"/>
                  </a:cubicBezTo>
                  <a:cubicBezTo>
                    <a:pt x="917" y="1187"/>
                    <a:pt x="1036" y="993"/>
                    <a:pt x="1170" y="830"/>
                  </a:cubicBezTo>
                  <a:cubicBezTo>
                    <a:pt x="1244" y="740"/>
                    <a:pt x="1319" y="651"/>
                    <a:pt x="1393" y="577"/>
                  </a:cubicBezTo>
                  <a:cubicBezTo>
                    <a:pt x="1482" y="487"/>
                    <a:pt x="1601" y="413"/>
                    <a:pt x="1646" y="294"/>
                  </a:cubicBezTo>
                  <a:cubicBezTo>
                    <a:pt x="1712" y="176"/>
                    <a:pt x="1627" y="1"/>
                    <a:pt x="1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573;p94">
              <a:extLst>
                <a:ext uri="{FF2B5EF4-FFF2-40B4-BE49-F238E27FC236}">
                  <a16:creationId xmlns:a16="http://schemas.microsoft.com/office/drawing/2014/main" id="{CE65E513-C87B-B046-9F13-775A6FD7B8D5}"/>
                </a:ext>
              </a:extLst>
            </p:cNvPr>
            <p:cNvSpPr/>
            <p:nvPr/>
          </p:nvSpPr>
          <p:spPr>
            <a:xfrm>
              <a:off x="2751550" y="1066300"/>
              <a:ext cx="49850" cy="67475"/>
            </a:xfrm>
            <a:custGeom>
              <a:avLst/>
              <a:gdLst/>
              <a:ahLst/>
              <a:cxnLst/>
              <a:rect l="l" t="t" r="r" b="b"/>
              <a:pathLst>
                <a:path w="1994" h="2699" extrusionOk="0">
                  <a:moveTo>
                    <a:pt x="1714" y="0"/>
                  </a:moveTo>
                  <a:cubicBezTo>
                    <a:pt x="1671" y="0"/>
                    <a:pt x="1626" y="16"/>
                    <a:pt x="1583" y="52"/>
                  </a:cubicBezTo>
                  <a:cubicBezTo>
                    <a:pt x="1226" y="379"/>
                    <a:pt x="899" y="766"/>
                    <a:pt x="631" y="1183"/>
                  </a:cubicBezTo>
                  <a:cubicBezTo>
                    <a:pt x="497" y="1376"/>
                    <a:pt x="378" y="1585"/>
                    <a:pt x="273" y="1808"/>
                  </a:cubicBezTo>
                  <a:cubicBezTo>
                    <a:pt x="169" y="2031"/>
                    <a:pt x="65" y="2269"/>
                    <a:pt x="20" y="2508"/>
                  </a:cubicBezTo>
                  <a:cubicBezTo>
                    <a:pt x="1" y="2616"/>
                    <a:pt x="85" y="2698"/>
                    <a:pt x="171" y="2698"/>
                  </a:cubicBezTo>
                  <a:cubicBezTo>
                    <a:pt x="214" y="2698"/>
                    <a:pt x="258" y="2677"/>
                    <a:pt x="288" y="2627"/>
                  </a:cubicBezTo>
                  <a:cubicBezTo>
                    <a:pt x="393" y="2418"/>
                    <a:pt x="482" y="2195"/>
                    <a:pt x="601" y="2001"/>
                  </a:cubicBezTo>
                  <a:cubicBezTo>
                    <a:pt x="705" y="1793"/>
                    <a:pt x="824" y="1585"/>
                    <a:pt x="958" y="1391"/>
                  </a:cubicBezTo>
                  <a:cubicBezTo>
                    <a:pt x="1211" y="1004"/>
                    <a:pt x="1524" y="647"/>
                    <a:pt x="1866" y="319"/>
                  </a:cubicBezTo>
                  <a:cubicBezTo>
                    <a:pt x="1994" y="192"/>
                    <a:pt x="1868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574;p94">
              <a:extLst>
                <a:ext uri="{FF2B5EF4-FFF2-40B4-BE49-F238E27FC236}">
                  <a16:creationId xmlns:a16="http://schemas.microsoft.com/office/drawing/2014/main" id="{2402C32C-190F-4844-BED8-1F89B0C62540}"/>
                </a:ext>
              </a:extLst>
            </p:cNvPr>
            <p:cNvSpPr/>
            <p:nvPr/>
          </p:nvSpPr>
          <p:spPr>
            <a:xfrm>
              <a:off x="2777925" y="1060925"/>
              <a:ext cx="61575" cy="66625"/>
            </a:xfrm>
            <a:custGeom>
              <a:avLst/>
              <a:gdLst/>
              <a:ahLst/>
              <a:cxnLst/>
              <a:rect l="l" t="t" r="r" b="b"/>
              <a:pathLst>
                <a:path w="2463" h="2665" extrusionOk="0">
                  <a:moveTo>
                    <a:pt x="2133" y="1"/>
                  </a:moveTo>
                  <a:cubicBezTo>
                    <a:pt x="2100" y="1"/>
                    <a:pt x="2065" y="9"/>
                    <a:pt x="2032" y="28"/>
                  </a:cubicBezTo>
                  <a:cubicBezTo>
                    <a:pt x="1808" y="162"/>
                    <a:pt x="1600" y="341"/>
                    <a:pt x="1407" y="520"/>
                  </a:cubicBezTo>
                  <a:cubicBezTo>
                    <a:pt x="1213" y="698"/>
                    <a:pt x="1020" y="892"/>
                    <a:pt x="841" y="1100"/>
                  </a:cubicBezTo>
                  <a:cubicBezTo>
                    <a:pt x="677" y="1308"/>
                    <a:pt x="513" y="1517"/>
                    <a:pt x="365" y="1755"/>
                  </a:cubicBezTo>
                  <a:cubicBezTo>
                    <a:pt x="231" y="1978"/>
                    <a:pt x="82" y="2216"/>
                    <a:pt x="22" y="2484"/>
                  </a:cubicBezTo>
                  <a:cubicBezTo>
                    <a:pt x="1" y="2571"/>
                    <a:pt x="89" y="2665"/>
                    <a:pt x="172" y="2665"/>
                  </a:cubicBezTo>
                  <a:cubicBezTo>
                    <a:pt x="204" y="2665"/>
                    <a:pt x="236" y="2651"/>
                    <a:pt x="260" y="2618"/>
                  </a:cubicBezTo>
                  <a:cubicBezTo>
                    <a:pt x="424" y="2425"/>
                    <a:pt x="543" y="2187"/>
                    <a:pt x="692" y="1978"/>
                  </a:cubicBezTo>
                  <a:cubicBezTo>
                    <a:pt x="841" y="1770"/>
                    <a:pt x="990" y="1576"/>
                    <a:pt x="1153" y="1383"/>
                  </a:cubicBezTo>
                  <a:cubicBezTo>
                    <a:pt x="1317" y="1204"/>
                    <a:pt x="1496" y="1026"/>
                    <a:pt x="1689" y="847"/>
                  </a:cubicBezTo>
                  <a:cubicBezTo>
                    <a:pt x="1883" y="683"/>
                    <a:pt x="2091" y="534"/>
                    <a:pt x="2300" y="356"/>
                  </a:cubicBezTo>
                  <a:cubicBezTo>
                    <a:pt x="2462" y="231"/>
                    <a:pt x="2310" y="1"/>
                    <a:pt x="2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75;p94">
              <a:extLst>
                <a:ext uri="{FF2B5EF4-FFF2-40B4-BE49-F238E27FC236}">
                  <a16:creationId xmlns:a16="http://schemas.microsoft.com/office/drawing/2014/main" id="{2BA4383C-BF43-3540-BC58-D096F92BECBC}"/>
                </a:ext>
              </a:extLst>
            </p:cNvPr>
            <p:cNvSpPr/>
            <p:nvPr/>
          </p:nvSpPr>
          <p:spPr>
            <a:xfrm>
              <a:off x="2799150" y="1048300"/>
              <a:ext cx="113675" cy="81275"/>
            </a:xfrm>
            <a:custGeom>
              <a:avLst/>
              <a:gdLst/>
              <a:ahLst/>
              <a:cxnLst/>
              <a:rect l="l" t="t" r="r" b="b"/>
              <a:pathLst>
                <a:path w="4547" h="3251" extrusionOk="0">
                  <a:moveTo>
                    <a:pt x="4246" y="0"/>
                  </a:moveTo>
                  <a:cubicBezTo>
                    <a:pt x="4066" y="0"/>
                    <a:pt x="3870" y="68"/>
                    <a:pt x="3713" y="117"/>
                  </a:cubicBezTo>
                  <a:cubicBezTo>
                    <a:pt x="3490" y="191"/>
                    <a:pt x="3267" y="265"/>
                    <a:pt x="3058" y="355"/>
                  </a:cubicBezTo>
                  <a:cubicBezTo>
                    <a:pt x="2627" y="533"/>
                    <a:pt x="2225" y="757"/>
                    <a:pt x="1853" y="1025"/>
                  </a:cubicBezTo>
                  <a:cubicBezTo>
                    <a:pt x="1108" y="1546"/>
                    <a:pt x="453" y="2215"/>
                    <a:pt x="51" y="3049"/>
                  </a:cubicBezTo>
                  <a:cubicBezTo>
                    <a:pt x="1" y="3160"/>
                    <a:pt x="81" y="3251"/>
                    <a:pt x="170" y="3251"/>
                  </a:cubicBezTo>
                  <a:cubicBezTo>
                    <a:pt x="212" y="3251"/>
                    <a:pt x="256" y="3231"/>
                    <a:pt x="290" y="3183"/>
                  </a:cubicBezTo>
                  <a:cubicBezTo>
                    <a:pt x="796" y="2498"/>
                    <a:pt x="1376" y="1858"/>
                    <a:pt x="2091" y="1367"/>
                  </a:cubicBezTo>
                  <a:cubicBezTo>
                    <a:pt x="2448" y="1129"/>
                    <a:pt x="2820" y="935"/>
                    <a:pt x="3207" y="772"/>
                  </a:cubicBezTo>
                  <a:cubicBezTo>
                    <a:pt x="3401" y="682"/>
                    <a:pt x="3594" y="623"/>
                    <a:pt x="3788" y="563"/>
                  </a:cubicBezTo>
                  <a:cubicBezTo>
                    <a:pt x="3996" y="504"/>
                    <a:pt x="4249" y="489"/>
                    <a:pt x="4413" y="370"/>
                  </a:cubicBezTo>
                  <a:cubicBezTo>
                    <a:pt x="4547" y="280"/>
                    <a:pt x="4547" y="57"/>
                    <a:pt x="4368" y="12"/>
                  </a:cubicBezTo>
                  <a:cubicBezTo>
                    <a:pt x="4329" y="4"/>
                    <a:pt x="4288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76;p94">
              <a:extLst>
                <a:ext uri="{FF2B5EF4-FFF2-40B4-BE49-F238E27FC236}">
                  <a16:creationId xmlns:a16="http://schemas.microsoft.com/office/drawing/2014/main" id="{3425C388-1708-8B4C-AA82-2FCFEEF02B39}"/>
                </a:ext>
              </a:extLst>
            </p:cNvPr>
            <p:cNvSpPr/>
            <p:nvPr/>
          </p:nvSpPr>
          <p:spPr>
            <a:xfrm>
              <a:off x="2818025" y="1046475"/>
              <a:ext cx="197875" cy="85850"/>
            </a:xfrm>
            <a:custGeom>
              <a:avLst/>
              <a:gdLst/>
              <a:ahLst/>
              <a:cxnLst/>
              <a:rect l="l" t="t" r="r" b="b"/>
              <a:pathLst>
                <a:path w="7915" h="3434" extrusionOk="0">
                  <a:moveTo>
                    <a:pt x="7406" y="1"/>
                  </a:moveTo>
                  <a:cubicBezTo>
                    <a:pt x="7158" y="1"/>
                    <a:pt x="6904" y="39"/>
                    <a:pt x="6664" y="70"/>
                  </a:cubicBezTo>
                  <a:cubicBezTo>
                    <a:pt x="6337" y="115"/>
                    <a:pt x="6010" y="160"/>
                    <a:pt x="5697" y="219"/>
                  </a:cubicBezTo>
                  <a:cubicBezTo>
                    <a:pt x="4982" y="368"/>
                    <a:pt x="4268" y="577"/>
                    <a:pt x="3598" y="859"/>
                  </a:cubicBezTo>
                  <a:cubicBezTo>
                    <a:pt x="2318" y="1380"/>
                    <a:pt x="993" y="2125"/>
                    <a:pt x="85" y="3181"/>
                  </a:cubicBezTo>
                  <a:cubicBezTo>
                    <a:pt x="1" y="3278"/>
                    <a:pt x="73" y="3433"/>
                    <a:pt x="182" y="3433"/>
                  </a:cubicBezTo>
                  <a:cubicBezTo>
                    <a:pt x="208" y="3433"/>
                    <a:pt x="236" y="3424"/>
                    <a:pt x="264" y="3405"/>
                  </a:cubicBezTo>
                  <a:cubicBezTo>
                    <a:pt x="1380" y="2586"/>
                    <a:pt x="2467" y="1782"/>
                    <a:pt x="3762" y="1261"/>
                  </a:cubicBezTo>
                  <a:cubicBezTo>
                    <a:pt x="4372" y="1008"/>
                    <a:pt x="5012" y="815"/>
                    <a:pt x="5652" y="666"/>
                  </a:cubicBezTo>
                  <a:cubicBezTo>
                    <a:pt x="6010" y="591"/>
                    <a:pt x="6352" y="532"/>
                    <a:pt x="6709" y="502"/>
                  </a:cubicBezTo>
                  <a:cubicBezTo>
                    <a:pt x="7037" y="457"/>
                    <a:pt x="7394" y="472"/>
                    <a:pt x="7721" y="398"/>
                  </a:cubicBezTo>
                  <a:cubicBezTo>
                    <a:pt x="7900" y="353"/>
                    <a:pt x="7915" y="56"/>
                    <a:pt x="7721" y="26"/>
                  </a:cubicBezTo>
                  <a:cubicBezTo>
                    <a:pt x="7618" y="8"/>
                    <a:pt x="7513" y="1"/>
                    <a:pt x="7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77;p94">
              <a:extLst>
                <a:ext uri="{FF2B5EF4-FFF2-40B4-BE49-F238E27FC236}">
                  <a16:creationId xmlns:a16="http://schemas.microsoft.com/office/drawing/2014/main" id="{512648B3-B06D-1D44-A299-42A143FC010B}"/>
                </a:ext>
              </a:extLst>
            </p:cNvPr>
            <p:cNvSpPr/>
            <p:nvPr/>
          </p:nvSpPr>
          <p:spPr>
            <a:xfrm>
              <a:off x="2850025" y="1059750"/>
              <a:ext cx="197025" cy="78750"/>
            </a:xfrm>
            <a:custGeom>
              <a:avLst/>
              <a:gdLst/>
              <a:ahLst/>
              <a:cxnLst/>
              <a:rect l="l" t="t" r="r" b="b"/>
              <a:pathLst>
                <a:path w="7881" h="3150" extrusionOk="0">
                  <a:moveTo>
                    <a:pt x="7615" y="1"/>
                  </a:moveTo>
                  <a:cubicBezTo>
                    <a:pt x="7611" y="1"/>
                    <a:pt x="7606" y="1"/>
                    <a:pt x="7602" y="1"/>
                  </a:cubicBezTo>
                  <a:cubicBezTo>
                    <a:pt x="6248" y="31"/>
                    <a:pt x="4849" y="462"/>
                    <a:pt x="3598" y="939"/>
                  </a:cubicBezTo>
                  <a:cubicBezTo>
                    <a:pt x="2333" y="1430"/>
                    <a:pt x="1157" y="2070"/>
                    <a:pt x="85" y="2933"/>
                  </a:cubicBezTo>
                  <a:cubicBezTo>
                    <a:pt x="0" y="3006"/>
                    <a:pt x="85" y="3150"/>
                    <a:pt x="184" y="3150"/>
                  </a:cubicBezTo>
                  <a:cubicBezTo>
                    <a:pt x="205" y="3150"/>
                    <a:pt x="228" y="3143"/>
                    <a:pt x="249" y="3127"/>
                  </a:cubicBezTo>
                  <a:cubicBezTo>
                    <a:pt x="1336" y="2383"/>
                    <a:pt x="2571" y="1772"/>
                    <a:pt x="3807" y="1311"/>
                  </a:cubicBezTo>
                  <a:cubicBezTo>
                    <a:pt x="5072" y="849"/>
                    <a:pt x="6337" y="581"/>
                    <a:pt x="7662" y="403"/>
                  </a:cubicBezTo>
                  <a:cubicBezTo>
                    <a:pt x="7881" y="374"/>
                    <a:pt x="7828" y="1"/>
                    <a:pt x="7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78;p94">
              <a:extLst>
                <a:ext uri="{FF2B5EF4-FFF2-40B4-BE49-F238E27FC236}">
                  <a16:creationId xmlns:a16="http://schemas.microsoft.com/office/drawing/2014/main" id="{5C603B0A-8309-B14D-8532-CE0C891ED1E1}"/>
                </a:ext>
              </a:extLst>
            </p:cNvPr>
            <p:cNvSpPr/>
            <p:nvPr/>
          </p:nvSpPr>
          <p:spPr>
            <a:xfrm>
              <a:off x="2923225" y="1080500"/>
              <a:ext cx="131375" cy="42400"/>
            </a:xfrm>
            <a:custGeom>
              <a:avLst/>
              <a:gdLst/>
              <a:ahLst/>
              <a:cxnLst/>
              <a:rect l="l" t="t" r="r" b="b"/>
              <a:pathLst>
                <a:path w="5255" h="1696" extrusionOk="0">
                  <a:moveTo>
                    <a:pt x="4914" y="1"/>
                  </a:moveTo>
                  <a:cubicBezTo>
                    <a:pt x="4523" y="1"/>
                    <a:pt x="4091" y="146"/>
                    <a:pt x="3722" y="228"/>
                  </a:cubicBezTo>
                  <a:cubicBezTo>
                    <a:pt x="3320" y="317"/>
                    <a:pt x="2918" y="421"/>
                    <a:pt x="2516" y="540"/>
                  </a:cubicBezTo>
                  <a:cubicBezTo>
                    <a:pt x="1697" y="778"/>
                    <a:pt x="894" y="1061"/>
                    <a:pt x="120" y="1448"/>
                  </a:cubicBezTo>
                  <a:cubicBezTo>
                    <a:pt x="0" y="1501"/>
                    <a:pt x="70" y="1696"/>
                    <a:pt x="181" y="1696"/>
                  </a:cubicBezTo>
                  <a:cubicBezTo>
                    <a:pt x="195" y="1696"/>
                    <a:pt x="209" y="1693"/>
                    <a:pt x="224" y="1686"/>
                  </a:cubicBezTo>
                  <a:cubicBezTo>
                    <a:pt x="1028" y="1419"/>
                    <a:pt x="1802" y="1136"/>
                    <a:pt x="2620" y="912"/>
                  </a:cubicBezTo>
                  <a:cubicBezTo>
                    <a:pt x="3022" y="793"/>
                    <a:pt x="3424" y="689"/>
                    <a:pt x="3826" y="600"/>
                  </a:cubicBezTo>
                  <a:cubicBezTo>
                    <a:pt x="4034" y="555"/>
                    <a:pt x="4243" y="525"/>
                    <a:pt x="4451" y="481"/>
                  </a:cubicBezTo>
                  <a:cubicBezTo>
                    <a:pt x="4659" y="451"/>
                    <a:pt x="4868" y="436"/>
                    <a:pt x="5061" y="362"/>
                  </a:cubicBezTo>
                  <a:cubicBezTo>
                    <a:pt x="5255" y="287"/>
                    <a:pt x="5225" y="19"/>
                    <a:pt x="5017" y="4"/>
                  </a:cubicBezTo>
                  <a:cubicBezTo>
                    <a:pt x="4983" y="2"/>
                    <a:pt x="4948" y="1"/>
                    <a:pt x="4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579;p94">
              <a:extLst>
                <a:ext uri="{FF2B5EF4-FFF2-40B4-BE49-F238E27FC236}">
                  <a16:creationId xmlns:a16="http://schemas.microsoft.com/office/drawing/2014/main" id="{94EA89C4-85DE-0A4C-A529-C1C03CB0BEB5}"/>
                </a:ext>
              </a:extLst>
            </p:cNvPr>
            <p:cNvSpPr/>
            <p:nvPr/>
          </p:nvSpPr>
          <p:spPr>
            <a:xfrm>
              <a:off x="2916525" y="1105325"/>
              <a:ext cx="140650" cy="32075"/>
            </a:xfrm>
            <a:custGeom>
              <a:avLst/>
              <a:gdLst/>
              <a:ahLst/>
              <a:cxnLst/>
              <a:rect l="l" t="t" r="r" b="b"/>
              <a:pathLst>
                <a:path w="5626" h="1283" extrusionOk="0">
                  <a:moveTo>
                    <a:pt x="5371" y="1"/>
                  </a:moveTo>
                  <a:cubicBezTo>
                    <a:pt x="5353" y="1"/>
                    <a:pt x="5334" y="3"/>
                    <a:pt x="5314" y="9"/>
                  </a:cubicBezTo>
                  <a:cubicBezTo>
                    <a:pt x="4913" y="143"/>
                    <a:pt x="4511" y="336"/>
                    <a:pt x="4094" y="455"/>
                  </a:cubicBezTo>
                  <a:cubicBezTo>
                    <a:pt x="3677" y="589"/>
                    <a:pt x="3260" y="679"/>
                    <a:pt x="2829" y="753"/>
                  </a:cubicBezTo>
                  <a:cubicBezTo>
                    <a:pt x="2382" y="827"/>
                    <a:pt x="1936" y="872"/>
                    <a:pt x="1489" y="887"/>
                  </a:cubicBezTo>
                  <a:cubicBezTo>
                    <a:pt x="1398" y="890"/>
                    <a:pt x="1307" y="891"/>
                    <a:pt x="1215" y="891"/>
                  </a:cubicBezTo>
                  <a:cubicBezTo>
                    <a:pt x="966" y="891"/>
                    <a:pt x="717" y="883"/>
                    <a:pt x="468" y="883"/>
                  </a:cubicBezTo>
                  <a:cubicBezTo>
                    <a:pt x="376" y="883"/>
                    <a:pt x="285" y="884"/>
                    <a:pt x="194" y="887"/>
                  </a:cubicBezTo>
                  <a:cubicBezTo>
                    <a:pt x="45" y="902"/>
                    <a:pt x="1" y="1110"/>
                    <a:pt x="149" y="1140"/>
                  </a:cubicBezTo>
                  <a:cubicBezTo>
                    <a:pt x="546" y="1243"/>
                    <a:pt x="965" y="1282"/>
                    <a:pt x="1385" y="1282"/>
                  </a:cubicBezTo>
                  <a:cubicBezTo>
                    <a:pt x="1880" y="1282"/>
                    <a:pt x="2377" y="1227"/>
                    <a:pt x="2844" y="1155"/>
                  </a:cubicBezTo>
                  <a:cubicBezTo>
                    <a:pt x="3305" y="1080"/>
                    <a:pt x="3752" y="976"/>
                    <a:pt x="4198" y="842"/>
                  </a:cubicBezTo>
                  <a:cubicBezTo>
                    <a:pt x="4630" y="708"/>
                    <a:pt x="5091" y="574"/>
                    <a:pt x="5463" y="351"/>
                  </a:cubicBezTo>
                  <a:cubicBezTo>
                    <a:pt x="5626" y="256"/>
                    <a:pt x="5554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580;p94">
              <a:extLst>
                <a:ext uri="{FF2B5EF4-FFF2-40B4-BE49-F238E27FC236}">
                  <a16:creationId xmlns:a16="http://schemas.microsoft.com/office/drawing/2014/main" id="{2F91FBBA-EECF-9944-B32F-CA52888C8DA7}"/>
                </a:ext>
              </a:extLst>
            </p:cNvPr>
            <p:cNvSpPr/>
            <p:nvPr/>
          </p:nvSpPr>
          <p:spPr>
            <a:xfrm>
              <a:off x="2914675" y="1144000"/>
              <a:ext cx="135750" cy="22550"/>
            </a:xfrm>
            <a:custGeom>
              <a:avLst/>
              <a:gdLst/>
              <a:ahLst/>
              <a:cxnLst/>
              <a:rect l="l" t="t" r="r" b="b"/>
              <a:pathLst>
                <a:path w="5430" h="902" extrusionOk="0">
                  <a:moveTo>
                    <a:pt x="161" y="1"/>
                  </a:moveTo>
                  <a:cubicBezTo>
                    <a:pt x="35" y="1"/>
                    <a:pt x="1" y="209"/>
                    <a:pt x="134" y="263"/>
                  </a:cubicBezTo>
                  <a:cubicBezTo>
                    <a:pt x="1159" y="686"/>
                    <a:pt x="2231" y="901"/>
                    <a:pt x="3309" y="901"/>
                  </a:cubicBezTo>
                  <a:cubicBezTo>
                    <a:pt x="3938" y="901"/>
                    <a:pt x="4570" y="828"/>
                    <a:pt x="5195" y="680"/>
                  </a:cubicBezTo>
                  <a:cubicBezTo>
                    <a:pt x="5430" y="624"/>
                    <a:pt x="5357" y="286"/>
                    <a:pt x="5142" y="286"/>
                  </a:cubicBezTo>
                  <a:cubicBezTo>
                    <a:pt x="5126" y="286"/>
                    <a:pt x="5109" y="288"/>
                    <a:pt x="5091" y="293"/>
                  </a:cubicBezTo>
                  <a:cubicBezTo>
                    <a:pt x="4461" y="440"/>
                    <a:pt x="3808" y="512"/>
                    <a:pt x="3152" y="512"/>
                  </a:cubicBezTo>
                  <a:cubicBezTo>
                    <a:pt x="2151" y="512"/>
                    <a:pt x="1144" y="343"/>
                    <a:pt x="208" y="10"/>
                  </a:cubicBezTo>
                  <a:cubicBezTo>
                    <a:pt x="191" y="4"/>
                    <a:pt x="176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81;p94">
              <a:extLst>
                <a:ext uri="{FF2B5EF4-FFF2-40B4-BE49-F238E27FC236}">
                  <a16:creationId xmlns:a16="http://schemas.microsoft.com/office/drawing/2014/main" id="{D1509ACE-98C8-A248-A928-102F0E871CCC}"/>
                </a:ext>
              </a:extLst>
            </p:cNvPr>
            <p:cNvSpPr/>
            <p:nvPr/>
          </p:nvSpPr>
          <p:spPr>
            <a:xfrm>
              <a:off x="2878875" y="1144800"/>
              <a:ext cx="154525" cy="49075"/>
            </a:xfrm>
            <a:custGeom>
              <a:avLst/>
              <a:gdLst/>
              <a:ahLst/>
              <a:cxnLst/>
              <a:rect l="l" t="t" r="r" b="b"/>
              <a:pathLst>
                <a:path w="6181" h="1963" extrusionOk="0">
                  <a:moveTo>
                    <a:pt x="181" y="0"/>
                  </a:moveTo>
                  <a:cubicBezTo>
                    <a:pt x="71" y="0"/>
                    <a:pt x="0" y="139"/>
                    <a:pt x="92" y="231"/>
                  </a:cubicBezTo>
                  <a:cubicBezTo>
                    <a:pt x="435" y="588"/>
                    <a:pt x="971" y="796"/>
                    <a:pt x="1417" y="990"/>
                  </a:cubicBezTo>
                  <a:cubicBezTo>
                    <a:pt x="1879" y="1198"/>
                    <a:pt x="2340" y="1377"/>
                    <a:pt x="2831" y="1511"/>
                  </a:cubicBezTo>
                  <a:cubicBezTo>
                    <a:pt x="3322" y="1660"/>
                    <a:pt x="3829" y="1764"/>
                    <a:pt x="4350" y="1838"/>
                  </a:cubicBezTo>
                  <a:cubicBezTo>
                    <a:pt x="4728" y="1896"/>
                    <a:pt x="5143" y="1962"/>
                    <a:pt x="5544" y="1962"/>
                  </a:cubicBezTo>
                  <a:cubicBezTo>
                    <a:pt x="5664" y="1962"/>
                    <a:pt x="5782" y="1956"/>
                    <a:pt x="5898" y="1943"/>
                  </a:cubicBezTo>
                  <a:cubicBezTo>
                    <a:pt x="6091" y="1928"/>
                    <a:pt x="6180" y="1600"/>
                    <a:pt x="5942" y="1570"/>
                  </a:cubicBezTo>
                  <a:cubicBezTo>
                    <a:pt x="5451" y="1496"/>
                    <a:pt x="4945" y="1511"/>
                    <a:pt x="4454" y="1437"/>
                  </a:cubicBezTo>
                  <a:cubicBezTo>
                    <a:pt x="3963" y="1362"/>
                    <a:pt x="3471" y="1258"/>
                    <a:pt x="2980" y="1124"/>
                  </a:cubicBezTo>
                  <a:cubicBezTo>
                    <a:pt x="2489" y="990"/>
                    <a:pt x="1998" y="811"/>
                    <a:pt x="1521" y="603"/>
                  </a:cubicBezTo>
                  <a:cubicBezTo>
                    <a:pt x="1090" y="424"/>
                    <a:pt x="673" y="127"/>
                    <a:pt x="226" y="8"/>
                  </a:cubicBezTo>
                  <a:cubicBezTo>
                    <a:pt x="211" y="2"/>
                    <a:pt x="196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582;p94">
              <a:extLst>
                <a:ext uri="{FF2B5EF4-FFF2-40B4-BE49-F238E27FC236}">
                  <a16:creationId xmlns:a16="http://schemas.microsoft.com/office/drawing/2014/main" id="{05DD18AC-1BDB-1043-B1BF-5B8993AA873D}"/>
                </a:ext>
              </a:extLst>
            </p:cNvPr>
            <p:cNvSpPr/>
            <p:nvPr/>
          </p:nvSpPr>
          <p:spPr>
            <a:xfrm>
              <a:off x="2825300" y="1137550"/>
              <a:ext cx="175000" cy="74900"/>
            </a:xfrm>
            <a:custGeom>
              <a:avLst/>
              <a:gdLst/>
              <a:ahLst/>
              <a:cxnLst/>
              <a:rect l="l" t="t" r="r" b="b"/>
              <a:pathLst>
                <a:path w="7000" h="2996" extrusionOk="0">
                  <a:moveTo>
                    <a:pt x="214" y="1"/>
                  </a:moveTo>
                  <a:cubicBezTo>
                    <a:pt x="81" y="1"/>
                    <a:pt x="0" y="213"/>
                    <a:pt x="137" y="312"/>
                  </a:cubicBezTo>
                  <a:cubicBezTo>
                    <a:pt x="2087" y="1667"/>
                    <a:pt x="4349" y="2560"/>
                    <a:pt x="6686" y="2992"/>
                  </a:cubicBezTo>
                  <a:cubicBezTo>
                    <a:pt x="6700" y="2994"/>
                    <a:pt x="6713" y="2996"/>
                    <a:pt x="6726" y="2996"/>
                  </a:cubicBezTo>
                  <a:cubicBezTo>
                    <a:pt x="6934" y="2996"/>
                    <a:pt x="7000" y="2677"/>
                    <a:pt x="6775" y="2635"/>
                  </a:cubicBezTo>
                  <a:cubicBezTo>
                    <a:pt x="4453" y="2203"/>
                    <a:pt x="2295" y="1295"/>
                    <a:pt x="300" y="30"/>
                  </a:cubicBezTo>
                  <a:cubicBezTo>
                    <a:pt x="270" y="10"/>
                    <a:pt x="241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583;p94">
              <a:extLst>
                <a:ext uri="{FF2B5EF4-FFF2-40B4-BE49-F238E27FC236}">
                  <a16:creationId xmlns:a16="http://schemas.microsoft.com/office/drawing/2014/main" id="{4B81F990-5E5A-F442-BB12-E712CE6EE284}"/>
                </a:ext>
              </a:extLst>
            </p:cNvPr>
            <p:cNvSpPr/>
            <p:nvPr/>
          </p:nvSpPr>
          <p:spPr>
            <a:xfrm>
              <a:off x="2806025" y="1139575"/>
              <a:ext cx="177325" cy="100575"/>
            </a:xfrm>
            <a:custGeom>
              <a:avLst/>
              <a:gdLst/>
              <a:ahLst/>
              <a:cxnLst/>
              <a:rect l="l" t="t" r="r" b="b"/>
              <a:pathLst>
                <a:path w="7093" h="4023" extrusionOk="0">
                  <a:moveTo>
                    <a:pt x="173" y="0"/>
                  </a:moveTo>
                  <a:cubicBezTo>
                    <a:pt x="78" y="0"/>
                    <a:pt x="1" y="143"/>
                    <a:pt x="74" y="217"/>
                  </a:cubicBezTo>
                  <a:cubicBezTo>
                    <a:pt x="967" y="1154"/>
                    <a:pt x="2069" y="1899"/>
                    <a:pt x="3185" y="2524"/>
                  </a:cubicBezTo>
                  <a:cubicBezTo>
                    <a:pt x="4316" y="3164"/>
                    <a:pt x="5522" y="3685"/>
                    <a:pt x="6772" y="4012"/>
                  </a:cubicBezTo>
                  <a:cubicBezTo>
                    <a:pt x="6795" y="4019"/>
                    <a:pt x="6816" y="4022"/>
                    <a:pt x="6835" y="4022"/>
                  </a:cubicBezTo>
                  <a:cubicBezTo>
                    <a:pt x="7027" y="4022"/>
                    <a:pt x="7092" y="3722"/>
                    <a:pt x="6877" y="3655"/>
                  </a:cubicBezTo>
                  <a:cubicBezTo>
                    <a:pt x="5656" y="3268"/>
                    <a:pt x="4465" y="2792"/>
                    <a:pt x="3349" y="2166"/>
                  </a:cubicBezTo>
                  <a:cubicBezTo>
                    <a:pt x="2232" y="1541"/>
                    <a:pt x="1235" y="782"/>
                    <a:pt x="238" y="23"/>
                  </a:cubicBezTo>
                  <a:cubicBezTo>
                    <a:pt x="216" y="7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84;p94">
              <a:extLst>
                <a:ext uri="{FF2B5EF4-FFF2-40B4-BE49-F238E27FC236}">
                  <a16:creationId xmlns:a16="http://schemas.microsoft.com/office/drawing/2014/main" id="{E7938B40-E1D0-2F48-AC7F-E89512DA467D}"/>
                </a:ext>
              </a:extLst>
            </p:cNvPr>
            <p:cNvSpPr/>
            <p:nvPr/>
          </p:nvSpPr>
          <p:spPr>
            <a:xfrm>
              <a:off x="2773000" y="1141525"/>
              <a:ext cx="174450" cy="104825"/>
            </a:xfrm>
            <a:custGeom>
              <a:avLst/>
              <a:gdLst/>
              <a:ahLst/>
              <a:cxnLst/>
              <a:rect l="l" t="t" r="r" b="b"/>
              <a:pathLst>
                <a:path w="6978" h="4193" extrusionOk="0">
                  <a:moveTo>
                    <a:pt x="228" y="0"/>
                  </a:moveTo>
                  <a:cubicBezTo>
                    <a:pt x="106" y="0"/>
                    <a:pt x="1" y="158"/>
                    <a:pt x="115" y="273"/>
                  </a:cubicBezTo>
                  <a:cubicBezTo>
                    <a:pt x="1038" y="1181"/>
                    <a:pt x="2065" y="1969"/>
                    <a:pt x="3181" y="2624"/>
                  </a:cubicBezTo>
                  <a:cubicBezTo>
                    <a:pt x="4283" y="3279"/>
                    <a:pt x="5474" y="3860"/>
                    <a:pt x="6724" y="4187"/>
                  </a:cubicBezTo>
                  <a:cubicBezTo>
                    <a:pt x="6738" y="4191"/>
                    <a:pt x="6751" y="4192"/>
                    <a:pt x="6764" y="4192"/>
                  </a:cubicBezTo>
                  <a:cubicBezTo>
                    <a:pt x="6927" y="4192"/>
                    <a:pt x="6978" y="3944"/>
                    <a:pt x="6798" y="3875"/>
                  </a:cubicBezTo>
                  <a:cubicBezTo>
                    <a:pt x="5622" y="3413"/>
                    <a:pt x="4476" y="2922"/>
                    <a:pt x="3375" y="2282"/>
                  </a:cubicBezTo>
                  <a:cubicBezTo>
                    <a:pt x="2303" y="1642"/>
                    <a:pt x="1276" y="883"/>
                    <a:pt x="338" y="49"/>
                  </a:cubicBezTo>
                  <a:cubicBezTo>
                    <a:pt x="304" y="15"/>
                    <a:pt x="265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585;p94">
              <a:extLst>
                <a:ext uri="{FF2B5EF4-FFF2-40B4-BE49-F238E27FC236}">
                  <a16:creationId xmlns:a16="http://schemas.microsoft.com/office/drawing/2014/main" id="{260EF775-FED9-BD45-911D-BCE6ED7690AB}"/>
                </a:ext>
              </a:extLst>
            </p:cNvPr>
            <p:cNvSpPr/>
            <p:nvPr/>
          </p:nvSpPr>
          <p:spPr>
            <a:xfrm>
              <a:off x="2760225" y="1148500"/>
              <a:ext cx="178450" cy="120425"/>
            </a:xfrm>
            <a:custGeom>
              <a:avLst/>
              <a:gdLst/>
              <a:ahLst/>
              <a:cxnLst/>
              <a:rect l="l" t="t" r="r" b="b"/>
              <a:pathLst>
                <a:path w="7138" h="4817" extrusionOk="0">
                  <a:moveTo>
                    <a:pt x="205" y="1"/>
                  </a:moveTo>
                  <a:cubicBezTo>
                    <a:pt x="95" y="1"/>
                    <a:pt x="1" y="139"/>
                    <a:pt x="105" y="232"/>
                  </a:cubicBezTo>
                  <a:cubicBezTo>
                    <a:pt x="1102" y="1140"/>
                    <a:pt x="2189" y="1958"/>
                    <a:pt x="3305" y="2717"/>
                  </a:cubicBezTo>
                  <a:cubicBezTo>
                    <a:pt x="3856" y="3090"/>
                    <a:pt x="4422" y="3462"/>
                    <a:pt x="5017" y="3804"/>
                  </a:cubicBezTo>
                  <a:cubicBezTo>
                    <a:pt x="5612" y="4146"/>
                    <a:pt x="6208" y="4533"/>
                    <a:pt x="6848" y="4801"/>
                  </a:cubicBezTo>
                  <a:cubicBezTo>
                    <a:pt x="6871" y="4812"/>
                    <a:pt x="6893" y="4816"/>
                    <a:pt x="6914" y="4816"/>
                  </a:cubicBezTo>
                  <a:cubicBezTo>
                    <a:pt x="7047" y="4816"/>
                    <a:pt x="7138" y="4638"/>
                    <a:pt x="6997" y="4548"/>
                  </a:cubicBezTo>
                  <a:cubicBezTo>
                    <a:pt x="6446" y="4191"/>
                    <a:pt x="5851" y="3893"/>
                    <a:pt x="5285" y="3551"/>
                  </a:cubicBezTo>
                  <a:cubicBezTo>
                    <a:pt x="4719" y="3179"/>
                    <a:pt x="4139" y="2837"/>
                    <a:pt x="3588" y="2450"/>
                  </a:cubicBezTo>
                  <a:cubicBezTo>
                    <a:pt x="2457" y="1690"/>
                    <a:pt x="1385" y="872"/>
                    <a:pt x="299" y="38"/>
                  </a:cubicBezTo>
                  <a:cubicBezTo>
                    <a:pt x="269" y="12"/>
                    <a:pt x="23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586;p94">
              <a:extLst>
                <a:ext uri="{FF2B5EF4-FFF2-40B4-BE49-F238E27FC236}">
                  <a16:creationId xmlns:a16="http://schemas.microsoft.com/office/drawing/2014/main" id="{22A22239-DA0D-BC43-936D-F73F55CF8CCA}"/>
                </a:ext>
              </a:extLst>
            </p:cNvPr>
            <p:cNvSpPr/>
            <p:nvPr/>
          </p:nvSpPr>
          <p:spPr>
            <a:xfrm>
              <a:off x="2743850" y="1158950"/>
              <a:ext cx="159625" cy="108300"/>
            </a:xfrm>
            <a:custGeom>
              <a:avLst/>
              <a:gdLst/>
              <a:ahLst/>
              <a:cxnLst/>
              <a:rect l="l" t="t" r="r" b="b"/>
              <a:pathLst>
                <a:path w="6385" h="4332" extrusionOk="0">
                  <a:moveTo>
                    <a:pt x="202" y="1"/>
                  </a:moveTo>
                  <a:cubicBezTo>
                    <a:pt x="89" y="1"/>
                    <a:pt x="0" y="148"/>
                    <a:pt x="90" y="260"/>
                  </a:cubicBezTo>
                  <a:cubicBezTo>
                    <a:pt x="1638" y="2091"/>
                    <a:pt x="3841" y="3594"/>
                    <a:pt x="6134" y="4324"/>
                  </a:cubicBezTo>
                  <a:cubicBezTo>
                    <a:pt x="6151" y="4329"/>
                    <a:pt x="6167" y="4332"/>
                    <a:pt x="6183" y="4332"/>
                  </a:cubicBezTo>
                  <a:cubicBezTo>
                    <a:pt x="6338" y="4332"/>
                    <a:pt x="6384" y="4079"/>
                    <a:pt x="6208" y="4011"/>
                  </a:cubicBezTo>
                  <a:cubicBezTo>
                    <a:pt x="5106" y="3550"/>
                    <a:pt x="4035" y="3029"/>
                    <a:pt x="3037" y="2359"/>
                  </a:cubicBezTo>
                  <a:cubicBezTo>
                    <a:pt x="2040" y="1689"/>
                    <a:pt x="1147" y="900"/>
                    <a:pt x="314" y="52"/>
                  </a:cubicBezTo>
                  <a:cubicBezTo>
                    <a:pt x="277" y="16"/>
                    <a:pt x="239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022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5"/>
          <p:cNvSpPr txBox="1">
            <a:spLocks noGrp="1"/>
          </p:cNvSpPr>
          <p:nvPr>
            <p:ph type="ctrTitle" idx="15"/>
          </p:nvPr>
        </p:nvSpPr>
        <p:spPr>
          <a:xfrm>
            <a:off x="713228" y="359450"/>
            <a:ext cx="28776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5" name="Google Shape;955;p65"/>
          <p:cNvSpPr txBox="1">
            <a:spLocks noGrp="1"/>
          </p:cNvSpPr>
          <p:nvPr>
            <p:ph type="subTitle" idx="14"/>
          </p:nvPr>
        </p:nvSpPr>
        <p:spPr>
          <a:xfrm flipH="1">
            <a:off x="5845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EDA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Baselines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56" name="Google Shape;956;p65"/>
          <p:cNvSpPr txBox="1">
            <a:spLocks noGrp="1"/>
          </p:cNvSpPr>
          <p:nvPr>
            <p:ph type="ctrTitle" idx="8"/>
          </p:nvPr>
        </p:nvSpPr>
        <p:spPr>
          <a:xfrm>
            <a:off x="5845404" y="3339978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65"/>
          <p:cNvSpPr txBox="1">
            <a:spLocks noGrp="1"/>
          </p:cNvSpPr>
          <p:nvPr>
            <p:ph type="title" idx="9"/>
          </p:nvPr>
        </p:nvSpPr>
        <p:spPr>
          <a:xfrm>
            <a:off x="4929522" y="32365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58" name="Google Shape;958;p65"/>
          <p:cNvSpPr txBox="1">
            <a:spLocks noGrp="1"/>
          </p:cNvSpPr>
          <p:nvPr>
            <p:ph type="subTitle" idx="13"/>
          </p:nvPr>
        </p:nvSpPr>
        <p:spPr>
          <a:xfrm flipH="1">
            <a:off x="5845404" y="3630227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Selected model performance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Summary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59" name="Google Shape;959;p65"/>
          <p:cNvSpPr txBox="1">
            <a:spLocks noGrp="1"/>
          </p:cNvSpPr>
          <p:nvPr>
            <p:ph type="ctrTitle" idx="3"/>
          </p:nvPr>
        </p:nvSpPr>
        <p:spPr>
          <a:xfrm>
            <a:off x="1654404" y="3339978"/>
            <a:ext cx="1645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PERFORMANCE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0" name="Google Shape;960;p65"/>
          <p:cNvSpPr txBox="1">
            <a:spLocks noGrp="1"/>
          </p:cNvSpPr>
          <p:nvPr>
            <p:ph type="ctrTitle"/>
          </p:nvPr>
        </p:nvSpPr>
        <p:spPr>
          <a:xfrm>
            <a:off x="1654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BACKGROUND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1" name="Google Shape;961;p65"/>
          <p:cNvSpPr txBox="1">
            <a:spLocks noGrp="1"/>
          </p:cNvSpPr>
          <p:nvPr>
            <p:ph type="title" idx="2"/>
          </p:nvPr>
        </p:nvSpPr>
        <p:spPr>
          <a:xfrm>
            <a:off x="738445" y="14874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2" name="Google Shape;962;p65"/>
          <p:cNvSpPr txBox="1">
            <a:spLocks noGrp="1"/>
          </p:cNvSpPr>
          <p:nvPr>
            <p:ph type="title" idx="4"/>
          </p:nvPr>
        </p:nvSpPr>
        <p:spPr>
          <a:xfrm>
            <a:off x="738396" y="32365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63" name="Google Shape;963;p65"/>
          <p:cNvSpPr txBox="1">
            <a:spLocks noGrp="1"/>
          </p:cNvSpPr>
          <p:nvPr>
            <p:ph type="subTitle" idx="5"/>
          </p:nvPr>
        </p:nvSpPr>
        <p:spPr>
          <a:xfrm flipH="1">
            <a:off x="1654404" y="1877658"/>
            <a:ext cx="2560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Numbers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</a:rPr>
              <a:t>Early detection</a:t>
            </a:r>
          </a:p>
        </p:txBody>
      </p:sp>
      <p:sp>
        <p:nvSpPr>
          <p:cNvPr id="964" name="Google Shape;964;p65"/>
          <p:cNvSpPr txBox="1">
            <a:spLocks noGrp="1"/>
          </p:cNvSpPr>
          <p:nvPr>
            <p:ph type="subTitle" idx="1"/>
          </p:nvPr>
        </p:nvSpPr>
        <p:spPr>
          <a:xfrm flipH="1">
            <a:off x="1654404" y="3630226"/>
            <a:ext cx="2560200" cy="93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Tuning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Comparisons</a:t>
            </a:r>
          </a:p>
        </p:txBody>
      </p:sp>
      <p:sp>
        <p:nvSpPr>
          <p:cNvPr id="965" name="Google Shape;965;p65"/>
          <p:cNvSpPr txBox="1">
            <a:spLocks noGrp="1"/>
          </p:cNvSpPr>
          <p:nvPr>
            <p:ph type="ctrTitle" idx="6"/>
          </p:nvPr>
        </p:nvSpPr>
        <p:spPr>
          <a:xfrm>
            <a:off x="5845404" y="1586197"/>
            <a:ext cx="164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ANALYSIS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6" name="Google Shape;966;p65"/>
          <p:cNvSpPr txBox="1">
            <a:spLocks noGrp="1"/>
          </p:cNvSpPr>
          <p:nvPr>
            <p:ph type="title" idx="7"/>
          </p:nvPr>
        </p:nvSpPr>
        <p:spPr>
          <a:xfrm>
            <a:off x="4929372" y="1487400"/>
            <a:ext cx="8883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85"/>
          <p:cNvSpPr txBox="1">
            <a:spLocks noGrp="1"/>
          </p:cNvSpPr>
          <p:nvPr>
            <p:ph type="ctrTitle" idx="6"/>
          </p:nvPr>
        </p:nvSpPr>
        <p:spPr>
          <a:xfrm>
            <a:off x="1484250" y="549584"/>
            <a:ext cx="61755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1796" name="Google Shape;1796;p85"/>
          <p:cNvSpPr txBox="1">
            <a:spLocks noGrp="1"/>
          </p:cNvSpPr>
          <p:nvPr>
            <p:ph type="title"/>
          </p:nvPr>
        </p:nvSpPr>
        <p:spPr>
          <a:xfrm>
            <a:off x="2522700" y="17070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Purpose</a:t>
            </a:r>
            <a:endParaRPr sz="3000" dirty="0"/>
          </a:p>
        </p:txBody>
      </p:sp>
      <p:sp>
        <p:nvSpPr>
          <p:cNvPr id="1797" name="Google Shape;1797;p85"/>
          <p:cNvSpPr txBox="1">
            <a:spLocks noGrp="1"/>
          </p:cNvSpPr>
          <p:nvPr>
            <p:ph type="subTitle" idx="1"/>
          </p:nvPr>
        </p:nvSpPr>
        <p:spPr>
          <a:xfrm>
            <a:off x="4393800" y="1707038"/>
            <a:ext cx="3069318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Quick, objective measure for classifying dementia status</a:t>
            </a:r>
            <a:endParaRPr dirty="0"/>
          </a:p>
        </p:txBody>
      </p:sp>
      <p:sp>
        <p:nvSpPr>
          <p:cNvPr id="1798" name="Google Shape;1798;p85"/>
          <p:cNvSpPr txBox="1">
            <a:spLocks noGrp="1"/>
          </p:cNvSpPr>
          <p:nvPr>
            <p:ph type="title" idx="2"/>
          </p:nvPr>
        </p:nvSpPr>
        <p:spPr>
          <a:xfrm>
            <a:off x="2522700" y="251788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Untuned</a:t>
            </a:r>
            <a:endParaRPr sz="3000" dirty="0"/>
          </a:p>
        </p:txBody>
      </p:sp>
      <p:sp>
        <p:nvSpPr>
          <p:cNvPr id="1799" name="Google Shape;1799;p85"/>
          <p:cNvSpPr txBox="1">
            <a:spLocks noGrp="1"/>
          </p:cNvSpPr>
          <p:nvPr>
            <p:ph type="subTitle" idx="3"/>
          </p:nvPr>
        </p:nvSpPr>
        <p:spPr>
          <a:xfrm>
            <a:off x="4393800" y="2517888"/>
            <a:ext cx="27252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 outperforms</a:t>
            </a:r>
            <a:endParaRPr dirty="0"/>
          </a:p>
        </p:txBody>
      </p:sp>
      <p:sp>
        <p:nvSpPr>
          <p:cNvPr id="1800" name="Google Shape;1800;p85"/>
          <p:cNvSpPr txBox="1">
            <a:spLocks noGrp="1"/>
          </p:cNvSpPr>
          <p:nvPr>
            <p:ph type="title" idx="4"/>
          </p:nvPr>
        </p:nvSpPr>
        <p:spPr>
          <a:xfrm>
            <a:off x="2522700" y="3328738"/>
            <a:ext cx="15939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Tuned</a:t>
            </a:r>
            <a:endParaRPr sz="3000" dirty="0"/>
          </a:p>
        </p:txBody>
      </p:sp>
      <p:sp>
        <p:nvSpPr>
          <p:cNvPr id="1801" name="Google Shape;1801;p85"/>
          <p:cNvSpPr txBox="1">
            <a:spLocks noGrp="1"/>
          </p:cNvSpPr>
          <p:nvPr>
            <p:ph type="subTitle" idx="5"/>
          </p:nvPr>
        </p:nvSpPr>
        <p:spPr>
          <a:xfrm>
            <a:off x="4393800" y="3328738"/>
            <a:ext cx="4037506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Tuned Random Forest has highest F2 score and greatest ROC AUC score</a:t>
            </a:r>
            <a:endParaRPr dirty="0"/>
          </a:p>
        </p:txBody>
      </p:sp>
      <p:sp>
        <p:nvSpPr>
          <p:cNvPr id="1802" name="Google Shape;1802;p85"/>
          <p:cNvSpPr/>
          <p:nvPr/>
        </p:nvSpPr>
        <p:spPr>
          <a:xfrm>
            <a:off x="2025000" y="183513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85"/>
          <p:cNvSpPr/>
          <p:nvPr/>
        </p:nvSpPr>
        <p:spPr>
          <a:xfrm>
            <a:off x="2025000" y="264598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85"/>
          <p:cNvSpPr/>
          <p:nvPr/>
        </p:nvSpPr>
        <p:spPr>
          <a:xfrm>
            <a:off x="2025000" y="345683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64;p79">
            <a:extLst>
              <a:ext uri="{FF2B5EF4-FFF2-40B4-BE49-F238E27FC236}">
                <a16:creationId xmlns:a16="http://schemas.microsoft.com/office/drawing/2014/main" id="{7378CB7E-B344-2D42-BBD0-DCD68FEBBFDA}"/>
              </a:ext>
            </a:extLst>
          </p:cNvPr>
          <p:cNvSpPr txBox="1">
            <a:spLocks/>
          </p:cNvSpPr>
          <p:nvPr/>
        </p:nvSpPr>
        <p:spPr>
          <a:xfrm>
            <a:off x="713229" y="315950"/>
            <a:ext cx="9918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pPr algn="l"/>
            <a:r>
              <a:rPr lang="en" sz="6000" dirty="0"/>
              <a:t>04</a:t>
            </a:r>
          </a:p>
        </p:txBody>
      </p:sp>
      <p:sp>
        <p:nvSpPr>
          <p:cNvPr id="13" name="Google Shape;1800;p85">
            <a:extLst>
              <a:ext uri="{FF2B5EF4-FFF2-40B4-BE49-F238E27FC236}">
                <a16:creationId xmlns:a16="http://schemas.microsoft.com/office/drawing/2014/main" id="{C8564F5A-7454-FB47-B1D6-91C89C0781D1}"/>
              </a:ext>
            </a:extLst>
          </p:cNvPr>
          <p:cNvSpPr txBox="1">
            <a:spLocks/>
          </p:cNvSpPr>
          <p:nvPr/>
        </p:nvSpPr>
        <p:spPr>
          <a:xfrm>
            <a:off x="2522700" y="4095038"/>
            <a:ext cx="20493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eucha"/>
              <a:buNone/>
              <a:defRPr sz="4000" b="1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434343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pPr algn="l"/>
            <a:r>
              <a:rPr lang="en-US" sz="3000" dirty="0"/>
              <a:t>Conclusion</a:t>
            </a:r>
          </a:p>
        </p:txBody>
      </p:sp>
      <p:sp>
        <p:nvSpPr>
          <p:cNvPr id="14" name="Google Shape;1801;p85">
            <a:extLst>
              <a:ext uri="{FF2B5EF4-FFF2-40B4-BE49-F238E27FC236}">
                <a16:creationId xmlns:a16="http://schemas.microsoft.com/office/drawing/2014/main" id="{3478BBF4-6FC9-EE46-85DE-836AABE21B11}"/>
              </a:ext>
            </a:extLst>
          </p:cNvPr>
          <p:cNvSpPr txBox="1">
            <a:spLocks/>
          </p:cNvSpPr>
          <p:nvPr/>
        </p:nvSpPr>
        <p:spPr>
          <a:xfrm>
            <a:off x="4393800" y="4095038"/>
            <a:ext cx="4037506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dirty="0"/>
              <a:t>This model can be used to screen for dementia using MMSE and demographic data</a:t>
            </a:r>
          </a:p>
        </p:txBody>
      </p:sp>
      <p:sp>
        <p:nvSpPr>
          <p:cNvPr id="15" name="Google Shape;1804;p85">
            <a:extLst>
              <a:ext uri="{FF2B5EF4-FFF2-40B4-BE49-F238E27FC236}">
                <a16:creationId xmlns:a16="http://schemas.microsoft.com/office/drawing/2014/main" id="{0A5BA3A7-426C-304B-B700-684F75446E5E}"/>
              </a:ext>
            </a:extLst>
          </p:cNvPr>
          <p:cNvSpPr/>
          <p:nvPr/>
        </p:nvSpPr>
        <p:spPr>
          <a:xfrm>
            <a:off x="2025000" y="4223138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93"/>
          <p:cNvSpPr txBox="1">
            <a:spLocks noGrp="1"/>
          </p:cNvSpPr>
          <p:nvPr>
            <p:ph type="title"/>
          </p:nvPr>
        </p:nvSpPr>
        <p:spPr>
          <a:xfrm>
            <a:off x="5276850" y="543525"/>
            <a:ext cx="3147300" cy="10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237" name="Google Shape;2237;p93"/>
          <p:cNvSpPr txBox="1">
            <a:spLocks noGrp="1"/>
          </p:cNvSpPr>
          <p:nvPr>
            <p:ph type="subTitle" idx="1"/>
          </p:nvPr>
        </p:nvSpPr>
        <p:spPr>
          <a:xfrm>
            <a:off x="5143075" y="2190350"/>
            <a:ext cx="32811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</a:t>
            </a:r>
            <a:r>
              <a:rPr lang="en" dirty="0" err="1"/>
              <a:t>layton.Young@ucsf.edu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308" name="Google Shape;2308;p93"/>
          <p:cNvGrpSpPr/>
          <p:nvPr/>
        </p:nvGrpSpPr>
        <p:grpSpPr>
          <a:xfrm>
            <a:off x="7825498" y="1670015"/>
            <a:ext cx="407391" cy="407391"/>
            <a:chOff x="1323129" y="2571761"/>
            <a:chExt cx="417024" cy="417024"/>
          </a:xfrm>
        </p:grpSpPr>
        <p:sp>
          <p:nvSpPr>
            <p:cNvPr id="2309" name="Google Shape;2309;p9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9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93">
              <a:hlinkClick r:id="rId3"/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9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2186;p56">
            <a:extLst>
              <a:ext uri="{FF2B5EF4-FFF2-40B4-BE49-F238E27FC236}">
                <a16:creationId xmlns:a16="http://schemas.microsoft.com/office/drawing/2014/main" id="{AB7A109A-2010-3642-9C6D-97AC6565F5CE}"/>
              </a:ext>
            </a:extLst>
          </p:cNvPr>
          <p:cNvGrpSpPr/>
          <p:nvPr/>
        </p:nvGrpSpPr>
        <p:grpSpPr>
          <a:xfrm>
            <a:off x="6033307" y="1627617"/>
            <a:ext cx="563996" cy="494009"/>
            <a:chOff x="5791630" y="1686742"/>
            <a:chExt cx="689313" cy="603775"/>
          </a:xfrm>
        </p:grpSpPr>
        <p:sp>
          <p:nvSpPr>
            <p:cNvPr id="80" name="Google Shape;2187;p56">
              <a:extLst>
                <a:ext uri="{FF2B5EF4-FFF2-40B4-BE49-F238E27FC236}">
                  <a16:creationId xmlns:a16="http://schemas.microsoft.com/office/drawing/2014/main" id="{5461E234-B7B6-B141-BE9E-F7333782DCEE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81" name="Google Shape;2188;p56">
              <a:extLst>
                <a:ext uri="{FF2B5EF4-FFF2-40B4-BE49-F238E27FC236}">
                  <a16:creationId xmlns:a16="http://schemas.microsoft.com/office/drawing/2014/main" id="{95241733-6BF9-D24B-93A1-9C233B2A140E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2189;p56">
            <a:extLst>
              <a:ext uri="{FF2B5EF4-FFF2-40B4-BE49-F238E27FC236}">
                <a16:creationId xmlns:a16="http://schemas.microsoft.com/office/drawing/2014/main" id="{B5C31D8F-5688-8D4C-A323-6D32512E09F5}"/>
              </a:ext>
            </a:extLst>
          </p:cNvPr>
          <p:cNvGrpSpPr/>
          <p:nvPr/>
        </p:nvGrpSpPr>
        <p:grpSpPr>
          <a:xfrm>
            <a:off x="6923539" y="1627617"/>
            <a:ext cx="563996" cy="494009"/>
            <a:chOff x="5791630" y="1686742"/>
            <a:chExt cx="689313" cy="603775"/>
          </a:xfrm>
        </p:grpSpPr>
        <p:sp>
          <p:nvSpPr>
            <p:cNvPr id="83" name="Google Shape;2190;p56">
              <a:extLst>
                <a:ext uri="{FF2B5EF4-FFF2-40B4-BE49-F238E27FC236}">
                  <a16:creationId xmlns:a16="http://schemas.microsoft.com/office/drawing/2014/main" id="{F8DB4FFE-5976-734C-B1D0-FE279F4707FE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84" name="Google Shape;2191;p56">
              <a:extLst>
                <a:ext uri="{FF2B5EF4-FFF2-40B4-BE49-F238E27FC236}">
                  <a16:creationId xmlns:a16="http://schemas.microsoft.com/office/drawing/2014/main" id="{D3F724EB-5C20-7947-B9BE-0D8E8AB46051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2192;p56">
            <a:extLst>
              <a:ext uri="{FF2B5EF4-FFF2-40B4-BE49-F238E27FC236}">
                <a16:creationId xmlns:a16="http://schemas.microsoft.com/office/drawing/2014/main" id="{4F72AB4C-4339-D74D-861D-8EE396E64E8D}"/>
              </a:ext>
            </a:extLst>
          </p:cNvPr>
          <p:cNvGrpSpPr/>
          <p:nvPr/>
        </p:nvGrpSpPr>
        <p:grpSpPr>
          <a:xfrm>
            <a:off x="5143339" y="1627617"/>
            <a:ext cx="563996" cy="494009"/>
            <a:chOff x="5791630" y="1686742"/>
            <a:chExt cx="689313" cy="603775"/>
          </a:xfrm>
        </p:grpSpPr>
        <p:sp>
          <p:nvSpPr>
            <p:cNvPr id="86" name="Google Shape;2193;p56">
              <a:extLst>
                <a:ext uri="{FF2B5EF4-FFF2-40B4-BE49-F238E27FC236}">
                  <a16:creationId xmlns:a16="http://schemas.microsoft.com/office/drawing/2014/main" id="{42D253A2-2700-FE4D-BF93-99B20DDE6037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87" name="Google Shape;2194;p56">
              <a:extLst>
                <a:ext uri="{FF2B5EF4-FFF2-40B4-BE49-F238E27FC236}">
                  <a16:creationId xmlns:a16="http://schemas.microsoft.com/office/drawing/2014/main" id="{6756FB99-408D-3E44-981A-4CFC05EAE2F1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" name="Picture 2" descr="Computer Icons Logo GitHub, github logo, logo, computer Program png | PNGEgg">
            <a:hlinkClick r:id="rId4"/>
            <a:extLst>
              <a:ext uri="{FF2B5EF4-FFF2-40B4-BE49-F238E27FC236}">
                <a16:creationId xmlns:a16="http://schemas.microsoft.com/office/drawing/2014/main" id="{AC325DB5-3977-6F43-BE9C-9F49510C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5" y="1592593"/>
            <a:ext cx="563996" cy="5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hlinkClick r:id="rId7"/>
            <a:extLst>
              <a:ext uri="{FF2B5EF4-FFF2-40B4-BE49-F238E27FC236}">
                <a16:creationId xmlns:a16="http://schemas.microsoft.com/office/drawing/2014/main" id="{302C1CBB-B340-4E4D-9BE4-B111AFBBB8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3829" y="1693128"/>
            <a:ext cx="362926" cy="362926"/>
          </a:xfrm>
          <a:prstGeom prst="rect">
            <a:avLst/>
          </a:prstGeom>
        </p:spPr>
      </p:pic>
      <p:pic>
        <p:nvPicPr>
          <p:cNvPr id="90" name="Picture 89" descr="A picture containing text, balloon, aircraf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AF8F8465-D4FC-5E4B-B95D-16E55D249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3845" y="1681183"/>
            <a:ext cx="424927" cy="36074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3" name="Google Shape;1177;p68">
            <a:extLst>
              <a:ext uri="{FF2B5EF4-FFF2-40B4-BE49-F238E27FC236}">
                <a16:creationId xmlns:a16="http://schemas.microsoft.com/office/drawing/2014/main" id="{8358CB79-1D1F-EC4F-A56B-2B6BA012F6A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-182" r="13309" b="1078"/>
          <a:stretch/>
        </p:blipFill>
        <p:spPr>
          <a:xfrm rot="-5400000">
            <a:off x="-1151376" y="-14175"/>
            <a:ext cx="6808212" cy="5171850"/>
          </a:xfrm>
          <a:prstGeom prst="flowChartDocumen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5868-75BE-B84E-AAAF-C3ED3AD6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785" y="1521450"/>
            <a:ext cx="6854430" cy="1050300"/>
          </a:xfrm>
        </p:spPr>
        <p:txBody>
          <a:bodyPr/>
          <a:lstStyle/>
          <a:p>
            <a:pPr algn="ctr"/>
            <a:r>
              <a:rPr lang="en-US" dirty="0"/>
              <a:t>Supplementary</a:t>
            </a:r>
          </a:p>
        </p:txBody>
      </p:sp>
    </p:spTree>
    <p:extLst>
      <p:ext uri="{BB962C8B-B14F-4D97-AF65-F5344CB8AC3E}">
        <p14:creationId xmlns:p14="http://schemas.microsoft.com/office/powerpoint/2010/main" val="11402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Tuning, Oversampling, Feature Selection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14:cNvPr>
              <p14:cNvContentPartPr/>
              <p14:nvPr/>
            </p14:nvContentPartPr>
            <p14:xfrm>
              <a:off x="6224156" y="2547427"/>
              <a:ext cx="8290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5156" y="2538427"/>
                <a:ext cx="84672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4B1BC61-7EBE-1F42-9C94-0F574CE72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3954"/>
              </p:ext>
            </p:extLst>
          </p:nvPr>
        </p:nvGraphicFramePr>
        <p:xfrm>
          <a:off x="140478" y="1403320"/>
          <a:ext cx="3450098" cy="1691640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25049">
                  <a:extLst>
                    <a:ext uri="{9D8B030D-6E8A-4147-A177-3AD203B41FA5}">
                      <a16:colId xmlns:a16="http://schemas.microsoft.com/office/drawing/2014/main" val="2217562952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145554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8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w/o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018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E480C6-657B-B14D-8547-1CF87544618D}"/>
              </a:ext>
            </a:extLst>
          </p:cNvPr>
          <p:cNvSpPr txBox="1"/>
          <p:nvPr/>
        </p:nvSpPr>
        <p:spPr>
          <a:xfrm>
            <a:off x="140478" y="1025862"/>
            <a:ext cx="17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Oversampling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14:cNvPr>
              <p14:cNvContentPartPr/>
              <p14:nvPr/>
            </p14:nvContentPartPr>
            <p14:xfrm>
              <a:off x="6188876" y="2790085"/>
              <a:ext cx="131004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876" y="2781085"/>
                <a:ext cx="1327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75564" y="-10982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94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1"/>
          <p:cNvSpPr/>
          <p:nvPr/>
        </p:nvSpPr>
        <p:spPr>
          <a:xfrm>
            <a:off x="5553425" y="37469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1"/>
          <p:cNvSpPr/>
          <p:nvPr/>
        </p:nvSpPr>
        <p:spPr>
          <a:xfrm>
            <a:off x="5553425" y="26277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Tuning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4" name="Google Shape;1624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3531650"/>
            <a:ext cx="19515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Model comparisons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25" name="Google Shape;1625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24124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Tuning, Oversampling, Feature Selection</a:t>
            </a: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14:cNvPr>
              <p14:cNvContentPartPr/>
              <p14:nvPr/>
            </p14:nvContentPartPr>
            <p14:xfrm>
              <a:off x="6192836" y="1544827"/>
              <a:ext cx="1888200" cy="1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E83D10-E209-F84F-B2DE-9DAAA3CB5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3834" y="1535827"/>
                <a:ext cx="1905843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14:cNvPr>
              <p14:cNvContentPartPr/>
              <p14:nvPr/>
            </p14:nvContentPartPr>
            <p14:xfrm>
              <a:off x="6189596" y="1803667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BB0028-934B-A245-8D5F-94E548217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0596" y="1794667"/>
                <a:ext cx="147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14:cNvPr>
              <p14:cNvContentPartPr/>
              <p14:nvPr/>
            </p14:nvContentPartPr>
            <p14:xfrm>
              <a:off x="6224156" y="2547427"/>
              <a:ext cx="8290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A6CC3F-DEA6-3A4F-8C5F-881CEEE9F1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5156" y="2538427"/>
                <a:ext cx="84672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4B1BC61-7EBE-1F42-9C94-0F574CE72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25633"/>
              </p:ext>
            </p:extLst>
          </p:nvPr>
        </p:nvGraphicFramePr>
        <p:xfrm>
          <a:off x="140478" y="1403320"/>
          <a:ext cx="3450098" cy="1691640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25049">
                  <a:extLst>
                    <a:ext uri="{9D8B030D-6E8A-4147-A177-3AD203B41FA5}">
                      <a16:colId xmlns:a16="http://schemas.microsoft.com/office/drawing/2014/main" val="2217562952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145554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8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w/o oversampling</a:t>
                      </a: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01812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B7E014FD-CE76-6345-903F-89AD36E06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23339"/>
              </p:ext>
            </p:extLst>
          </p:nvPr>
        </p:nvGraphicFramePr>
        <p:xfrm>
          <a:off x="129628" y="3529870"/>
          <a:ext cx="5175147" cy="1529080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725049">
                  <a:extLst>
                    <a:ext uri="{9D8B030D-6E8A-4147-A177-3AD203B41FA5}">
                      <a16:colId xmlns:a16="http://schemas.microsoft.com/office/drawing/2014/main" val="919609740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2166457249"/>
                    </a:ext>
                  </a:extLst>
                </a:gridCol>
                <a:gridCol w="1725049">
                  <a:extLst>
                    <a:ext uri="{9D8B030D-6E8A-4147-A177-3AD203B41FA5}">
                      <a16:colId xmlns:a16="http://schemas.microsoft.com/office/drawing/2014/main" val="226529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7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Tuned w/all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0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Recommended </a:t>
                      </a:r>
                    </a:p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893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E480C6-657B-B14D-8547-1CF87544618D}"/>
              </a:ext>
            </a:extLst>
          </p:cNvPr>
          <p:cNvSpPr txBox="1"/>
          <p:nvPr/>
        </p:nvSpPr>
        <p:spPr>
          <a:xfrm>
            <a:off x="140478" y="1025862"/>
            <a:ext cx="17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Oversampling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464CA-F379-A942-A1CD-CDF0EEF3B2FA}"/>
              </a:ext>
            </a:extLst>
          </p:cNvPr>
          <p:cNvSpPr txBox="1"/>
          <p:nvPr/>
        </p:nvSpPr>
        <p:spPr>
          <a:xfrm>
            <a:off x="129628" y="3160538"/>
            <a:ext cx="243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Selection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14:cNvPr>
              <p14:cNvContentPartPr/>
              <p14:nvPr/>
            </p14:nvContentPartPr>
            <p14:xfrm>
              <a:off x="6188876" y="2790085"/>
              <a:ext cx="131004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712BCC-6F9D-4046-A099-393097A5C7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876" y="2781460"/>
                <a:ext cx="1327680" cy="25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14:cNvPr>
              <p14:cNvContentPartPr/>
              <p14:nvPr/>
            </p14:nvContentPartPr>
            <p14:xfrm>
              <a:off x="-1066564" y="-108963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220B2-020A-EA48-8B65-8B952645C3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75564" y="-10986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8A5707-4068-C845-9FF5-2B3D6D6DD9A7}"/>
                  </a:ext>
                </a:extLst>
              </p14:cNvPr>
              <p14:cNvContentPartPr/>
              <p14:nvPr/>
            </p14:nvContentPartPr>
            <p14:xfrm>
              <a:off x="6207956" y="3020845"/>
              <a:ext cx="1664280" cy="1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8A5707-4068-C845-9FF5-2B3D6D6DD9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8956" y="3011845"/>
                <a:ext cx="168192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30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1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92AE021-459F-F947-9EF6-251394F7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6" y="1657350"/>
            <a:ext cx="5486400" cy="365760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17EF2A-FBCD-E04C-B524-6FF3AE4DF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922" y="2338500"/>
            <a:ext cx="4207500" cy="280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5825BB2-ED23-A245-A85C-41D347E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56841"/>
            <a:ext cx="5143500" cy="3686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D661D-2CE5-0448-8109-C9668A193632}"/>
              </a:ext>
            </a:extLst>
          </p:cNvPr>
          <p:cNvSpPr txBox="1"/>
          <p:nvPr/>
        </p:nvSpPr>
        <p:spPr>
          <a:xfrm>
            <a:off x="1468464" y="325465"/>
            <a:ext cx="620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Random Forest Feature importance (mean decrease in impurity)</a:t>
            </a:r>
          </a:p>
        </p:txBody>
      </p:sp>
    </p:spTree>
    <p:extLst>
      <p:ext uri="{BB962C8B-B14F-4D97-AF65-F5344CB8AC3E}">
        <p14:creationId xmlns:p14="http://schemas.microsoft.com/office/powerpoint/2010/main" val="219507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4"/>
          <p:cNvSpPr/>
          <p:nvPr/>
        </p:nvSpPr>
        <p:spPr>
          <a:xfrm flipH="1">
            <a:off x="2381700" y="928325"/>
            <a:ext cx="4380607" cy="4367078"/>
          </a:xfrm>
          <a:custGeom>
            <a:avLst/>
            <a:gdLst/>
            <a:ahLst/>
            <a:cxnLst/>
            <a:rect l="l" t="t" r="r" b="b"/>
            <a:pathLst>
              <a:path w="78037" h="77796" extrusionOk="0">
                <a:moveTo>
                  <a:pt x="38785" y="1"/>
                </a:moveTo>
                <a:cubicBezTo>
                  <a:pt x="21373" y="1"/>
                  <a:pt x="1" y="7544"/>
                  <a:pt x="137" y="25776"/>
                </a:cubicBezTo>
                <a:cubicBezTo>
                  <a:pt x="242" y="39913"/>
                  <a:pt x="10968" y="41626"/>
                  <a:pt x="16160" y="41626"/>
                </a:cubicBezTo>
                <a:cubicBezTo>
                  <a:pt x="17821" y="41626"/>
                  <a:pt x="18915" y="41451"/>
                  <a:pt x="18915" y="41451"/>
                </a:cubicBezTo>
                <a:cubicBezTo>
                  <a:pt x="19094" y="45489"/>
                  <a:pt x="23570" y="49866"/>
                  <a:pt x="26156" y="50860"/>
                </a:cubicBezTo>
                <a:cubicBezTo>
                  <a:pt x="27967" y="51547"/>
                  <a:pt x="30146" y="52461"/>
                  <a:pt x="33441" y="52461"/>
                </a:cubicBezTo>
                <a:cubicBezTo>
                  <a:pt x="35395" y="52461"/>
                  <a:pt x="37742" y="52140"/>
                  <a:pt x="40638" y="51258"/>
                </a:cubicBezTo>
                <a:cubicBezTo>
                  <a:pt x="41334" y="51139"/>
                  <a:pt x="42051" y="50980"/>
                  <a:pt x="42767" y="50781"/>
                </a:cubicBezTo>
                <a:cubicBezTo>
                  <a:pt x="43284" y="52412"/>
                  <a:pt x="44537" y="54023"/>
                  <a:pt x="47064" y="55018"/>
                </a:cubicBezTo>
                <a:cubicBezTo>
                  <a:pt x="56950" y="58897"/>
                  <a:pt x="54941" y="70097"/>
                  <a:pt x="53588" y="77795"/>
                </a:cubicBezTo>
                <a:cubicBezTo>
                  <a:pt x="55180" y="77258"/>
                  <a:pt x="56731" y="76641"/>
                  <a:pt x="58243" y="75965"/>
                </a:cubicBezTo>
                <a:cubicBezTo>
                  <a:pt x="59258" y="69559"/>
                  <a:pt x="60849" y="60707"/>
                  <a:pt x="62262" y="58996"/>
                </a:cubicBezTo>
                <a:cubicBezTo>
                  <a:pt x="64211" y="56589"/>
                  <a:pt x="66340" y="52432"/>
                  <a:pt x="67513" y="47081"/>
                </a:cubicBezTo>
                <a:cubicBezTo>
                  <a:pt x="67772" y="46961"/>
                  <a:pt x="68050" y="46822"/>
                  <a:pt x="68329" y="46683"/>
                </a:cubicBezTo>
                <a:cubicBezTo>
                  <a:pt x="72069" y="46305"/>
                  <a:pt x="78036" y="42008"/>
                  <a:pt x="75232" y="28759"/>
                </a:cubicBezTo>
                <a:cubicBezTo>
                  <a:pt x="70756" y="10657"/>
                  <a:pt x="57686" y="373"/>
                  <a:pt x="40061" y="14"/>
                </a:cubicBezTo>
                <a:cubicBezTo>
                  <a:pt x="39639" y="5"/>
                  <a:pt x="39213" y="1"/>
                  <a:pt x="38785" y="1"/>
                </a:cubicBezTo>
                <a:close/>
              </a:path>
            </a:pathLst>
          </a:custGeom>
          <a:solidFill>
            <a:srgbClr val="9EC5F3">
              <a:alpha val="33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84"/>
          <p:cNvSpPr txBox="1">
            <a:spLocks noGrp="1"/>
          </p:cNvSpPr>
          <p:nvPr>
            <p:ph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14,000,000</a:t>
            </a:r>
            <a:endParaRPr dirty="0"/>
          </a:p>
        </p:txBody>
      </p:sp>
      <p:sp>
        <p:nvSpPr>
          <p:cNvPr id="1790" name="Google Shape;1790;p84"/>
          <p:cNvSpPr txBox="1">
            <a:spLocks noGrp="1"/>
          </p:cNvSpPr>
          <p:nvPr>
            <p:ph type="subTitle" idx="1"/>
          </p:nvPr>
        </p:nvSpPr>
        <p:spPr>
          <a:xfrm>
            <a:off x="720000" y="3433200"/>
            <a:ext cx="7704000" cy="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Projected to be living with dementia in the United States by 2060.</a:t>
            </a:r>
            <a:endParaRPr dirty="0"/>
          </a:p>
        </p:txBody>
      </p:sp>
      <p:sp>
        <p:nvSpPr>
          <p:cNvPr id="19" name="Google Shape;1147;p66">
            <a:extLst>
              <a:ext uri="{FF2B5EF4-FFF2-40B4-BE49-F238E27FC236}">
                <a16:creationId xmlns:a16="http://schemas.microsoft.com/office/drawing/2014/main" id="{61508313-13BA-B949-AD19-408ABA5FDA08}"/>
              </a:ext>
            </a:extLst>
          </p:cNvPr>
          <p:cNvSpPr txBox="1">
            <a:spLocks/>
          </p:cNvSpPr>
          <p:nvPr/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bg2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97532-8A3A-4F4F-B912-459BBC609ACC}"/>
              </a:ext>
            </a:extLst>
          </p:cNvPr>
          <p:cNvSpPr txBox="1"/>
          <p:nvPr/>
        </p:nvSpPr>
        <p:spPr>
          <a:xfrm>
            <a:off x="6501009" y="492805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Source: https://www.cdc.gov/aging/dementia/index.html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71"/>
          <p:cNvSpPr txBox="1">
            <a:spLocks noGrp="1"/>
          </p:cNvSpPr>
          <p:nvPr>
            <p:ph type="ctrTitle"/>
          </p:nvPr>
        </p:nvSpPr>
        <p:spPr>
          <a:xfrm>
            <a:off x="716871" y="549650"/>
            <a:ext cx="7713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Mental Status Exam</a:t>
            </a:r>
            <a:endParaRPr dirty="0"/>
          </a:p>
        </p:txBody>
      </p:sp>
      <p:sp>
        <p:nvSpPr>
          <p:cNvPr id="19" name="Google Shape;1147;p66">
            <a:extLst>
              <a:ext uri="{FF2B5EF4-FFF2-40B4-BE49-F238E27FC236}">
                <a16:creationId xmlns:a16="http://schemas.microsoft.com/office/drawing/2014/main" id="{BE1C7B65-05F6-A944-9C30-132DDFE42194}"/>
              </a:ext>
            </a:extLst>
          </p:cNvPr>
          <p:cNvSpPr txBox="1">
            <a:spLocks/>
          </p:cNvSpPr>
          <p:nvPr/>
        </p:nvSpPr>
        <p:spPr>
          <a:xfrm>
            <a:off x="713229" y="315950"/>
            <a:ext cx="9918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solidFill>
                  <a:schemeClr val="bg2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28" name="Google Shape;1356;p71">
            <a:extLst>
              <a:ext uri="{FF2B5EF4-FFF2-40B4-BE49-F238E27FC236}">
                <a16:creationId xmlns:a16="http://schemas.microsoft.com/office/drawing/2014/main" id="{7C884375-8794-0449-BBA2-30C4D19EBC11}"/>
              </a:ext>
            </a:extLst>
          </p:cNvPr>
          <p:cNvSpPr txBox="1">
            <a:spLocks/>
          </p:cNvSpPr>
          <p:nvPr/>
        </p:nvSpPr>
        <p:spPr>
          <a:xfrm>
            <a:off x="1705029" y="1595842"/>
            <a:ext cx="1828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Domains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95FA68-6282-5040-A172-68BD3B721B4B}"/>
              </a:ext>
            </a:extLst>
          </p:cNvPr>
          <p:cNvSpPr txBox="1"/>
          <p:nvPr/>
        </p:nvSpPr>
        <p:spPr>
          <a:xfrm>
            <a:off x="1705029" y="2107942"/>
            <a:ext cx="24097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Memory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Memory Recall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Orientation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Visuospatial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Language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Concentration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Google Shape;1356;p71">
            <a:extLst>
              <a:ext uri="{FF2B5EF4-FFF2-40B4-BE49-F238E27FC236}">
                <a16:creationId xmlns:a16="http://schemas.microsoft.com/office/drawing/2014/main" id="{5ED04B47-9BA5-384C-91CD-E53CFC1C0219}"/>
              </a:ext>
            </a:extLst>
          </p:cNvPr>
          <p:cNvSpPr txBox="1">
            <a:spLocks/>
          </p:cNvSpPr>
          <p:nvPr/>
        </p:nvSpPr>
        <p:spPr>
          <a:xfrm>
            <a:off x="5152971" y="1595842"/>
            <a:ext cx="18288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None/>
              <a:defRPr sz="1800" b="0" i="0" u="none" strike="noStrike" cap="none">
                <a:solidFill>
                  <a:schemeClr val="accent4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Background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94ED1-2AB7-3D46-974A-32D1E0C48A74}"/>
              </a:ext>
            </a:extLst>
          </p:cNvPr>
          <p:cNvSpPr txBox="1"/>
          <p:nvPr/>
        </p:nvSpPr>
        <p:spPr>
          <a:xfrm>
            <a:off x="5152971" y="2107942"/>
            <a:ext cx="2409771" cy="2390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 mins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Assessment based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 of many tests used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8" name="Google Shape;1359;p71">
            <a:extLst>
              <a:ext uri="{FF2B5EF4-FFF2-40B4-BE49-F238E27FC236}">
                <a16:creationId xmlns:a16="http://schemas.microsoft.com/office/drawing/2014/main" id="{72FD416F-28AC-624C-AA89-F831BBA71FE2}"/>
              </a:ext>
            </a:extLst>
          </p:cNvPr>
          <p:cNvCxnSpPr/>
          <p:nvPr/>
        </p:nvCxnSpPr>
        <p:spPr>
          <a:xfrm>
            <a:off x="4581525" y="1387925"/>
            <a:ext cx="0" cy="31146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9"/>
          <p:cNvSpPr txBox="1">
            <a:spLocks noGrp="1"/>
          </p:cNvSpPr>
          <p:nvPr>
            <p:ph type="title"/>
          </p:nvPr>
        </p:nvSpPr>
        <p:spPr>
          <a:xfrm>
            <a:off x="5674290" y="1555600"/>
            <a:ext cx="275296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267" name="Google Shape;1267;p69"/>
          <p:cNvSpPr txBox="1">
            <a:spLocks noGrp="1"/>
          </p:cNvSpPr>
          <p:nvPr>
            <p:ph type="title" idx="2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CE0177-F0A1-104B-A8F9-78DD3FCFEFFC}"/>
              </a:ext>
            </a:extLst>
          </p:cNvPr>
          <p:cNvSpPr txBox="1"/>
          <p:nvPr/>
        </p:nvSpPr>
        <p:spPr>
          <a:xfrm>
            <a:off x="5674290" y="2971541"/>
            <a:ext cx="30254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CDR: 16662, 61 </a:t>
            </a:r>
          </a:p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Demographics: 32796, 33</a:t>
            </a:r>
          </a:p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Diagnosis: 32808, 140</a:t>
            </a:r>
          </a:p>
          <a:p>
            <a:r>
              <a:rPr lang="en-US" sz="16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Neuropsychological: 17363, 35</a:t>
            </a:r>
          </a:p>
          <a:p>
            <a:endParaRPr lang="en-US" sz="16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Final: 4476, 33</a:t>
            </a:r>
          </a:p>
        </p:txBody>
      </p:sp>
      <p:sp>
        <p:nvSpPr>
          <p:cNvPr id="91" name="Google Shape;971;p66">
            <a:extLst>
              <a:ext uri="{FF2B5EF4-FFF2-40B4-BE49-F238E27FC236}">
                <a16:creationId xmlns:a16="http://schemas.microsoft.com/office/drawing/2014/main" id="{2995CF6E-7076-DF42-BFB9-9590C768513A}"/>
              </a:ext>
            </a:extLst>
          </p:cNvPr>
          <p:cNvSpPr txBox="1">
            <a:spLocks/>
          </p:cNvSpPr>
          <p:nvPr/>
        </p:nvSpPr>
        <p:spPr>
          <a:xfrm>
            <a:off x="478756" y="1691007"/>
            <a:ext cx="4093244" cy="256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8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3200" dirty="0"/>
              <a:t>Features:</a:t>
            </a:r>
          </a:p>
          <a:p>
            <a:pPr algn="ctr"/>
            <a:r>
              <a:rPr lang="en-US" sz="1800" dirty="0"/>
              <a:t>Age at testing (1)</a:t>
            </a:r>
          </a:p>
          <a:p>
            <a:pPr algn="ctr"/>
            <a:r>
              <a:rPr lang="en-US" sz="1800" dirty="0"/>
              <a:t>Education (1)</a:t>
            </a:r>
          </a:p>
          <a:p>
            <a:pPr algn="ctr"/>
            <a:r>
              <a:rPr lang="en-US" sz="1800" dirty="0"/>
              <a:t>Gender (1)</a:t>
            </a:r>
          </a:p>
          <a:p>
            <a:pPr algn="ctr"/>
            <a:r>
              <a:rPr lang="en-US" sz="1800" dirty="0"/>
              <a:t>Handedness (1)</a:t>
            </a:r>
          </a:p>
          <a:p>
            <a:pPr algn="ctr"/>
            <a:r>
              <a:rPr lang="en-US" sz="1800" dirty="0"/>
              <a:t>MMSE </a:t>
            </a:r>
            <a:r>
              <a:rPr lang="en-US" sz="1800" dirty="0">
                <a:solidFill>
                  <a:schemeClr val="bg1"/>
                </a:solidFill>
              </a:rPr>
              <a:t>Items and total </a:t>
            </a:r>
            <a:r>
              <a:rPr lang="en-US" sz="1800" dirty="0"/>
              <a:t>score (28)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Target:</a:t>
            </a:r>
          </a:p>
          <a:p>
            <a:pPr algn="ctr"/>
            <a:r>
              <a:rPr lang="en-US" sz="1800" dirty="0"/>
              <a:t>Dementia (CDR &gt; 0.5)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8F45B3D-EB8B-E34A-AB06-7A4F061A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96" y="1389239"/>
            <a:ext cx="7107207" cy="2961336"/>
          </a:xfrm>
          <a:prstGeom prst="rect">
            <a:avLst/>
          </a:prstGeom>
        </p:spPr>
      </p:pic>
      <p:sp>
        <p:nvSpPr>
          <p:cNvPr id="971" name="Google Shape;971;p66"/>
          <p:cNvSpPr txBox="1">
            <a:spLocks noGrp="1"/>
          </p:cNvSpPr>
          <p:nvPr>
            <p:ph type="title"/>
          </p:nvPr>
        </p:nvSpPr>
        <p:spPr>
          <a:xfrm>
            <a:off x="713224" y="499998"/>
            <a:ext cx="4192725" cy="61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EDA-MMSE</a:t>
            </a:r>
            <a:endParaRPr sz="6000" dirty="0"/>
          </a:p>
        </p:txBody>
      </p:sp>
      <p:sp>
        <p:nvSpPr>
          <p:cNvPr id="973" name="Google Shape;973;p66"/>
          <p:cNvSpPr/>
          <p:nvPr/>
        </p:nvSpPr>
        <p:spPr>
          <a:xfrm>
            <a:off x="4905950" y="4072875"/>
            <a:ext cx="41700" cy="117600"/>
          </a:xfrm>
          <a:custGeom>
            <a:avLst/>
            <a:gdLst/>
            <a:ahLst/>
            <a:cxnLst/>
            <a:rect l="l" t="t" r="r" b="b"/>
            <a:pathLst>
              <a:path w="1668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6"/>
          <p:cNvSpPr/>
          <p:nvPr/>
        </p:nvSpPr>
        <p:spPr>
          <a:xfrm>
            <a:off x="49818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6"/>
          <p:cNvSpPr/>
          <p:nvPr/>
        </p:nvSpPr>
        <p:spPr>
          <a:xfrm>
            <a:off x="50585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6"/>
          <p:cNvSpPr/>
          <p:nvPr/>
        </p:nvSpPr>
        <p:spPr>
          <a:xfrm>
            <a:off x="51344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6"/>
          <p:cNvSpPr/>
          <p:nvPr/>
        </p:nvSpPr>
        <p:spPr>
          <a:xfrm>
            <a:off x="52103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6"/>
          <p:cNvSpPr/>
          <p:nvPr/>
        </p:nvSpPr>
        <p:spPr>
          <a:xfrm>
            <a:off x="52870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6"/>
          <p:cNvSpPr/>
          <p:nvPr/>
        </p:nvSpPr>
        <p:spPr>
          <a:xfrm>
            <a:off x="53629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9" y="4703"/>
                </a:lnTo>
                <a:lnTo>
                  <a:pt x="1669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6"/>
          <p:cNvSpPr/>
          <p:nvPr/>
        </p:nvSpPr>
        <p:spPr>
          <a:xfrm>
            <a:off x="5439650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6"/>
          <p:cNvSpPr/>
          <p:nvPr/>
        </p:nvSpPr>
        <p:spPr>
          <a:xfrm>
            <a:off x="55155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6"/>
          <p:cNvSpPr/>
          <p:nvPr/>
        </p:nvSpPr>
        <p:spPr>
          <a:xfrm>
            <a:off x="55914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0"/>
                </a:moveTo>
                <a:lnTo>
                  <a:pt x="1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66"/>
          <p:cNvSpPr/>
          <p:nvPr/>
        </p:nvSpPr>
        <p:spPr>
          <a:xfrm>
            <a:off x="56681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66"/>
          <p:cNvSpPr/>
          <p:nvPr/>
        </p:nvSpPr>
        <p:spPr>
          <a:xfrm>
            <a:off x="5744025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>
            <a:off x="5819925" y="40728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0"/>
                </a:moveTo>
                <a:lnTo>
                  <a:pt x="0" y="4703"/>
                </a:lnTo>
                <a:lnTo>
                  <a:pt x="1668" y="4703"/>
                </a:lnTo>
                <a:lnTo>
                  <a:pt x="1668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>
            <a:off x="58966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>
            <a:off x="5972525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>
            <a:off x="6049250" y="40728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0"/>
                </a:moveTo>
                <a:lnTo>
                  <a:pt x="1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>
            <a:off x="6125150" y="40728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0"/>
                </a:moveTo>
                <a:lnTo>
                  <a:pt x="0" y="4703"/>
                </a:lnTo>
                <a:lnTo>
                  <a:pt x="1635" y="4703"/>
                </a:lnTo>
                <a:lnTo>
                  <a:pt x="1635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4905950" y="4232975"/>
            <a:ext cx="41700" cy="117600"/>
          </a:xfrm>
          <a:custGeom>
            <a:avLst/>
            <a:gdLst/>
            <a:ahLst/>
            <a:cxnLst/>
            <a:rect l="l" t="t" r="r" b="b"/>
            <a:pathLst>
              <a:path w="1668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49818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50585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51344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52103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>
            <a:off x="52870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>
            <a:off x="53629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9" y="4704"/>
                </a:lnTo>
                <a:lnTo>
                  <a:pt x="1669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>
            <a:off x="5439650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66"/>
          <p:cNvSpPr/>
          <p:nvPr/>
        </p:nvSpPr>
        <p:spPr>
          <a:xfrm>
            <a:off x="55155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66"/>
          <p:cNvSpPr/>
          <p:nvPr/>
        </p:nvSpPr>
        <p:spPr>
          <a:xfrm>
            <a:off x="55914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1" y="1"/>
                </a:moveTo>
                <a:lnTo>
                  <a:pt x="1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6"/>
          <p:cNvSpPr/>
          <p:nvPr/>
        </p:nvSpPr>
        <p:spPr>
          <a:xfrm>
            <a:off x="56681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6"/>
          <p:cNvSpPr/>
          <p:nvPr/>
        </p:nvSpPr>
        <p:spPr>
          <a:xfrm>
            <a:off x="5744025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6"/>
          <p:cNvSpPr/>
          <p:nvPr/>
        </p:nvSpPr>
        <p:spPr>
          <a:xfrm>
            <a:off x="5819925" y="4232975"/>
            <a:ext cx="41725" cy="117600"/>
          </a:xfrm>
          <a:custGeom>
            <a:avLst/>
            <a:gdLst/>
            <a:ahLst/>
            <a:cxnLst/>
            <a:rect l="l" t="t" r="r" b="b"/>
            <a:pathLst>
              <a:path w="1669" h="4704" extrusionOk="0">
                <a:moveTo>
                  <a:pt x="0" y="1"/>
                </a:moveTo>
                <a:lnTo>
                  <a:pt x="0" y="4704"/>
                </a:lnTo>
                <a:lnTo>
                  <a:pt x="1668" y="4704"/>
                </a:lnTo>
                <a:lnTo>
                  <a:pt x="1668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6"/>
          <p:cNvSpPr/>
          <p:nvPr/>
        </p:nvSpPr>
        <p:spPr>
          <a:xfrm>
            <a:off x="58966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6"/>
          <p:cNvSpPr/>
          <p:nvPr/>
        </p:nvSpPr>
        <p:spPr>
          <a:xfrm>
            <a:off x="5972525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6"/>
          <p:cNvSpPr/>
          <p:nvPr/>
        </p:nvSpPr>
        <p:spPr>
          <a:xfrm>
            <a:off x="6049250" y="4232975"/>
            <a:ext cx="40900" cy="117600"/>
          </a:xfrm>
          <a:custGeom>
            <a:avLst/>
            <a:gdLst/>
            <a:ahLst/>
            <a:cxnLst/>
            <a:rect l="l" t="t" r="r" b="b"/>
            <a:pathLst>
              <a:path w="1636" h="4704" extrusionOk="0">
                <a:moveTo>
                  <a:pt x="1" y="1"/>
                </a:moveTo>
                <a:lnTo>
                  <a:pt x="1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6"/>
          <p:cNvSpPr/>
          <p:nvPr/>
        </p:nvSpPr>
        <p:spPr>
          <a:xfrm>
            <a:off x="6125150" y="4232975"/>
            <a:ext cx="40875" cy="117600"/>
          </a:xfrm>
          <a:custGeom>
            <a:avLst/>
            <a:gdLst/>
            <a:ahLst/>
            <a:cxnLst/>
            <a:rect l="l" t="t" r="r" b="b"/>
            <a:pathLst>
              <a:path w="1635" h="4704" extrusionOk="0">
                <a:moveTo>
                  <a:pt x="0" y="1"/>
                </a:moveTo>
                <a:lnTo>
                  <a:pt x="0" y="4704"/>
                </a:lnTo>
                <a:lnTo>
                  <a:pt x="1635" y="4704"/>
                </a:lnTo>
                <a:lnTo>
                  <a:pt x="1635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267;p69">
            <a:extLst>
              <a:ext uri="{FF2B5EF4-FFF2-40B4-BE49-F238E27FC236}">
                <a16:creationId xmlns:a16="http://schemas.microsoft.com/office/drawing/2014/main" id="{64CFA735-C0E1-CF43-A0E0-A37046089D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FFD719C-6ECE-4A41-8232-8B82FA3D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448" y="4393075"/>
            <a:ext cx="4646413" cy="394800"/>
          </a:xfrm>
        </p:spPr>
        <p:txBody>
          <a:bodyPr/>
          <a:lstStyle/>
          <a:p>
            <a:r>
              <a:rPr lang="en-US" dirty="0"/>
              <a:t>Scores above 23 indicates cognitively normal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267;p69">
            <a:extLst>
              <a:ext uri="{FF2B5EF4-FFF2-40B4-BE49-F238E27FC236}">
                <a16:creationId xmlns:a16="http://schemas.microsoft.com/office/drawing/2014/main" id="{A53500CC-FAE3-6C41-9C87-73D1093F8FD6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accent3"/>
                </a:solidFill>
              </a:rPr>
              <a:t>02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89121C30-3948-C345-A4C0-67EC38EA5F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14" b="96000" l="500" r="97167">
                        <a14:foregroundMark x1="37667" y1="12857" x2="34055" y2="11371"/>
                        <a14:foregroundMark x1="5213" y1="11189" x2="333" y2="11714"/>
                        <a14:foregroundMark x1="11577" y1="10504" x2="11297" y2="10534"/>
                        <a14:foregroundMark x1="33583" y1="8135" x2="12462" y2="10408"/>
                        <a14:foregroundMark x1="333" y1="11714" x2="0" y2="92000"/>
                        <a14:foregroundMark x1="0" y1="92000" x2="1000" y2="59429"/>
                        <a14:foregroundMark x1="1000" y1="59429" x2="333" y2="90857"/>
                        <a14:foregroundMark x1="333" y1="90857" x2="8833" y2="99429"/>
                        <a14:foregroundMark x1="8833" y1="99429" x2="97167" y2="90571"/>
                        <a14:foregroundMark x1="97167" y1="90571" x2="97500" y2="49143"/>
                        <a14:foregroundMark x1="97500" y1="49143" x2="95500" y2="30286"/>
                        <a14:foregroundMark x1="95500" y1="30286" x2="97833" y2="16571"/>
                        <a14:foregroundMark x1="97833" y1="16571" x2="89500" y2="8286"/>
                        <a14:foregroundMark x1="33240" y1="9099" x2="30167" y2="9143"/>
                        <a14:foregroundMark x1="89500" y1="8286" x2="37727" y2="9034"/>
                        <a14:foregroundMark x1="6333" y1="49143" x2="6333" y2="62571"/>
                        <a14:foregroundMark x1="6333" y1="62571" x2="6667" y2="40571"/>
                        <a14:foregroundMark x1="6667" y1="40571" x2="9000" y2="57429"/>
                        <a14:foregroundMark x1="9000" y1="57429" x2="8500" y2="68571"/>
                        <a14:foregroundMark x1="8500" y1="32286" x2="8500" y2="32286"/>
                        <a14:foregroundMark x1="3833" y1="32286" x2="3833" y2="32286"/>
                        <a14:foregroundMark x1="8000" y1="18857" x2="8000" y2="18857"/>
                        <a14:foregroundMark x1="500" y1="45429" x2="500" y2="45429"/>
                        <a14:foregroundMark x1="2167" y1="86571" x2="2167" y2="86571"/>
                        <a14:foregroundMark x1="72833" y1="50286" x2="72833" y2="50286"/>
                        <a14:foregroundMark x1="68833" y1="83429" x2="73833" y2="63714"/>
                        <a14:foregroundMark x1="73833" y1="63714" x2="79167" y2="53714"/>
                        <a14:foregroundMark x1="79167" y1="53714" x2="75000" y2="66857"/>
                        <a14:foregroundMark x1="75000" y1="66857" x2="74500" y2="67143"/>
                        <a14:foregroundMark x1="65500" y1="48000" x2="65500" y2="48000"/>
                        <a14:foregroundMark x1="64833" y1="55714" x2="64833" y2="55714"/>
                        <a14:foregroundMark x1="64167" y1="56286" x2="64167" y2="56286"/>
                        <a14:foregroundMark x1="64000" y1="58571" x2="64000" y2="58571"/>
                        <a14:foregroundMark x1="64000" y1="58857" x2="64000" y2="58857"/>
                        <a14:foregroundMark x1="64000" y1="67143" x2="64000" y2="67143"/>
                        <a14:foregroundMark x1="64000" y1="67143" x2="64000" y2="67143"/>
                        <a14:foregroundMark x1="53333" y1="78857" x2="53333" y2="78857"/>
                        <a14:foregroundMark x1="34833" y1="96000" x2="34833" y2="96000"/>
                        <a14:foregroundMark x1="58833" y1="86286" x2="58833" y2="86286"/>
                        <a14:foregroundMark x1="54500" y1="89714" x2="57500" y2="77143"/>
                        <a14:foregroundMark x1="57500" y1="77143" x2="51500" y2="91429"/>
                        <a14:foregroundMark x1="51500" y1="91429" x2="63167" y2="50286"/>
                        <a14:foregroundMark x1="63167" y1="50286" x2="49000" y2="95429"/>
                        <a14:foregroundMark x1="49000" y1="95429" x2="62000" y2="80571"/>
                        <a14:foregroundMark x1="62000" y1="80571" x2="73500" y2="75429"/>
                        <a14:foregroundMark x1="73500" y1="75429" x2="94833" y2="92857"/>
                        <a14:foregroundMark x1="94833" y1="92857" x2="83000" y2="94857"/>
                        <a14:foregroundMark x1="83000" y1="94857" x2="85000" y2="81429"/>
                        <a14:foregroundMark x1="89167" y1="81714" x2="89167" y2="81714"/>
                        <a14:foregroundMark x1="90167" y1="76571" x2="82833" y2="76857"/>
                        <a14:foregroundMark x1="82833" y1="76857" x2="90500" y2="66000"/>
                        <a14:foregroundMark x1="87000" y1="40571" x2="69667" y2="40000"/>
                        <a14:foregroundMark x1="45667" y1="12857" x2="52667" y2="19143"/>
                        <a14:foregroundMark x1="52667" y1="19143" x2="62667" y2="43143"/>
                        <a14:foregroundMark x1="62667" y1="43143" x2="64167" y2="52000"/>
                        <a14:foregroundMark x1="76500" y1="24286" x2="76500" y2="24286"/>
                        <a14:foregroundMark x1="76000" y1="24286" x2="85500" y2="24571"/>
                        <a14:foregroundMark x1="89500" y1="10571" x2="96833" y2="9714"/>
                        <a14:foregroundMark x1="96833" y1="9714" x2="97167" y2="45143"/>
                        <a14:foregroundMark x1="76333" y1="19714" x2="84500" y2="20000"/>
                        <a14:foregroundMark x1="77167" y1="17143" x2="82833" y2="17429"/>
                        <a14:foregroundMark x1="87000" y1="18286" x2="94333" y2="16571"/>
                        <a14:foregroundMark x1="94333" y1="16571" x2="95667" y2="16571"/>
                        <a14:foregroundMark x1="76333" y1="22286" x2="83833" y2="24000"/>
                        <a14:foregroundMark x1="83833" y1="24000" x2="86333" y2="23429"/>
                        <a14:foregroundMark x1="39833" y1="23143" x2="39833" y2="23143"/>
                        <a14:foregroundMark x1="37668" y1="9199" x2="38500" y2="8857"/>
                        <a14:foregroundMark x1="32818" y1="10286" x2="32167" y2="10286"/>
                        <a14:foregroundMark x1="32167" y1="10000" x2="33050" y2="9633"/>
                        <a14:foregroundMark x1="34333" y1="10571" x2="32167" y2="10571"/>
                        <a14:backgroundMark x1="11167" y1="6571" x2="4833" y2="4857"/>
                        <a14:backgroundMark x1="10167" y1="7429" x2="0" y2="6857"/>
                        <a14:backgroundMark x1="33833" y1="7429" x2="38500" y2="6857"/>
                      </a14:backgroundRemoval>
                    </a14:imgEffect>
                  </a14:imgLayer>
                </a14:imgProps>
              </a:ext>
            </a:extLst>
          </a:blip>
          <a:srcRect l="5778" t="8233" r="39256" b="1723"/>
          <a:stretch/>
        </p:blipFill>
        <p:spPr>
          <a:xfrm>
            <a:off x="0" y="1704872"/>
            <a:ext cx="3597412" cy="3437659"/>
          </a:xfrm>
          <a:prstGeom prst="rect">
            <a:avLst/>
          </a:prstGeom>
          <a:effectLst>
            <a:softEdge rad="0"/>
          </a:effectLst>
        </p:spPr>
      </p:pic>
      <p:sp>
        <p:nvSpPr>
          <p:cNvPr id="129" name="Google Shape;971;p66">
            <a:extLst>
              <a:ext uri="{FF2B5EF4-FFF2-40B4-BE49-F238E27FC236}">
                <a16:creationId xmlns:a16="http://schemas.microsoft.com/office/drawing/2014/main" id="{3CD2DE72-6B26-5344-8C32-29F7F0FADDEA}"/>
              </a:ext>
            </a:extLst>
          </p:cNvPr>
          <p:cNvSpPr txBox="1">
            <a:spLocks/>
          </p:cNvSpPr>
          <p:nvPr/>
        </p:nvSpPr>
        <p:spPr>
          <a:xfrm>
            <a:off x="2894650" y="499998"/>
            <a:ext cx="3429000" cy="6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 Condensed"/>
              <a:buNone/>
              <a:defRPr sz="6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dirty="0"/>
              <a:t>EDA</a:t>
            </a:r>
          </a:p>
        </p:txBody>
      </p:sp>
      <p:sp>
        <p:nvSpPr>
          <p:cNvPr id="132" name="Subtitle 14">
            <a:extLst>
              <a:ext uri="{FF2B5EF4-FFF2-40B4-BE49-F238E27FC236}">
                <a16:creationId xmlns:a16="http://schemas.microsoft.com/office/drawing/2014/main" id="{A27E76B2-62C9-7844-AE36-B415B769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4533" y="2340279"/>
            <a:ext cx="2882626" cy="1507772"/>
          </a:xfrm>
        </p:spPr>
        <p:txBody>
          <a:bodyPr/>
          <a:lstStyle/>
          <a:p>
            <a:pPr marL="139700" indent="0" algn="l"/>
            <a:r>
              <a:rPr lang="en-US" dirty="0"/>
              <a:t>Majority have clinical dementia rating above 0.5, indicating dementia</a:t>
            </a:r>
          </a:p>
          <a:p>
            <a:pPr marL="139700" indent="0" algn="l"/>
            <a:endParaRPr lang="en-US" dirty="0"/>
          </a:p>
          <a:p>
            <a:pPr marL="139700" indent="0" algn="l"/>
            <a:r>
              <a:rPr lang="en-US" dirty="0"/>
              <a:t>Binarized scores at 0.5 threshold</a:t>
            </a:r>
          </a:p>
        </p:txBody>
      </p:sp>
      <p:pic>
        <p:nvPicPr>
          <p:cNvPr id="140" name="Picture 139" descr="Chart, pie chart&#10;&#10;Description automatically generated">
            <a:extLst>
              <a:ext uri="{FF2B5EF4-FFF2-40B4-BE49-F238E27FC236}">
                <a16:creationId xmlns:a16="http://schemas.microsoft.com/office/drawing/2014/main" id="{B19B9458-D3BE-AF4D-878B-907E520CE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14" b="96000" l="500" r="97167">
                        <a14:foregroundMark x1="37667" y1="12857" x2="34055" y2="11371"/>
                        <a14:foregroundMark x1="5213" y1="11189" x2="333" y2="11714"/>
                        <a14:foregroundMark x1="11577" y1="10504" x2="11297" y2="10534"/>
                        <a14:foregroundMark x1="33583" y1="8135" x2="12462" y2="10408"/>
                        <a14:foregroundMark x1="333" y1="11714" x2="0" y2="92000"/>
                        <a14:foregroundMark x1="0" y1="92000" x2="1000" y2="59429"/>
                        <a14:foregroundMark x1="1000" y1="59429" x2="333" y2="90857"/>
                        <a14:foregroundMark x1="333" y1="90857" x2="8833" y2="99429"/>
                        <a14:foregroundMark x1="8833" y1="99429" x2="97167" y2="90571"/>
                        <a14:foregroundMark x1="97167" y1="90571" x2="97500" y2="49143"/>
                        <a14:foregroundMark x1="97500" y1="49143" x2="95500" y2="30286"/>
                        <a14:foregroundMark x1="95500" y1="30286" x2="97833" y2="16571"/>
                        <a14:foregroundMark x1="97833" y1="16571" x2="89500" y2="8286"/>
                        <a14:foregroundMark x1="33240" y1="9099" x2="30167" y2="9143"/>
                        <a14:foregroundMark x1="89500" y1="8286" x2="37727" y2="9034"/>
                        <a14:foregroundMark x1="6333" y1="49143" x2="6333" y2="62571"/>
                        <a14:foregroundMark x1="6333" y1="62571" x2="6667" y2="40571"/>
                        <a14:foregroundMark x1="6667" y1="40571" x2="9000" y2="57429"/>
                        <a14:foregroundMark x1="9000" y1="57429" x2="8500" y2="68571"/>
                        <a14:foregroundMark x1="8500" y1="32286" x2="8500" y2="32286"/>
                        <a14:foregroundMark x1="3833" y1="32286" x2="3833" y2="32286"/>
                        <a14:foregroundMark x1="8000" y1="18857" x2="8000" y2="18857"/>
                        <a14:foregroundMark x1="500" y1="45429" x2="500" y2="45429"/>
                        <a14:foregroundMark x1="2167" y1="86571" x2="2167" y2="86571"/>
                        <a14:foregroundMark x1="72833" y1="50286" x2="72833" y2="50286"/>
                        <a14:foregroundMark x1="68833" y1="83429" x2="73833" y2="63714"/>
                        <a14:foregroundMark x1="73833" y1="63714" x2="79167" y2="53714"/>
                        <a14:foregroundMark x1="79167" y1="53714" x2="75000" y2="66857"/>
                        <a14:foregroundMark x1="75000" y1="66857" x2="74500" y2="67143"/>
                        <a14:foregroundMark x1="65500" y1="48000" x2="65500" y2="48000"/>
                        <a14:foregroundMark x1="64833" y1="55714" x2="64833" y2="55714"/>
                        <a14:foregroundMark x1="64167" y1="56286" x2="64167" y2="56286"/>
                        <a14:foregroundMark x1="64000" y1="58571" x2="64000" y2="58571"/>
                        <a14:foregroundMark x1="64000" y1="58857" x2="64000" y2="58857"/>
                        <a14:foregroundMark x1="64000" y1="67143" x2="64000" y2="67143"/>
                        <a14:foregroundMark x1="64000" y1="67143" x2="64000" y2="67143"/>
                        <a14:foregroundMark x1="53333" y1="78857" x2="53333" y2="78857"/>
                        <a14:foregroundMark x1="34833" y1="96000" x2="34833" y2="96000"/>
                        <a14:foregroundMark x1="58833" y1="86286" x2="58833" y2="86286"/>
                        <a14:foregroundMark x1="54500" y1="89714" x2="57500" y2="77143"/>
                        <a14:foregroundMark x1="57500" y1="77143" x2="51500" y2="91429"/>
                        <a14:foregroundMark x1="51500" y1="91429" x2="63167" y2="50286"/>
                        <a14:foregroundMark x1="63167" y1="50286" x2="49000" y2="95429"/>
                        <a14:foregroundMark x1="49000" y1="95429" x2="62000" y2="80571"/>
                        <a14:foregroundMark x1="62000" y1="80571" x2="73500" y2="75429"/>
                        <a14:foregroundMark x1="73500" y1="75429" x2="94833" y2="92857"/>
                        <a14:foregroundMark x1="94833" y1="92857" x2="83000" y2="94857"/>
                        <a14:foregroundMark x1="83000" y1="94857" x2="85000" y2="81429"/>
                        <a14:foregroundMark x1="89167" y1="81714" x2="89167" y2="81714"/>
                        <a14:foregroundMark x1="90167" y1="76571" x2="82833" y2="76857"/>
                        <a14:foregroundMark x1="82833" y1="76857" x2="90500" y2="66000"/>
                        <a14:foregroundMark x1="87000" y1="40571" x2="69667" y2="40000"/>
                        <a14:foregroundMark x1="45667" y1="12857" x2="52667" y2="19143"/>
                        <a14:foregroundMark x1="52667" y1="19143" x2="62667" y2="43143"/>
                        <a14:foregroundMark x1="62667" y1="43143" x2="64167" y2="52000"/>
                        <a14:foregroundMark x1="76500" y1="24286" x2="76500" y2="24286"/>
                        <a14:foregroundMark x1="76000" y1="24286" x2="85500" y2="24571"/>
                        <a14:foregroundMark x1="89500" y1="10571" x2="96833" y2="9714"/>
                        <a14:foregroundMark x1="96833" y1="9714" x2="97167" y2="45143"/>
                        <a14:foregroundMark x1="76333" y1="19714" x2="84500" y2="20000"/>
                        <a14:foregroundMark x1="77167" y1="17143" x2="82833" y2="17429"/>
                        <a14:foregroundMark x1="87000" y1="18286" x2="94333" y2="16571"/>
                        <a14:foregroundMark x1="94333" y1="16571" x2="95667" y2="16571"/>
                        <a14:foregroundMark x1="76333" y1="22286" x2="83833" y2="24000"/>
                        <a14:foregroundMark x1="83833" y1="24000" x2="86333" y2="23429"/>
                        <a14:foregroundMark x1="39833" y1="23143" x2="39833" y2="23143"/>
                        <a14:foregroundMark x1="37668" y1="9199" x2="38500" y2="8857"/>
                        <a14:foregroundMark x1="32818" y1="10286" x2="32167" y2="10286"/>
                        <a14:foregroundMark x1="32167" y1="10000" x2="33050" y2="9633"/>
                        <a14:foregroundMark x1="34333" y1="10571" x2="32167" y2="10571"/>
                        <a14:backgroundMark x1="11167" y1="6571" x2="4833" y2="4857"/>
                        <a14:backgroundMark x1="10167" y1="7429" x2="0" y2="6857"/>
                        <a14:backgroundMark x1="33833" y1="7429" x2="38500" y2="6857"/>
                      </a14:backgroundRemoval>
                    </a14:imgEffect>
                  </a14:imgLayer>
                </a14:imgProps>
              </a:ext>
            </a:extLst>
          </a:blip>
          <a:srcRect l="74242" t="13751" r="3498" b="74882"/>
          <a:stretch/>
        </p:blipFill>
        <p:spPr>
          <a:xfrm>
            <a:off x="3347692" y="1455849"/>
            <a:ext cx="1456841" cy="433952"/>
          </a:xfrm>
          <a:prstGeom prst="rect">
            <a:avLst/>
          </a:prstGeom>
          <a:effectLst>
            <a:softEdge rad="0"/>
          </a:effectLst>
        </p:spPr>
      </p:pic>
      <p:sp>
        <p:nvSpPr>
          <p:cNvPr id="142" name="Google Shape;1183;p69">
            <a:extLst>
              <a:ext uri="{FF2B5EF4-FFF2-40B4-BE49-F238E27FC236}">
                <a16:creationId xmlns:a16="http://schemas.microsoft.com/office/drawing/2014/main" id="{61A67750-1771-DC42-B5ED-4BA03F5B8D44}"/>
              </a:ext>
            </a:extLst>
          </p:cNvPr>
          <p:cNvSpPr txBox="1">
            <a:spLocks/>
          </p:cNvSpPr>
          <p:nvPr/>
        </p:nvSpPr>
        <p:spPr>
          <a:xfrm>
            <a:off x="4911636" y="1794900"/>
            <a:ext cx="2283188" cy="53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 Condensed"/>
              <a:buNone/>
              <a:defRPr sz="60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3200" dirty="0"/>
              <a:t>Engineering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0937B-3E37-3840-884E-DAD8E33FF356}"/>
              </a:ext>
            </a:extLst>
          </p:cNvPr>
          <p:cNvSpPr/>
          <p:nvPr/>
        </p:nvSpPr>
        <p:spPr>
          <a:xfrm>
            <a:off x="3597412" y="1890793"/>
            <a:ext cx="1207121" cy="325173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Baselines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035B15-C0E2-CB44-8BB9-5BF0BE142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71170"/>
              </p:ext>
            </p:extLst>
          </p:nvPr>
        </p:nvGraphicFramePr>
        <p:xfrm>
          <a:off x="139485" y="1293251"/>
          <a:ext cx="5331417" cy="2794382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291322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291322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462413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445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404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0.866</a:t>
                      </a:r>
                      <a:b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14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81"/>
          <p:cNvSpPr/>
          <p:nvPr/>
        </p:nvSpPr>
        <p:spPr>
          <a:xfrm>
            <a:off x="5553425" y="1508500"/>
            <a:ext cx="345300" cy="345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81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F2 Baselines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ubTitle" idx="4294967295"/>
          </p:nvPr>
        </p:nvSpPr>
        <p:spPr>
          <a:xfrm>
            <a:off x="6147375" y="1293250"/>
            <a:ext cx="19476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Baseline tests on selected metric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1" name="Google Shape;1267;p69">
            <a:extLst>
              <a:ext uri="{FF2B5EF4-FFF2-40B4-BE49-F238E27FC236}">
                <a16:creationId xmlns:a16="http://schemas.microsoft.com/office/drawing/2014/main" id="{AB2C25D8-8AE3-5442-A5F3-2CC76D439262}"/>
              </a:ext>
            </a:extLst>
          </p:cNvPr>
          <p:cNvSpPr txBox="1">
            <a:spLocks/>
          </p:cNvSpPr>
          <p:nvPr/>
        </p:nvSpPr>
        <p:spPr>
          <a:xfrm>
            <a:off x="6323650" y="315950"/>
            <a:ext cx="21036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b="1" dirty="0">
                <a:solidFill>
                  <a:schemeClr val="tx1"/>
                </a:solidFill>
              </a:rPr>
              <a:t>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035B15-C0E2-CB44-8BB9-5BF0BE142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29675"/>
              </p:ext>
            </p:extLst>
          </p:nvPr>
        </p:nvGraphicFramePr>
        <p:xfrm>
          <a:off x="139485" y="1293251"/>
          <a:ext cx="5331417" cy="2794382"/>
        </p:xfrm>
        <a:graphic>
          <a:graphicData uri="http://schemas.openxmlformats.org/drawingml/2006/table">
            <a:tbl>
              <a:tblPr firstRow="1" bandRow="1">
                <a:tableStyleId>{1570AB72-BE4B-455D-8BBA-48798AA418F2}</a:tableStyleId>
              </a:tblPr>
              <a:tblGrid>
                <a:gridCol w="1291322">
                  <a:extLst>
                    <a:ext uri="{9D8B030D-6E8A-4147-A177-3AD203B41FA5}">
                      <a16:colId xmlns:a16="http://schemas.microsoft.com/office/drawing/2014/main" val="1740949959"/>
                    </a:ext>
                  </a:extLst>
                </a:gridCol>
                <a:gridCol w="1291322">
                  <a:extLst>
                    <a:ext uri="{9D8B030D-6E8A-4147-A177-3AD203B41FA5}">
                      <a16:colId xmlns:a16="http://schemas.microsoft.com/office/drawing/2014/main" val="769684225"/>
                    </a:ext>
                  </a:extLst>
                </a:gridCol>
                <a:gridCol w="1462413">
                  <a:extLst>
                    <a:ext uri="{9D8B030D-6E8A-4147-A177-3AD203B41FA5}">
                      <a16:colId xmlns:a16="http://schemas.microsoft.com/office/drawing/2014/main" val="2418388607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996335776"/>
                    </a:ext>
                  </a:extLst>
                </a:gridCol>
              </a:tblGrid>
              <a:tr h="44542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F2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44250"/>
                  </a:ext>
                </a:extLst>
              </a:tr>
              <a:tr h="4049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10645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93806"/>
                  </a:ext>
                </a:extLst>
              </a:tr>
              <a:tr h="705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0.866</a:t>
                      </a:r>
                      <a:b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endParaRPr lang="en-US" sz="1600" dirty="0">
                        <a:solidFill>
                          <a:srgbClr val="000000">
                            <a:alpha val="15000"/>
                          </a:srgb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26546"/>
                  </a:ext>
                </a:extLst>
              </a:tr>
              <a:tr h="659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>
                              <a:alpha val="15000"/>
                            </a:srgb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7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20664"/>
      </p:ext>
    </p:extLst>
  </p:cSld>
  <p:clrMapOvr>
    <a:masterClrMapping/>
  </p:clrMapOvr>
</p:sld>
</file>

<file path=ppt/theme/theme1.xml><?xml version="1.0" encoding="utf-8"?>
<a:theme xmlns:a="http://schemas.openxmlformats.org/drawingml/2006/main" name="Brain Surgery by Slidesgo">
  <a:themeElements>
    <a:clrScheme name="Simple Light">
      <a:dk1>
        <a:srgbClr val="344372"/>
      </a:dk1>
      <a:lt1>
        <a:srgbClr val="5379A7"/>
      </a:lt1>
      <a:dk2>
        <a:srgbClr val="9EC5F3"/>
      </a:dk2>
      <a:lt2>
        <a:srgbClr val="FFFFFF"/>
      </a:lt2>
      <a:accent1>
        <a:srgbClr val="344372"/>
      </a:accent1>
      <a:accent2>
        <a:srgbClr val="5379A7"/>
      </a:accent2>
      <a:accent3>
        <a:srgbClr val="9EC5F3"/>
      </a:accent3>
      <a:accent4>
        <a:srgbClr val="FFFFFF"/>
      </a:accent4>
      <a:accent5>
        <a:srgbClr val="344372"/>
      </a:accent5>
      <a:accent6>
        <a:srgbClr val="5379A7"/>
      </a:accent6>
      <a:hlink>
        <a:srgbClr val="9EC5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741</Words>
  <Application>Microsoft Macintosh PowerPoint</Application>
  <PresentationFormat>On-screen Show (16:9)</PresentationFormat>
  <Paragraphs>350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Roboto Condensed</vt:lpstr>
      <vt:lpstr>Patrick Hand</vt:lpstr>
      <vt:lpstr>Roboto</vt:lpstr>
      <vt:lpstr>Barlow</vt:lpstr>
      <vt:lpstr>Arial</vt:lpstr>
      <vt:lpstr>Barlow Semi Condensed</vt:lpstr>
      <vt:lpstr>Neucha</vt:lpstr>
      <vt:lpstr>Bahiana</vt:lpstr>
      <vt:lpstr>Proxima Nova</vt:lpstr>
      <vt:lpstr>Fira Sans Extra Condensed Medium</vt:lpstr>
      <vt:lpstr>Proxima Nova Semibold</vt:lpstr>
      <vt:lpstr>Barlow Semi Condensed SemiBold</vt:lpstr>
      <vt:lpstr>Brain Surgery by Slidesgo</vt:lpstr>
      <vt:lpstr>Slidesgo Final Pages</vt:lpstr>
      <vt:lpstr>Dementia Classification</vt:lpstr>
      <vt:lpstr>TABLE OF CONTENTS</vt:lpstr>
      <vt:lpstr>14,000,000</vt:lpstr>
      <vt:lpstr>Mini Mental Status Exam</vt:lpstr>
      <vt:lpstr>ANALYSIS</vt:lpstr>
      <vt:lpstr>EDA-MMSE</vt:lpstr>
      <vt:lpstr>PowerPoint Presentation</vt:lpstr>
      <vt:lpstr>F2 Baselines</vt:lpstr>
      <vt:lpstr>F2 Baselines</vt:lpstr>
      <vt:lpstr>F2 Baselines</vt:lpstr>
      <vt:lpstr>Tuning</vt:lpstr>
      <vt:lpstr>Tuning</vt:lpstr>
      <vt:lpstr>Tuning</vt:lpstr>
      <vt:lpstr>Comparisons</vt:lpstr>
      <vt:lpstr>Comparisons</vt:lpstr>
      <vt:lpstr>Comparisons</vt:lpstr>
      <vt:lpstr>Comparisons</vt:lpstr>
      <vt:lpstr>04</vt:lpstr>
      <vt:lpstr>04</vt:lpstr>
      <vt:lpstr>Conclusion</vt:lpstr>
      <vt:lpstr>THANKS!</vt:lpstr>
      <vt:lpstr>Supplementary</vt:lpstr>
      <vt:lpstr>Tuning</vt:lpstr>
      <vt:lpstr>Tuning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THIS TEMPLATE</dc:title>
  <cp:lastModifiedBy>Clayton Young</cp:lastModifiedBy>
  <cp:revision>8</cp:revision>
  <dcterms:modified xsi:type="dcterms:W3CDTF">2021-11-10T04:28:32Z</dcterms:modified>
</cp:coreProperties>
</file>