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48801-D51B-00D9-F471-9240792679D7}" v="261" dt="2020-03-17T21:29:2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ijington/expressiv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95874" cy="863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urier New"/>
                <a:cs typeface="Courier New"/>
              </a:rPr>
              <a:t>Expressive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937" y="5703553"/>
            <a:ext cx="9144000" cy="484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https://github.com/bijington/expressive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DBCDF-D2DA-4B39-B4CF-4F747E5BD5B8}"/>
              </a:ext>
            </a:extLst>
          </p:cNvPr>
          <p:cNvSpPr txBox="1"/>
          <p:nvPr/>
        </p:nvSpPr>
        <p:spPr>
          <a:xfrm>
            <a:off x="858253" y="2398294"/>
            <a:ext cx="47484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.NET Standard expression parsing library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Officially running in: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Xamarin Forms apps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Unity apps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Full .NET framework apps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Comprehensive operator support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Comprehensive function support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Extensible</a:t>
            </a: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CDDB961-9F5B-4B49-BE19-8FE895C3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244600"/>
            <a:ext cx="609600" cy="609600"/>
          </a:xfrm>
          <a:prstGeom prst="rect">
            <a:avLst/>
          </a:prstGeom>
        </p:spPr>
      </p:pic>
      <p:pic>
        <p:nvPicPr>
          <p:cNvPr id="8" name="Picture 8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id="{3D61C0E9-B1FD-470E-B613-0E2EAC7A7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716" y="2397060"/>
            <a:ext cx="4892842" cy="28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Expressive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2020-03-17T21:15:15Z</dcterms:created>
  <dcterms:modified xsi:type="dcterms:W3CDTF">2020-03-17T21:29:45Z</dcterms:modified>
</cp:coreProperties>
</file>