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256" r:id="rId2"/>
    <p:sldId id="325" r:id="rId3"/>
    <p:sldId id="257" r:id="rId4"/>
    <p:sldId id="326" r:id="rId5"/>
    <p:sldId id="327" r:id="rId6"/>
    <p:sldId id="259" r:id="rId7"/>
    <p:sldId id="329" r:id="rId8"/>
    <p:sldId id="330" r:id="rId9"/>
    <p:sldId id="337" r:id="rId10"/>
    <p:sldId id="332" r:id="rId11"/>
    <p:sldId id="334" r:id="rId12"/>
    <p:sldId id="335" r:id="rId13"/>
    <p:sldId id="265" r:id="rId14"/>
    <p:sldId id="266" r:id="rId15"/>
    <p:sldId id="267" r:id="rId16"/>
    <p:sldId id="3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83C0-81C6-4C0B-B67D-0AF1682B33E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DAE8A-5100-4551-BC2C-F76523D31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5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379D-7131-4570-8425-6573613AAC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8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DAE8A-5100-4551-BC2C-F76523D318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DD8FE030-DD76-4C5A-80A3-E457598DE6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4D45115-4B8B-496C-BE6C-7E606ADCE4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66DF40F6-E5CB-4660-86F6-F2D000920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F399B621-00D1-4498-899F-FAD687C0ED1C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44508-54B7-46EE-A3E7-5515BD31B4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0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D5777-02BA-4B96-9D12-8336F935D3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5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59C3B769-3C31-424F-9CCE-567E16C859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4AF8386-F04B-4381-BFDB-E795302DC2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EFF9657-AEB0-49C9-AA2A-2ABDCF51C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29577BB6-4025-458E-9269-967CE39E6283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76AE3000-1780-4C56-821B-5CCEDF3227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51D3B5D6-D24E-4C82-AABA-E03AABEF50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190F703-C0B2-4FF7-B66B-C919B6E2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ED8899-3B7B-4E1D-93D0-E26BB60FA06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02160" cy="6858000"/>
            <a:chOff x="0" y="0"/>
            <a:chExt cx="9151620" cy="5143500"/>
          </a:xfrm>
        </p:grpSpPr>
        <p:pic>
          <p:nvPicPr>
            <p:cNvPr id="4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73"/>
              <a:ext cx="7056120" cy="513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95"/>
            <a:stretch/>
          </p:blipFill>
          <p:spPr bwMode="auto">
            <a:xfrm flipH="1">
              <a:off x="7048500" y="0"/>
              <a:ext cx="210312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3901" y="2633473"/>
            <a:ext cx="7478099" cy="1038035"/>
          </a:xfrm>
        </p:spPr>
        <p:txBody>
          <a:bodyPr/>
          <a:lstStyle>
            <a:lvl1pPr algn="l"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3901" y="4341368"/>
            <a:ext cx="7331795" cy="431800"/>
          </a:xfrm>
        </p:spPr>
        <p:txBody>
          <a:bodyPr/>
          <a:lstStyle>
            <a:lvl1pPr marL="0" indent="0" fontAlgn="b"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47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4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333375"/>
            <a:ext cx="2745317" cy="5792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333375"/>
            <a:ext cx="8039100" cy="5792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275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7939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69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771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6822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89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65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27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81840" cy="6858635"/>
            <a:chOff x="0" y="0"/>
            <a:chExt cx="9136380" cy="5143976"/>
          </a:xfrm>
        </p:grpSpPr>
        <p:pic>
          <p:nvPicPr>
            <p:cNvPr id="1026" name="图片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73"/>
              <a:ext cx="6682740" cy="5136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85"/>
            <a:stretch/>
          </p:blipFill>
          <p:spPr bwMode="auto">
            <a:xfrm flipH="1">
              <a:off x="6682740" y="0"/>
              <a:ext cx="2453640" cy="514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1135" y="333376"/>
            <a:ext cx="9726084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125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891" indent="-342891" algn="l" rtl="0" eaLnBrk="1" fontAlgn="base" hangingPunct="1">
        <a:spcBef>
          <a:spcPts val="18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79" indent="-357179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2" Type="http://schemas.openxmlformats.org/officeDocument/2006/relationships/tags" Target="../tags/tag111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notesSlide" Target="../notesSlides/notesSlide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tags" Target="../tags/tag82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notesSlide" Target="../notesSlides/notesSlide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slideLayout" Target="../slideLayouts/slideLayout6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C4938-5417-4FE8-AF5E-E8B600AD8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竞赛答辩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8EC100-680C-43CC-9016-3A742C45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0105" y="4341368"/>
            <a:ext cx="4215591" cy="431800"/>
          </a:xfrm>
        </p:spPr>
        <p:txBody>
          <a:bodyPr/>
          <a:lstStyle/>
          <a:p>
            <a:r>
              <a:rPr lang="zh-CN" altLang="en-US" dirty="0"/>
              <a:t>房租预测</a:t>
            </a:r>
          </a:p>
        </p:txBody>
      </p:sp>
    </p:spTree>
    <p:extLst>
      <p:ext uri="{BB962C8B-B14F-4D97-AF65-F5344CB8AC3E}">
        <p14:creationId xmlns:p14="http://schemas.microsoft.com/office/powerpoint/2010/main" val="168258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2510668" y="3705314"/>
            <a:ext cx="1230026" cy="405034"/>
          </a:xfrm>
          <a:prstGeom prst="ellipse">
            <a:avLst/>
          </a:prstGeom>
          <a:gradFill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square" anchor="ctr">
            <a:normAutofit fontScale="8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2"/>
          <p:cNvSpPr/>
          <p:nvPr>
            <p:custDataLst>
              <p:tags r:id="rId3"/>
            </p:custDataLst>
          </p:nvPr>
        </p:nvSpPr>
        <p:spPr>
          <a:xfrm rot="5400000">
            <a:off x="2515945" y="2683084"/>
            <a:ext cx="1206794" cy="1193905"/>
          </a:xfrm>
          <a:custGeom>
            <a:avLst/>
            <a:gdLst>
              <a:gd name="connsiteX0" fmla="*/ 0 w 740229"/>
              <a:gd name="connsiteY0" fmla="*/ 0 h 740229"/>
              <a:gd name="connsiteX1" fmla="*/ 370115 w 740229"/>
              <a:gd name="connsiteY1" fmla="*/ 0 h 740229"/>
              <a:gd name="connsiteX2" fmla="*/ 740230 w 740229"/>
              <a:gd name="connsiteY2" fmla="*/ 370115 h 740229"/>
              <a:gd name="connsiteX3" fmla="*/ 370115 w 740229"/>
              <a:gd name="connsiteY3" fmla="*/ 740230 h 740229"/>
              <a:gd name="connsiteX4" fmla="*/ 0 w 740229"/>
              <a:gd name="connsiteY4" fmla="*/ 740229 h 740229"/>
              <a:gd name="connsiteX5" fmla="*/ 0 w 740229"/>
              <a:gd name="connsiteY5" fmla="*/ 0 h 740229"/>
              <a:gd name="connsiteX0" fmla="*/ 0 w 836024"/>
              <a:gd name="connsiteY0" fmla="*/ 0 h 740230"/>
              <a:gd name="connsiteX1" fmla="*/ 370115 w 836024"/>
              <a:gd name="connsiteY1" fmla="*/ 0 h 740230"/>
              <a:gd name="connsiteX2" fmla="*/ 836024 w 836024"/>
              <a:gd name="connsiteY2" fmla="*/ 370115 h 740230"/>
              <a:gd name="connsiteX3" fmla="*/ 370115 w 836024"/>
              <a:gd name="connsiteY3" fmla="*/ 740230 h 740230"/>
              <a:gd name="connsiteX4" fmla="*/ 0 w 836024"/>
              <a:gd name="connsiteY4" fmla="*/ 740229 h 740230"/>
              <a:gd name="connsiteX5" fmla="*/ 0 w 83602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70115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43989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60074"/>
              <a:gd name="connsiteY0" fmla="*/ 0 h 740229"/>
              <a:gd name="connsiteX1" fmla="*/ 370115 w 960074"/>
              <a:gd name="connsiteY1" fmla="*/ 0 h 740229"/>
              <a:gd name="connsiteX2" fmla="*/ 957944 w 960074"/>
              <a:gd name="connsiteY2" fmla="*/ 343989 h 740229"/>
              <a:gd name="connsiteX3" fmla="*/ 535577 w 960074"/>
              <a:gd name="connsiteY3" fmla="*/ 731522 h 740229"/>
              <a:gd name="connsiteX4" fmla="*/ 0 w 960074"/>
              <a:gd name="connsiteY4" fmla="*/ 740229 h 740229"/>
              <a:gd name="connsiteX5" fmla="*/ 0 w 960074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43989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61934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81490"/>
              <a:gd name="connsiteY0" fmla="*/ 0 h 740229"/>
              <a:gd name="connsiteX1" fmla="*/ 526872 w 981490"/>
              <a:gd name="connsiteY1" fmla="*/ 8708 h 740229"/>
              <a:gd name="connsiteX2" fmla="*/ 981484 w 981490"/>
              <a:gd name="connsiteY2" fmla="*/ 361934 h 740229"/>
              <a:gd name="connsiteX3" fmla="*/ 535577 w 981490"/>
              <a:gd name="connsiteY3" fmla="*/ 731522 h 740229"/>
              <a:gd name="connsiteX4" fmla="*/ 0 w 981490"/>
              <a:gd name="connsiteY4" fmla="*/ 740229 h 740229"/>
              <a:gd name="connsiteX5" fmla="*/ 0 w 981490"/>
              <a:gd name="connsiteY5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490" h="740229">
                <a:moveTo>
                  <a:pt x="0" y="0"/>
                </a:moveTo>
                <a:lnTo>
                  <a:pt x="526872" y="8708"/>
                </a:lnTo>
                <a:cubicBezTo>
                  <a:pt x="731281" y="8708"/>
                  <a:pt x="980033" y="241465"/>
                  <a:pt x="981484" y="361934"/>
                </a:cubicBezTo>
                <a:cubicBezTo>
                  <a:pt x="982935" y="482403"/>
                  <a:pt x="739986" y="731522"/>
                  <a:pt x="535577" y="731522"/>
                </a:cubicBezTo>
                <a:lnTo>
                  <a:pt x="0" y="740229"/>
                </a:lnTo>
                <a:lnTo>
                  <a:pt x="0" y="0"/>
                </a:lnTo>
                <a:close/>
              </a:path>
            </a:pathLst>
          </a:custGeom>
          <a:solidFill>
            <a:srgbClr val="FEDD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lstStyle/>
          <a:p>
            <a:pPr algn="ctr" defTabSz="914400">
              <a:defRPr/>
            </a:pPr>
            <a:endParaRPr lang="zh-CN" altLang="en-US" sz="18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1"/>
          <p:cNvSpPr/>
          <p:nvPr>
            <p:custDataLst>
              <p:tags r:id="rId4"/>
            </p:custDataLst>
          </p:nvPr>
        </p:nvSpPr>
        <p:spPr>
          <a:xfrm flipH="1">
            <a:off x="2281692" y="2883128"/>
            <a:ext cx="1675303" cy="469524"/>
          </a:xfrm>
          <a:custGeom>
            <a:avLst/>
            <a:gdLst>
              <a:gd name="connsiteX0" fmla="*/ 1190896 w 1190896"/>
              <a:gd name="connsiteY0" fmla="*/ 0 h 239486"/>
              <a:gd name="connsiteX1" fmla="*/ 979715 w 1190896"/>
              <a:gd name="connsiteY1" fmla="*/ 0 h 239486"/>
              <a:gd name="connsiteX2" fmla="*/ 211181 w 1190896"/>
              <a:gd name="connsiteY2" fmla="*/ 0 h 239486"/>
              <a:gd name="connsiteX3" fmla="*/ 0 w 1190896"/>
              <a:gd name="connsiteY3" fmla="*/ 0 h 239486"/>
              <a:gd name="connsiteX4" fmla="*/ 119743 w 1190896"/>
              <a:gd name="connsiteY4" fmla="*/ 119743 h 239486"/>
              <a:gd name="connsiteX5" fmla="*/ 0 w 1190896"/>
              <a:gd name="connsiteY5" fmla="*/ 239486 h 239486"/>
              <a:gd name="connsiteX6" fmla="*/ 211181 w 1190896"/>
              <a:gd name="connsiteY6" fmla="*/ 239486 h 239486"/>
              <a:gd name="connsiteX7" fmla="*/ 979715 w 1190896"/>
              <a:gd name="connsiteY7" fmla="*/ 239486 h 239486"/>
              <a:gd name="connsiteX8" fmla="*/ 1190896 w 1190896"/>
              <a:gd name="connsiteY8" fmla="*/ 239486 h 239486"/>
              <a:gd name="connsiteX9" fmla="*/ 1071153 w 1190896"/>
              <a:gd name="connsiteY9" fmla="*/ 119743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896" h="239486">
                <a:moveTo>
                  <a:pt x="1190896" y="0"/>
                </a:moveTo>
                <a:lnTo>
                  <a:pt x="979715" y="0"/>
                </a:lnTo>
                <a:lnTo>
                  <a:pt x="211181" y="0"/>
                </a:lnTo>
                <a:lnTo>
                  <a:pt x="0" y="0"/>
                </a:lnTo>
                <a:lnTo>
                  <a:pt x="119743" y="119743"/>
                </a:lnTo>
                <a:lnTo>
                  <a:pt x="0" y="239486"/>
                </a:lnTo>
                <a:lnTo>
                  <a:pt x="211181" y="239486"/>
                </a:lnTo>
                <a:lnTo>
                  <a:pt x="979715" y="239486"/>
                </a:lnTo>
                <a:lnTo>
                  <a:pt x="1190896" y="239486"/>
                </a:lnTo>
                <a:lnTo>
                  <a:pt x="1071153" y="119743"/>
                </a:lnTo>
                <a:close/>
              </a:path>
            </a:pathLst>
          </a:custGeom>
          <a:solidFill>
            <a:srgbClr val="F5BB0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rmAutofit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房屋特征</a:t>
            </a:r>
          </a:p>
        </p:txBody>
      </p:sp>
      <p:sp>
        <p:nvSpPr>
          <p:cNvPr id="19" name="MH_Oth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4142646" y="4784352"/>
            <a:ext cx="1230026" cy="405034"/>
          </a:xfrm>
          <a:prstGeom prst="ellipse">
            <a:avLst/>
          </a:prstGeom>
          <a:gradFill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square" anchor="ctr">
            <a:normAutofit fontScale="8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4"/>
          <p:cNvSpPr/>
          <p:nvPr>
            <p:custDataLst>
              <p:tags r:id="rId6"/>
            </p:custDataLst>
          </p:nvPr>
        </p:nvSpPr>
        <p:spPr>
          <a:xfrm rot="5400000">
            <a:off x="4147923" y="3762122"/>
            <a:ext cx="1206794" cy="1193905"/>
          </a:xfrm>
          <a:custGeom>
            <a:avLst/>
            <a:gdLst>
              <a:gd name="connsiteX0" fmla="*/ 0 w 740229"/>
              <a:gd name="connsiteY0" fmla="*/ 0 h 740229"/>
              <a:gd name="connsiteX1" fmla="*/ 370115 w 740229"/>
              <a:gd name="connsiteY1" fmla="*/ 0 h 740229"/>
              <a:gd name="connsiteX2" fmla="*/ 740230 w 740229"/>
              <a:gd name="connsiteY2" fmla="*/ 370115 h 740229"/>
              <a:gd name="connsiteX3" fmla="*/ 370115 w 740229"/>
              <a:gd name="connsiteY3" fmla="*/ 740230 h 740229"/>
              <a:gd name="connsiteX4" fmla="*/ 0 w 740229"/>
              <a:gd name="connsiteY4" fmla="*/ 740229 h 740229"/>
              <a:gd name="connsiteX5" fmla="*/ 0 w 740229"/>
              <a:gd name="connsiteY5" fmla="*/ 0 h 740229"/>
              <a:gd name="connsiteX0" fmla="*/ 0 w 836024"/>
              <a:gd name="connsiteY0" fmla="*/ 0 h 740230"/>
              <a:gd name="connsiteX1" fmla="*/ 370115 w 836024"/>
              <a:gd name="connsiteY1" fmla="*/ 0 h 740230"/>
              <a:gd name="connsiteX2" fmla="*/ 836024 w 836024"/>
              <a:gd name="connsiteY2" fmla="*/ 370115 h 740230"/>
              <a:gd name="connsiteX3" fmla="*/ 370115 w 836024"/>
              <a:gd name="connsiteY3" fmla="*/ 740230 h 740230"/>
              <a:gd name="connsiteX4" fmla="*/ 0 w 836024"/>
              <a:gd name="connsiteY4" fmla="*/ 740229 h 740230"/>
              <a:gd name="connsiteX5" fmla="*/ 0 w 83602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70115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43989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60074"/>
              <a:gd name="connsiteY0" fmla="*/ 0 h 740229"/>
              <a:gd name="connsiteX1" fmla="*/ 370115 w 960074"/>
              <a:gd name="connsiteY1" fmla="*/ 0 h 740229"/>
              <a:gd name="connsiteX2" fmla="*/ 957944 w 960074"/>
              <a:gd name="connsiteY2" fmla="*/ 343989 h 740229"/>
              <a:gd name="connsiteX3" fmla="*/ 535577 w 960074"/>
              <a:gd name="connsiteY3" fmla="*/ 731522 h 740229"/>
              <a:gd name="connsiteX4" fmla="*/ 0 w 960074"/>
              <a:gd name="connsiteY4" fmla="*/ 740229 h 740229"/>
              <a:gd name="connsiteX5" fmla="*/ 0 w 960074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43989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61934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81490"/>
              <a:gd name="connsiteY0" fmla="*/ 0 h 740229"/>
              <a:gd name="connsiteX1" fmla="*/ 526872 w 981490"/>
              <a:gd name="connsiteY1" fmla="*/ 8708 h 740229"/>
              <a:gd name="connsiteX2" fmla="*/ 981484 w 981490"/>
              <a:gd name="connsiteY2" fmla="*/ 361934 h 740229"/>
              <a:gd name="connsiteX3" fmla="*/ 535577 w 981490"/>
              <a:gd name="connsiteY3" fmla="*/ 731522 h 740229"/>
              <a:gd name="connsiteX4" fmla="*/ 0 w 981490"/>
              <a:gd name="connsiteY4" fmla="*/ 740229 h 740229"/>
              <a:gd name="connsiteX5" fmla="*/ 0 w 981490"/>
              <a:gd name="connsiteY5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490" h="740229">
                <a:moveTo>
                  <a:pt x="0" y="0"/>
                </a:moveTo>
                <a:lnTo>
                  <a:pt x="526872" y="8708"/>
                </a:lnTo>
                <a:cubicBezTo>
                  <a:pt x="731281" y="8708"/>
                  <a:pt x="980033" y="241465"/>
                  <a:pt x="981484" y="361934"/>
                </a:cubicBezTo>
                <a:cubicBezTo>
                  <a:pt x="982935" y="482403"/>
                  <a:pt x="739986" y="731522"/>
                  <a:pt x="535577" y="731522"/>
                </a:cubicBezTo>
                <a:lnTo>
                  <a:pt x="0" y="740229"/>
                </a:lnTo>
                <a:lnTo>
                  <a:pt x="0" y="0"/>
                </a:lnTo>
                <a:close/>
              </a:path>
            </a:pathLst>
          </a:custGeom>
          <a:solidFill>
            <a:srgbClr val="C0ED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lstStyle/>
          <a:p>
            <a:pPr algn="ctr" defTabSz="914400">
              <a:defRPr/>
            </a:pPr>
            <a:endParaRPr lang="zh-CN" altLang="en-US" sz="18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SubTitle_2"/>
          <p:cNvSpPr/>
          <p:nvPr>
            <p:custDataLst>
              <p:tags r:id="rId7"/>
            </p:custDataLst>
          </p:nvPr>
        </p:nvSpPr>
        <p:spPr>
          <a:xfrm flipH="1">
            <a:off x="3913670" y="3962166"/>
            <a:ext cx="1675303" cy="469524"/>
          </a:xfrm>
          <a:custGeom>
            <a:avLst/>
            <a:gdLst>
              <a:gd name="connsiteX0" fmla="*/ 1190896 w 1190896"/>
              <a:gd name="connsiteY0" fmla="*/ 0 h 239486"/>
              <a:gd name="connsiteX1" fmla="*/ 979715 w 1190896"/>
              <a:gd name="connsiteY1" fmla="*/ 0 h 239486"/>
              <a:gd name="connsiteX2" fmla="*/ 211181 w 1190896"/>
              <a:gd name="connsiteY2" fmla="*/ 0 h 239486"/>
              <a:gd name="connsiteX3" fmla="*/ 0 w 1190896"/>
              <a:gd name="connsiteY3" fmla="*/ 0 h 239486"/>
              <a:gd name="connsiteX4" fmla="*/ 119743 w 1190896"/>
              <a:gd name="connsiteY4" fmla="*/ 119743 h 239486"/>
              <a:gd name="connsiteX5" fmla="*/ 0 w 1190896"/>
              <a:gd name="connsiteY5" fmla="*/ 239486 h 239486"/>
              <a:gd name="connsiteX6" fmla="*/ 211181 w 1190896"/>
              <a:gd name="connsiteY6" fmla="*/ 239486 h 239486"/>
              <a:gd name="connsiteX7" fmla="*/ 979715 w 1190896"/>
              <a:gd name="connsiteY7" fmla="*/ 239486 h 239486"/>
              <a:gd name="connsiteX8" fmla="*/ 1190896 w 1190896"/>
              <a:gd name="connsiteY8" fmla="*/ 239486 h 239486"/>
              <a:gd name="connsiteX9" fmla="*/ 1071153 w 1190896"/>
              <a:gd name="connsiteY9" fmla="*/ 119743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896" h="239486">
                <a:moveTo>
                  <a:pt x="1190896" y="0"/>
                </a:moveTo>
                <a:lnTo>
                  <a:pt x="979715" y="0"/>
                </a:lnTo>
                <a:lnTo>
                  <a:pt x="211181" y="0"/>
                </a:lnTo>
                <a:lnTo>
                  <a:pt x="0" y="0"/>
                </a:lnTo>
                <a:lnTo>
                  <a:pt x="119743" y="119743"/>
                </a:lnTo>
                <a:lnTo>
                  <a:pt x="0" y="239486"/>
                </a:lnTo>
                <a:lnTo>
                  <a:pt x="211181" y="239486"/>
                </a:lnTo>
                <a:lnTo>
                  <a:pt x="979715" y="239486"/>
                </a:lnTo>
                <a:lnTo>
                  <a:pt x="1190896" y="239486"/>
                </a:lnTo>
                <a:lnTo>
                  <a:pt x="1071153" y="119743"/>
                </a:lnTo>
                <a:close/>
              </a:path>
            </a:pathLst>
          </a:custGeom>
          <a:solidFill>
            <a:srgbClr val="25C3E3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rmAutofit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位置信息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flipV="1">
            <a:off x="6125501" y="4784352"/>
            <a:ext cx="1230026" cy="405034"/>
          </a:xfrm>
          <a:prstGeom prst="ellipse">
            <a:avLst/>
          </a:prstGeom>
          <a:gradFill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square" anchor="ctr">
            <a:normAutofit fontScale="8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MH_Other_6"/>
          <p:cNvSpPr/>
          <p:nvPr>
            <p:custDataLst>
              <p:tags r:id="rId9"/>
            </p:custDataLst>
          </p:nvPr>
        </p:nvSpPr>
        <p:spPr>
          <a:xfrm rot="5400000">
            <a:off x="6130778" y="3762122"/>
            <a:ext cx="1206794" cy="1193905"/>
          </a:xfrm>
          <a:custGeom>
            <a:avLst/>
            <a:gdLst>
              <a:gd name="connsiteX0" fmla="*/ 0 w 740229"/>
              <a:gd name="connsiteY0" fmla="*/ 0 h 740229"/>
              <a:gd name="connsiteX1" fmla="*/ 370115 w 740229"/>
              <a:gd name="connsiteY1" fmla="*/ 0 h 740229"/>
              <a:gd name="connsiteX2" fmla="*/ 740230 w 740229"/>
              <a:gd name="connsiteY2" fmla="*/ 370115 h 740229"/>
              <a:gd name="connsiteX3" fmla="*/ 370115 w 740229"/>
              <a:gd name="connsiteY3" fmla="*/ 740230 h 740229"/>
              <a:gd name="connsiteX4" fmla="*/ 0 w 740229"/>
              <a:gd name="connsiteY4" fmla="*/ 740229 h 740229"/>
              <a:gd name="connsiteX5" fmla="*/ 0 w 740229"/>
              <a:gd name="connsiteY5" fmla="*/ 0 h 740229"/>
              <a:gd name="connsiteX0" fmla="*/ 0 w 836024"/>
              <a:gd name="connsiteY0" fmla="*/ 0 h 740230"/>
              <a:gd name="connsiteX1" fmla="*/ 370115 w 836024"/>
              <a:gd name="connsiteY1" fmla="*/ 0 h 740230"/>
              <a:gd name="connsiteX2" fmla="*/ 836024 w 836024"/>
              <a:gd name="connsiteY2" fmla="*/ 370115 h 740230"/>
              <a:gd name="connsiteX3" fmla="*/ 370115 w 836024"/>
              <a:gd name="connsiteY3" fmla="*/ 740230 h 740230"/>
              <a:gd name="connsiteX4" fmla="*/ 0 w 836024"/>
              <a:gd name="connsiteY4" fmla="*/ 740229 h 740230"/>
              <a:gd name="connsiteX5" fmla="*/ 0 w 83602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70115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43989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60074"/>
              <a:gd name="connsiteY0" fmla="*/ 0 h 740229"/>
              <a:gd name="connsiteX1" fmla="*/ 370115 w 960074"/>
              <a:gd name="connsiteY1" fmla="*/ 0 h 740229"/>
              <a:gd name="connsiteX2" fmla="*/ 957944 w 960074"/>
              <a:gd name="connsiteY2" fmla="*/ 343989 h 740229"/>
              <a:gd name="connsiteX3" fmla="*/ 535577 w 960074"/>
              <a:gd name="connsiteY3" fmla="*/ 731522 h 740229"/>
              <a:gd name="connsiteX4" fmla="*/ 0 w 960074"/>
              <a:gd name="connsiteY4" fmla="*/ 740229 h 740229"/>
              <a:gd name="connsiteX5" fmla="*/ 0 w 960074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43989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61934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81490"/>
              <a:gd name="connsiteY0" fmla="*/ 0 h 740229"/>
              <a:gd name="connsiteX1" fmla="*/ 526872 w 981490"/>
              <a:gd name="connsiteY1" fmla="*/ 8708 h 740229"/>
              <a:gd name="connsiteX2" fmla="*/ 981484 w 981490"/>
              <a:gd name="connsiteY2" fmla="*/ 361934 h 740229"/>
              <a:gd name="connsiteX3" fmla="*/ 535577 w 981490"/>
              <a:gd name="connsiteY3" fmla="*/ 731522 h 740229"/>
              <a:gd name="connsiteX4" fmla="*/ 0 w 981490"/>
              <a:gd name="connsiteY4" fmla="*/ 740229 h 740229"/>
              <a:gd name="connsiteX5" fmla="*/ 0 w 981490"/>
              <a:gd name="connsiteY5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490" h="740229">
                <a:moveTo>
                  <a:pt x="0" y="0"/>
                </a:moveTo>
                <a:lnTo>
                  <a:pt x="526872" y="8708"/>
                </a:lnTo>
                <a:cubicBezTo>
                  <a:pt x="731281" y="8708"/>
                  <a:pt x="980033" y="241465"/>
                  <a:pt x="981484" y="361934"/>
                </a:cubicBezTo>
                <a:cubicBezTo>
                  <a:pt x="982935" y="482403"/>
                  <a:pt x="739986" y="731522"/>
                  <a:pt x="535577" y="731522"/>
                </a:cubicBezTo>
                <a:lnTo>
                  <a:pt x="0" y="740229"/>
                </a:lnTo>
                <a:lnTo>
                  <a:pt x="0" y="0"/>
                </a:lnTo>
                <a:close/>
              </a:path>
            </a:pathLst>
          </a:custGeom>
          <a:solidFill>
            <a:srgbClr val="C9E8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lstStyle/>
          <a:p>
            <a:pPr algn="ctr" defTabSz="914400">
              <a:defRPr/>
            </a:pPr>
            <a:endParaRPr lang="zh-CN" altLang="en-US" sz="18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3"/>
          <p:cNvSpPr/>
          <p:nvPr>
            <p:custDataLst>
              <p:tags r:id="rId10"/>
            </p:custDataLst>
          </p:nvPr>
        </p:nvSpPr>
        <p:spPr>
          <a:xfrm flipH="1">
            <a:off x="5896525" y="3962166"/>
            <a:ext cx="1675303" cy="469524"/>
          </a:xfrm>
          <a:custGeom>
            <a:avLst/>
            <a:gdLst>
              <a:gd name="connsiteX0" fmla="*/ 1190896 w 1190896"/>
              <a:gd name="connsiteY0" fmla="*/ 0 h 239486"/>
              <a:gd name="connsiteX1" fmla="*/ 979715 w 1190896"/>
              <a:gd name="connsiteY1" fmla="*/ 0 h 239486"/>
              <a:gd name="connsiteX2" fmla="*/ 211181 w 1190896"/>
              <a:gd name="connsiteY2" fmla="*/ 0 h 239486"/>
              <a:gd name="connsiteX3" fmla="*/ 0 w 1190896"/>
              <a:gd name="connsiteY3" fmla="*/ 0 h 239486"/>
              <a:gd name="connsiteX4" fmla="*/ 119743 w 1190896"/>
              <a:gd name="connsiteY4" fmla="*/ 119743 h 239486"/>
              <a:gd name="connsiteX5" fmla="*/ 0 w 1190896"/>
              <a:gd name="connsiteY5" fmla="*/ 239486 h 239486"/>
              <a:gd name="connsiteX6" fmla="*/ 211181 w 1190896"/>
              <a:gd name="connsiteY6" fmla="*/ 239486 h 239486"/>
              <a:gd name="connsiteX7" fmla="*/ 979715 w 1190896"/>
              <a:gd name="connsiteY7" fmla="*/ 239486 h 239486"/>
              <a:gd name="connsiteX8" fmla="*/ 1190896 w 1190896"/>
              <a:gd name="connsiteY8" fmla="*/ 239486 h 239486"/>
              <a:gd name="connsiteX9" fmla="*/ 1071153 w 1190896"/>
              <a:gd name="connsiteY9" fmla="*/ 119743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896" h="239486">
                <a:moveTo>
                  <a:pt x="1190896" y="0"/>
                </a:moveTo>
                <a:lnTo>
                  <a:pt x="979715" y="0"/>
                </a:lnTo>
                <a:lnTo>
                  <a:pt x="211181" y="0"/>
                </a:lnTo>
                <a:lnTo>
                  <a:pt x="0" y="0"/>
                </a:lnTo>
                <a:lnTo>
                  <a:pt x="119743" y="119743"/>
                </a:lnTo>
                <a:lnTo>
                  <a:pt x="0" y="239486"/>
                </a:lnTo>
                <a:lnTo>
                  <a:pt x="211181" y="239486"/>
                </a:lnTo>
                <a:lnTo>
                  <a:pt x="979715" y="239486"/>
                </a:lnTo>
                <a:lnTo>
                  <a:pt x="1190896" y="239486"/>
                </a:lnTo>
                <a:lnTo>
                  <a:pt x="1071153" y="119743"/>
                </a:lnTo>
                <a:close/>
              </a:path>
            </a:pathLst>
          </a:custGeom>
          <a:solidFill>
            <a:srgbClr val="93D14E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rmAutofit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配套设施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Other_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V="1">
            <a:off x="7795579" y="3705314"/>
            <a:ext cx="1230026" cy="405034"/>
          </a:xfrm>
          <a:prstGeom prst="ellipse">
            <a:avLst/>
          </a:prstGeom>
          <a:gradFill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</p:spPr>
        <p:txBody>
          <a:bodyPr wrap="square" anchor="ctr">
            <a:normAutofit fontScale="85000" lnSpcReduction="20000"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MH_Other_8"/>
          <p:cNvSpPr/>
          <p:nvPr>
            <p:custDataLst>
              <p:tags r:id="rId12"/>
            </p:custDataLst>
          </p:nvPr>
        </p:nvSpPr>
        <p:spPr>
          <a:xfrm rot="5400000">
            <a:off x="7800856" y="2683084"/>
            <a:ext cx="1206794" cy="1193905"/>
          </a:xfrm>
          <a:custGeom>
            <a:avLst/>
            <a:gdLst>
              <a:gd name="connsiteX0" fmla="*/ 0 w 740229"/>
              <a:gd name="connsiteY0" fmla="*/ 0 h 740229"/>
              <a:gd name="connsiteX1" fmla="*/ 370115 w 740229"/>
              <a:gd name="connsiteY1" fmla="*/ 0 h 740229"/>
              <a:gd name="connsiteX2" fmla="*/ 740230 w 740229"/>
              <a:gd name="connsiteY2" fmla="*/ 370115 h 740229"/>
              <a:gd name="connsiteX3" fmla="*/ 370115 w 740229"/>
              <a:gd name="connsiteY3" fmla="*/ 740230 h 740229"/>
              <a:gd name="connsiteX4" fmla="*/ 0 w 740229"/>
              <a:gd name="connsiteY4" fmla="*/ 740229 h 740229"/>
              <a:gd name="connsiteX5" fmla="*/ 0 w 740229"/>
              <a:gd name="connsiteY5" fmla="*/ 0 h 740229"/>
              <a:gd name="connsiteX0" fmla="*/ 0 w 836024"/>
              <a:gd name="connsiteY0" fmla="*/ 0 h 740230"/>
              <a:gd name="connsiteX1" fmla="*/ 370115 w 836024"/>
              <a:gd name="connsiteY1" fmla="*/ 0 h 740230"/>
              <a:gd name="connsiteX2" fmla="*/ 836024 w 836024"/>
              <a:gd name="connsiteY2" fmla="*/ 370115 h 740230"/>
              <a:gd name="connsiteX3" fmla="*/ 370115 w 836024"/>
              <a:gd name="connsiteY3" fmla="*/ 740230 h 740230"/>
              <a:gd name="connsiteX4" fmla="*/ 0 w 836024"/>
              <a:gd name="connsiteY4" fmla="*/ 740229 h 740230"/>
              <a:gd name="connsiteX5" fmla="*/ 0 w 83602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70115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57944"/>
              <a:gd name="connsiteY0" fmla="*/ 0 h 740230"/>
              <a:gd name="connsiteX1" fmla="*/ 370115 w 957944"/>
              <a:gd name="connsiteY1" fmla="*/ 0 h 740230"/>
              <a:gd name="connsiteX2" fmla="*/ 957944 w 957944"/>
              <a:gd name="connsiteY2" fmla="*/ 343989 h 740230"/>
              <a:gd name="connsiteX3" fmla="*/ 370115 w 957944"/>
              <a:gd name="connsiteY3" fmla="*/ 740230 h 740230"/>
              <a:gd name="connsiteX4" fmla="*/ 0 w 957944"/>
              <a:gd name="connsiteY4" fmla="*/ 740229 h 740230"/>
              <a:gd name="connsiteX5" fmla="*/ 0 w 957944"/>
              <a:gd name="connsiteY5" fmla="*/ 0 h 740230"/>
              <a:gd name="connsiteX0" fmla="*/ 0 w 960074"/>
              <a:gd name="connsiteY0" fmla="*/ 0 h 740229"/>
              <a:gd name="connsiteX1" fmla="*/ 370115 w 960074"/>
              <a:gd name="connsiteY1" fmla="*/ 0 h 740229"/>
              <a:gd name="connsiteX2" fmla="*/ 957944 w 960074"/>
              <a:gd name="connsiteY2" fmla="*/ 343989 h 740229"/>
              <a:gd name="connsiteX3" fmla="*/ 535577 w 960074"/>
              <a:gd name="connsiteY3" fmla="*/ 731522 h 740229"/>
              <a:gd name="connsiteX4" fmla="*/ 0 w 960074"/>
              <a:gd name="connsiteY4" fmla="*/ 740229 h 740229"/>
              <a:gd name="connsiteX5" fmla="*/ 0 w 960074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43989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57951"/>
              <a:gd name="connsiteY0" fmla="*/ 0 h 740229"/>
              <a:gd name="connsiteX1" fmla="*/ 526872 w 957951"/>
              <a:gd name="connsiteY1" fmla="*/ 8708 h 740229"/>
              <a:gd name="connsiteX2" fmla="*/ 957944 w 957951"/>
              <a:gd name="connsiteY2" fmla="*/ 361934 h 740229"/>
              <a:gd name="connsiteX3" fmla="*/ 535577 w 957951"/>
              <a:gd name="connsiteY3" fmla="*/ 731522 h 740229"/>
              <a:gd name="connsiteX4" fmla="*/ 0 w 957951"/>
              <a:gd name="connsiteY4" fmla="*/ 740229 h 740229"/>
              <a:gd name="connsiteX5" fmla="*/ 0 w 957951"/>
              <a:gd name="connsiteY5" fmla="*/ 0 h 740229"/>
              <a:gd name="connsiteX0" fmla="*/ 0 w 981490"/>
              <a:gd name="connsiteY0" fmla="*/ 0 h 740229"/>
              <a:gd name="connsiteX1" fmla="*/ 526872 w 981490"/>
              <a:gd name="connsiteY1" fmla="*/ 8708 h 740229"/>
              <a:gd name="connsiteX2" fmla="*/ 981484 w 981490"/>
              <a:gd name="connsiteY2" fmla="*/ 361934 h 740229"/>
              <a:gd name="connsiteX3" fmla="*/ 535577 w 981490"/>
              <a:gd name="connsiteY3" fmla="*/ 731522 h 740229"/>
              <a:gd name="connsiteX4" fmla="*/ 0 w 981490"/>
              <a:gd name="connsiteY4" fmla="*/ 740229 h 740229"/>
              <a:gd name="connsiteX5" fmla="*/ 0 w 981490"/>
              <a:gd name="connsiteY5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1490" h="740229">
                <a:moveTo>
                  <a:pt x="0" y="0"/>
                </a:moveTo>
                <a:lnTo>
                  <a:pt x="526872" y="8708"/>
                </a:lnTo>
                <a:cubicBezTo>
                  <a:pt x="731281" y="8708"/>
                  <a:pt x="980033" y="241465"/>
                  <a:pt x="981484" y="361934"/>
                </a:cubicBezTo>
                <a:cubicBezTo>
                  <a:pt x="982935" y="482403"/>
                  <a:pt x="739986" y="731522"/>
                  <a:pt x="535577" y="731522"/>
                </a:cubicBezTo>
                <a:lnTo>
                  <a:pt x="0" y="740229"/>
                </a:lnTo>
                <a:lnTo>
                  <a:pt x="0" y="0"/>
                </a:lnTo>
                <a:close/>
              </a:path>
            </a:pathLst>
          </a:custGeom>
          <a:solidFill>
            <a:srgbClr val="FEC2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rmAutofit/>
          </a:bodyPr>
          <a:lstStyle/>
          <a:p>
            <a:pPr algn="ctr" defTabSz="914400">
              <a:defRPr/>
            </a:pPr>
            <a:endParaRPr lang="zh-CN" altLang="en-US" sz="18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SubTitle_4"/>
          <p:cNvSpPr/>
          <p:nvPr>
            <p:custDataLst>
              <p:tags r:id="rId13"/>
            </p:custDataLst>
          </p:nvPr>
        </p:nvSpPr>
        <p:spPr>
          <a:xfrm flipH="1">
            <a:off x="7566603" y="2883128"/>
            <a:ext cx="1675303" cy="469524"/>
          </a:xfrm>
          <a:custGeom>
            <a:avLst/>
            <a:gdLst>
              <a:gd name="connsiteX0" fmla="*/ 1190896 w 1190896"/>
              <a:gd name="connsiteY0" fmla="*/ 0 h 239486"/>
              <a:gd name="connsiteX1" fmla="*/ 979715 w 1190896"/>
              <a:gd name="connsiteY1" fmla="*/ 0 h 239486"/>
              <a:gd name="connsiteX2" fmla="*/ 211181 w 1190896"/>
              <a:gd name="connsiteY2" fmla="*/ 0 h 239486"/>
              <a:gd name="connsiteX3" fmla="*/ 0 w 1190896"/>
              <a:gd name="connsiteY3" fmla="*/ 0 h 239486"/>
              <a:gd name="connsiteX4" fmla="*/ 119743 w 1190896"/>
              <a:gd name="connsiteY4" fmla="*/ 119743 h 239486"/>
              <a:gd name="connsiteX5" fmla="*/ 0 w 1190896"/>
              <a:gd name="connsiteY5" fmla="*/ 239486 h 239486"/>
              <a:gd name="connsiteX6" fmla="*/ 211181 w 1190896"/>
              <a:gd name="connsiteY6" fmla="*/ 239486 h 239486"/>
              <a:gd name="connsiteX7" fmla="*/ 979715 w 1190896"/>
              <a:gd name="connsiteY7" fmla="*/ 239486 h 239486"/>
              <a:gd name="connsiteX8" fmla="*/ 1190896 w 1190896"/>
              <a:gd name="connsiteY8" fmla="*/ 239486 h 239486"/>
              <a:gd name="connsiteX9" fmla="*/ 1071153 w 1190896"/>
              <a:gd name="connsiteY9" fmla="*/ 119743 h 23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896" h="239486">
                <a:moveTo>
                  <a:pt x="1190896" y="0"/>
                </a:moveTo>
                <a:lnTo>
                  <a:pt x="979715" y="0"/>
                </a:lnTo>
                <a:lnTo>
                  <a:pt x="211181" y="0"/>
                </a:lnTo>
                <a:lnTo>
                  <a:pt x="0" y="0"/>
                </a:lnTo>
                <a:lnTo>
                  <a:pt x="119743" y="119743"/>
                </a:lnTo>
                <a:lnTo>
                  <a:pt x="0" y="239486"/>
                </a:lnTo>
                <a:lnTo>
                  <a:pt x="211181" y="239486"/>
                </a:lnTo>
                <a:lnTo>
                  <a:pt x="979715" y="239486"/>
                </a:lnTo>
                <a:lnTo>
                  <a:pt x="1190896" y="239486"/>
                </a:lnTo>
                <a:lnTo>
                  <a:pt x="1071153" y="119743"/>
                </a:lnTo>
                <a:close/>
              </a:path>
            </a:pathLst>
          </a:custGeom>
          <a:solidFill>
            <a:srgbClr val="FD8CB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rmAutofit lnSpcReduction="100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市场信息</a:t>
            </a:r>
            <a:endParaRPr lang="zh-CN" altLang="en-US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itle_1"/>
          <p:cNvSpPr txBox="1"/>
          <p:nvPr>
            <p:custDataLst>
              <p:tags r:id="rId14"/>
            </p:custDataLst>
          </p:nvPr>
        </p:nvSpPr>
        <p:spPr>
          <a:xfrm>
            <a:off x="4142646" y="1345516"/>
            <a:ext cx="3069334" cy="70898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zh-CN" altLang="en-US" sz="32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en-US" altLang="zh-CN" sz="3200" b="1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1BB4A-281F-4B15-9E5D-61780AC284FD}"/>
              </a:ext>
            </a:extLst>
          </p:cNvPr>
          <p:cNvSpPr txBox="1"/>
          <p:nvPr/>
        </p:nvSpPr>
        <p:spPr>
          <a:xfrm>
            <a:off x="546644" y="2676639"/>
            <a:ext cx="1762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房屋面积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房型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出租方式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楼层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总楼层数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朝向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装修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D3778F-489D-47C8-AC6D-4C51172E0B6C}"/>
              </a:ext>
            </a:extLst>
          </p:cNvPr>
          <p:cNvSpPr txBox="1"/>
          <p:nvPr/>
        </p:nvSpPr>
        <p:spPr>
          <a:xfrm>
            <a:off x="3126450" y="4885254"/>
            <a:ext cx="2736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小区名（</a:t>
            </a:r>
            <a:r>
              <a:rPr lang="en-US" altLang="zh-CN" dirty="0"/>
              <a:t>W2V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板块名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区域名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建筑年代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C19C18-6C52-4D68-BF80-096A005F7FFB}"/>
              </a:ext>
            </a:extLst>
          </p:cNvPr>
          <p:cNvSpPr txBox="1"/>
          <p:nvPr/>
        </p:nvSpPr>
        <p:spPr>
          <a:xfrm>
            <a:off x="5963221" y="4906796"/>
            <a:ext cx="1832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学校、交通</a:t>
            </a:r>
            <a:endParaRPr lang="en-US" altLang="zh-CN" dirty="0"/>
          </a:p>
          <a:p>
            <a:r>
              <a:rPr lang="zh-CN" altLang="en-US" dirty="0"/>
              <a:t>医疗、购物</a:t>
            </a:r>
            <a:endParaRPr lang="en-US" altLang="zh-CN" dirty="0"/>
          </a:p>
          <a:p>
            <a:r>
              <a:rPr lang="zh-CN" altLang="en-US" dirty="0"/>
              <a:t>生活设施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1CFA66-7229-4F22-9CE5-C8AFD18862B9}"/>
              </a:ext>
            </a:extLst>
          </p:cNvPr>
          <p:cNvSpPr txBox="1"/>
          <p:nvPr/>
        </p:nvSpPr>
        <p:spPr>
          <a:xfrm>
            <a:off x="9178647" y="1700008"/>
            <a:ext cx="24281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当月二手房、新房交易面积、均价、套数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当月土地供应幅数、面积、成交幅数、成交总价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现有办公人数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常驻人口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当月流入人口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线上浏览次数、总人数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线下看房次数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0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Other_1"/>
          <p:cNvSpPr/>
          <p:nvPr>
            <p:custDataLst>
              <p:tags r:id="rId2"/>
            </p:custDataLst>
          </p:nvPr>
        </p:nvSpPr>
        <p:spPr>
          <a:xfrm rot="21074577">
            <a:off x="833067" y="1879369"/>
            <a:ext cx="4360587" cy="4241934"/>
          </a:xfrm>
          <a:custGeom>
            <a:avLst/>
            <a:gdLst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0 w 2958182"/>
              <a:gd name="connsiteY3" fmla="*/ 2855644 h 2855644"/>
              <a:gd name="connsiteX4" fmla="*/ 0 w 2958182"/>
              <a:gd name="connsiteY4" fmla="*/ 0 h 2855644"/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99227 w 2958182"/>
              <a:gd name="connsiteY3" fmla="*/ 2774555 h 2855644"/>
              <a:gd name="connsiteX4" fmla="*/ 0 w 2958182"/>
              <a:gd name="connsiteY4" fmla="*/ 0 h 2855644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802085"/>
              <a:gd name="connsiteX1" fmla="*/ 3007415 w 3007415"/>
              <a:gd name="connsiteY1" fmla="*/ 55771 h 2802085"/>
              <a:gd name="connsiteX2" fmla="*/ 2795981 w 3007415"/>
              <a:gd name="connsiteY2" fmla="*/ 2782473 h 2802085"/>
              <a:gd name="connsiteX3" fmla="*/ 152810 w 3007415"/>
              <a:gd name="connsiteY3" fmla="*/ 2802085 h 2802085"/>
              <a:gd name="connsiteX4" fmla="*/ 0 w 3007415"/>
              <a:gd name="connsiteY4" fmla="*/ 0 h 2802085"/>
              <a:gd name="connsiteX0" fmla="*/ 0 w 3007415"/>
              <a:gd name="connsiteY0" fmla="*/ 0 h 2910528"/>
              <a:gd name="connsiteX1" fmla="*/ 3007415 w 3007415"/>
              <a:gd name="connsiteY1" fmla="*/ 55771 h 2910528"/>
              <a:gd name="connsiteX2" fmla="*/ 2795981 w 3007415"/>
              <a:gd name="connsiteY2" fmla="*/ 2782473 h 2910528"/>
              <a:gd name="connsiteX3" fmla="*/ 152810 w 3007415"/>
              <a:gd name="connsiteY3" fmla="*/ 2802085 h 2910528"/>
              <a:gd name="connsiteX4" fmla="*/ 0 w 3007415"/>
              <a:gd name="connsiteY4" fmla="*/ 0 h 2910528"/>
              <a:gd name="connsiteX0" fmla="*/ 0 w 3016462"/>
              <a:gd name="connsiteY0" fmla="*/ 0 h 2910528"/>
              <a:gd name="connsiteX1" fmla="*/ 3007415 w 3016462"/>
              <a:gd name="connsiteY1" fmla="*/ 55771 h 2910528"/>
              <a:gd name="connsiteX2" fmla="*/ 2795981 w 3016462"/>
              <a:gd name="connsiteY2" fmla="*/ 2782473 h 2910528"/>
              <a:gd name="connsiteX3" fmla="*/ 152810 w 3016462"/>
              <a:gd name="connsiteY3" fmla="*/ 2802085 h 2910528"/>
              <a:gd name="connsiteX4" fmla="*/ 0 w 3016462"/>
              <a:gd name="connsiteY4" fmla="*/ 0 h 2910528"/>
              <a:gd name="connsiteX0" fmla="*/ 0 w 3064249"/>
              <a:gd name="connsiteY0" fmla="*/ 0 h 2898641"/>
              <a:gd name="connsiteX1" fmla="*/ 3007415 w 3064249"/>
              <a:gd name="connsiteY1" fmla="*/ 55771 h 2898641"/>
              <a:gd name="connsiteX2" fmla="*/ 2875643 w 3064249"/>
              <a:gd name="connsiteY2" fmla="*/ 2765832 h 2898641"/>
              <a:gd name="connsiteX3" fmla="*/ 152810 w 3064249"/>
              <a:gd name="connsiteY3" fmla="*/ 2802085 h 2898641"/>
              <a:gd name="connsiteX4" fmla="*/ 0 w 3064249"/>
              <a:gd name="connsiteY4" fmla="*/ 0 h 2898641"/>
              <a:gd name="connsiteX0" fmla="*/ 0 w 3070540"/>
              <a:gd name="connsiteY0" fmla="*/ 0 h 2898641"/>
              <a:gd name="connsiteX1" fmla="*/ 3007415 w 3070540"/>
              <a:gd name="connsiteY1" fmla="*/ 55771 h 2898641"/>
              <a:gd name="connsiteX2" fmla="*/ 2875643 w 3070540"/>
              <a:gd name="connsiteY2" fmla="*/ 2765832 h 2898641"/>
              <a:gd name="connsiteX3" fmla="*/ 152810 w 3070540"/>
              <a:gd name="connsiteY3" fmla="*/ 2802085 h 2898641"/>
              <a:gd name="connsiteX4" fmla="*/ 0 w 3070540"/>
              <a:gd name="connsiteY4" fmla="*/ 0 h 2898641"/>
              <a:gd name="connsiteX0" fmla="*/ 0 w 3050496"/>
              <a:gd name="connsiteY0" fmla="*/ 0 h 2831008"/>
              <a:gd name="connsiteX1" fmla="*/ 3007415 w 3050496"/>
              <a:gd name="connsiteY1" fmla="*/ 55771 h 2831008"/>
              <a:gd name="connsiteX2" fmla="*/ 2844527 w 3050496"/>
              <a:gd name="connsiteY2" fmla="*/ 2655027 h 2831008"/>
              <a:gd name="connsiteX3" fmla="*/ 152810 w 3050496"/>
              <a:gd name="connsiteY3" fmla="*/ 2802085 h 2831008"/>
              <a:gd name="connsiteX4" fmla="*/ 0 w 3050496"/>
              <a:gd name="connsiteY4" fmla="*/ 0 h 2831008"/>
              <a:gd name="connsiteX0" fmla="*/ 0 w 3083026"/>
              <a:gd name="connsiteY0" fmla="*/ 0 h 2802085"/>
              <a:gd name="connsiteX1" fmla="*/ 3007415 w 3083026"/>
              <a:gd name="connsiteY1" fmla="*/ 55771 h 2802085"/>
              <a:gd name="connsiteX2" fmla="*/ 2894153 w 3083026"/>
              <a:gd name="connsiteY2" fmla="*/ 2551842 h 2802085"/>
              <a:gd name="connsiteX3" fmla="*/ 152810 w 3083026"/>
              <a:gd name="connsiteY3" fmla="*/ 2802085 h 2802085"/>
              <a:gd name="connsiteX4" fmla="*/ 0 w 3083026"/>
              <a:gd name="connsiteY4" fmla="*/ 0 h 2802085"/>
              <a:gd name="connsiteX0" fmla="*/ 0 w 3077100"/>
              <a:gd name="connsiteY0" fmla="*/ 0 h 2839147"/>
              <a:gd name="connsiteX1" fmla="*/ 3007415 w 3077100"/>
              <a:gd name="connsiteY1" fmla="*/ 55771 h 2839147"/>
              <a:gd name="connsiteX2" fmla="*/ 2885440 w 3077100"/>
              <a:gd name="connsiteY2" fmla="*/ 2670966 h 2839147"/>
              <a:gd name="connsiteX3" fmla="*/ 152810 w 3077100"/>
              <a:gd name="connsiteY3" fmla="*/ 2802085 h 2839147"/>
              <a:gd name="connsiteX4" fmla="*/ 0 w 3077100"/>
              <a:gd name="connsiteY4" fmla="*/ 0 h 2839147"/>
              <a:gd name="connsiteX0" fmla="*/ 0 w 3084012"/>
              <a:gd name="connsiteY0" fmla="*/ 0 h 2810619"/>
              <a:gd name="connsiteX1" fmla="*/ 3007415 w 3084012"/>
              <a:gd name="connsiteY1" fmla="*/ 55771 h 2810619"/>
              <a:gd name="connsiteX2" fmla="*/ 2895591 w 3084012"/>
              <a:gd name="connsiteY2" fmla="*/ 2605068 h 2810619"/>
              <a:gd name="connsiteX3" fmla="*/ 152810 w 3084012"/>
              <a:gd name="connsiteY3" fmla="*/ 2802085 h 2810619"/>
              <a:gd name="connsiteX4" fmla="*/ 0 w 3084012"/>
              <a:gd name="connsiteY4" fmla="*/ 0 h 2810619"/>
              <a:gd name="connsiteX0" fmla="*/ 0 w 3108841"/>
              <a:gd name="connsiteY0" fmla="*/ 0 h 2802085"/>
              <a:gd name="connsiteX1" fmla="*/ 3007415 w 3108841"/>
              <a:gd name="connsiteY1" fmla="*/ 55771 h 2802085"/>
              <a:gd name="connsiteX2" fmla="*/ 2930854 w 3108841"/>
              <a:gd name="connsiteY2" fmla="*/ 2501276 h 2802085"/>
              <a:gd name="connsiteX3" fmla="*/ 152810 w 3108841"/>
              <a:gd name="connsiteY3" fmla="*/ 2802085 h 2802085"/>
              <a:gd name="connsiteX4" fmla="*/ 0 w 3108841"/>
              <a:gd name="connsiteY4" fmla="*/ 0 h 2802085"/>
              <a:gd name="connsiteX0" fmla="*/ 0 w 3073089"/>
              <a:gd name="connsiteY0" fmla="*/ 0 h 2802085"/>
              <a:gd name="connsiteX1" fmla="*/ 3007415 w 3073089"/>
              <a:gd name="connsiteY1" fmla="*/ 55771 h 2802085"/>
              <a:gd name="connsiteX2" fmla="*/ 2879470 w 3073089"/>
              <a:gd name="connsiteY2" fmla="*/ 2334344 h 2802085"/>
              <a:gd name="connsiteX3" fmla="*/ 152810 w 3073089"/>
              <a:gd name="connsiteY3" fmla="*/ 2802085 h 2802085"/>
              <a:gd name="connsiteX4" fmla="*/ 0 w 3073089"/>
              <a:gd name="connsiteY4" fmla="*/ 0 h 2802085"/>
              <a:gd name="connsiteX0" fmla="*/ 0 w 3142862"/>
              <a:gd name="connsiteY0" fmla="*/ 0 h 2802085"/>
              <a:gd name="connsiteX1" fmla="*/ 3007415 w 3142862"/>
              <a:gd name="connsiteY1" fmla="*/ 55771 h 2802085"/>
              <a:gd name="connsiteX2" fmla="*/ 2879470 w 3142862"/>
              <a:gd name="connsiteY2" fmla="*/ 2334344 h 2802085"/>
              <a:gd name="connsiteX3" fmla="*/ 152810 w 3142862"/>
              <a:gd name="connsiteY3" fmla="*/ 2802085 h 2802085"/>
              <a:gd name="connsiteX4" fmla="*/ 0 w 3142862"/>
              <a:gd name="connsiteY4" fmla="*/ 0 h 2802085"/>
              <a:gd name="connsiteX0" fmla="*/ 0 w 3142862"/>
              <a:gd name="connsiteY0" fmla="*/ 0 h 2860388"/>
              <a:gd name="connsiteX1" fmla="*/ 3007415 w 3142862"/>
              <a:gd name="connsiteY1" fmla="*/ 55771 h 2860388"/>
              <a:gd name="connsiteX2" fmla="*/ 2879470 w 3142862"/>
              <a:gd name="connsiteY2" fmla="*/ 2334344 h 2860388"/>
              <a:gd name="connsiteX3" fmla="*/ 187196 w 3142862"/>
              <a:gd name="connsiteY3" fmla="*/ 2860388 h 2860388"/>
              <a:gd name="connsiteX4" fmla="*/ 0 w 3142862"/>
              <a:gd name="connsiteY4" fmla="*/ 0 h 2860388"/>
              <a:gd name="connsiteX0" fmla="*/ 0 w 3142862"/>
              <a:gd name="connsiteY0" fmla="*/ 0 h 2876373"/>
              <a:gd name="connsiteX1" fmla="*/ 3007415 w 3142862"/>
              <a:gd name="connsiteY1" fmla="*/ 55771 h 2876373"/>
              <a:gd name="connsiteX2" fmla="*/ 2879470 w 3142862"/>
              <a:gd name="connsiteY2" fmla="*/ 2334344 h 2876373"/>
              <a:gd name="connsiteX3" fmla="*/ 187196 w 3142862"/>
              <a:gd name="connsiteY3" fmla="*/ 2860388 h 2876373"/>
              <a:gd name="connsiteX4" fmla="*/ 0 w 3142862"/>
              <a:gd name="connsiteY4" fmla="*/ 0 h 2876373"/>
              <a:gd name="connsiteX0" fmla="*/ 0 w 3142862"/>
              <a:gd name="connsiteY0" fmla="*/ 0 h 2869960"/>
              <a:gd name="connsiteX1" fmla="*/ 3007415 w 3142862"/>
              <a:gd name="connsiteY1" fmla="*/ 55771 h 2869960"/>
              <a:gd name="connsiteX2" fmla="*/ 2879470 w 3142862"/>
              <a:gd name="connsiteY2" fmla="*/ 2334344 h 2869960"/>
              <a:gd name="connsiteX3" fmla="*/ 187196 w 3142862"/>
              <a:gd name="connsiteY3" fmla="*/ 2860388 h 2869960"/>
              <a:gd name="connsiteX4" fmla="*/ 0 w 3142862"/>
              <a:gd name="connsiteY4" fmla="*/ 0 h 2869960"/>
              <a:gd name="connsiteX0" fmla="*/ 0 w 3142862"/>
              <a:gd name="connsiteY0" fmla="*/ 0 h 2875403"/>
              <a:gd name="connsiteX1" fmla="*/ 3007415 w 3142862"/>
              <a:gd name="connsiteY1" fmla="*/ 55771 h 2875403"/>
              <a:gd name="connsiteX2" fmla="*/ 2879470 w 3142862"/>
              <a:gd name="connsiteY2" fmla="*/ 2334344 h 2875403"/>
              <a:gd name="connsiteX3" fmla="*/ 187196 w 3142862"/>
              <a:gd name="connsiteY3" fmla="*/ 2860388 h 2875403"/>
              <a:gd name="connsiteX4" fmla="*/ 0 w 3142862"/>
              <a:gd name="connsiteY4" fmla="*/ 0 h 2875403"/>
              <a:gd name="connsiteX0" fmla="*/ 0 w 3155056"/>
              <a:gd name="connsiteY0" fmla="*/ 0 h 2875403"/>
              <a:gd name="connsiteX1" fmla="*/ 3007415 w 3155056"/>
              <a:gd name="connsiteY1" fmla="*/ 55771 h 2875403"/>
              <a:gd name="connsiteX2" fmla="*/ 2879470 w 3155056"/>
              <a:gd name="connsiteY2" fmla="*/ 2334344 h 2875403"/>
              <a:gd name="connsiteX3" fmla="*/ 187196 w 3155056"/>
              <a:gd name="connsiteY3" fmla="*/ 2860388 h 2875403"/>
              <a:gd name="connsiteX4" fmla="*/ 0 w 3155056"/>
              <a:gd name="connsiteY4" fmla="*/ 0 h 2875403"/>
              <a:gd name="connsiteX0" fmla="*/ 0 w 3111070"/>
              <a:gd name="connsiteY0" fmla="*/ 0 h 2875403"/>
              <a:gd name="connsiteX1" fmla="*/ 3007415 w 3111070"/>
              <a:gd name="connsiteY1" fmla="*/ 55771 h 2875403"/>
              <a:gd name="connsiteX2" fmla="*/ 2879470 w 3111070"/>
              <a:gd name="connsiteY2" fmla="*/ 2334344 h 2875403"/>
              <a:gd name="connsiteX3" fmla="*/ 187196 w 3111070"/>
              <a:gd name="connsiteY3" fmla="*/ 2860388 h 2875403"/>
              <a:gd name="connsiteX4" fmla="*/ 0 w 3111070"/>
              <a:gd name="connsiteY4" fmla="*/ 0 h 2875403"/>
              <a:gd name="connsiteX0" fmla="*/ 0 w 3116300"/>
              <a:gd name="connsiteY0" fmla="*/ 0 h 2875403"/>
              <a:gd name="connsiteX1" fmla="*/ 3007415 w 3116300"/>
              <a:gd name="connsiteY1" fmla="*/ 55771 h 2875403"/>
              <a:gd name="connsiteX2" fmla="*/ 2879470 w 3116300"/>
              <a:gd name="connsiteY2" fmla="*/ 2334344 h 2875403"/>
              <a:gd name="connsiteX3" fmla="*/ 187196 w 3116300"/>
              <a:gd name="connsiteY3" fmla="*/ 2860388 h 2875403"/>
              <a:gd name="connsiteX4" fmla="*/ 0 w 3116300"/>
              <a:gd name="connsiteY4" fmla="*/ 0 h 2875403"/>
              <a:gd name="connsiteX0" fmla="*/ 0 w 3083363"/>
              <a:gd name="connsiteY0" fmla="*/ 0 h 2875403"/>
              <a:gd name="connsiteX1" fmla="*/ 2885378 w 3083363"/>
              <a:gd name="connsiteY1" fmla="*/ 56216 h 2875403"/>
              <a:gd name="connsiteX2" fmla="*/ 2879470 w 3083363"/>
              <a:gd name="connsiteY2" fmla="*/ 2334344 h 2875403"/>
              <a:gd name="connsiteX3" fmla="*/ 187196 w 3083363"/>
              <a:gd name="connsiteY3" fmla="*/ 2860388 h 2875403"/>
              <a:gd name="connsiteX4" fmla="*/ 0 w 3083363"/>
              <a:gd name="connsiteY4" fmla="*/ 0 h 2875403"/>
              <a:gd name="connsiteX0" fmla="*/ 0 w 3096263"/>
              <a:gd name="connsiteY0" fmla="*/ 0 h 2875403"/>
              <a:gd name="connsiteX1" fmla="*/ 2937628 w 3096263"/>
              <a:gd name="connsiteY1" fmla="*/ 51384 h 2875403"/>
              <a:gd name="connsiteX2" fmla="*/ 2879470 w 3096263"/>
              <a:gd name="connsiteY2" fmla="*/ 2334344 h 2875403"/>
              <a:gd name="connsiteX3" fmla="*/ 187196 w 3096263"/>
              <a:gd name="connsiteY3" fmla="*/ 2860388 h 2875403"/>
              <a:gd name="connsiteX4" fmla="*/ 0 w 3096263"/>
              <a:gd name="connsiteY4" fmla="*/ 0 h 2875403"/>
              <a:gd name="connsiteX0" fmla="*/ 0 w 3094279"/>
              <a:gd name="connsiteY0" fmla="*/ 0 h 2875403"/>
              <a:gd name="connsiteX1" fmla="*/ 2930002 w 3094279"/>
              <a:gd name="connsiteY1" fmla="*/ 101565 h 2875403"/>
              <a:gd name="connsiteX2" fmla="*/ 2879470 w 3094279"/>
              <a:gd name="connsiteY2" fmla="*/ 2334344 h 2875403"/>
              <a:gd name="connsiteX3" fmla="*/ 187196 w 3094279"/>
              <a:gd name="connsiteY3" fmla="*/ 2860388 h 2875403"/>
              <a:gd name="connsiteX4" fmla="*/ 0 w 3094279"/>
              <a:gd name="connsiteY4" fmla="*/ 0 h 2875403"/>
              <a:gd name="connsiteX0" fmla="*/ 0 w 3102449"/>
              <a:gd name="connsiteY0" fmla="*/ 0 h 2875403"/>
              <a:gd name="connsiteX1" fmla="*/ 2960524 w 3102449"/>
              <a:gd name="connsiteY1" fmla="*/ 112644 h 2875403"/>
              <a:gd name="connsiteX2" fmla="*/ 2879470 w 3102449"/>
              <a:gd name="connsiteY2" fmla="*/ 2334344 h 2875403"/>
              <a:gd name="connsiteX3" fmla="*/ 187196 w 3102449"/>
              <a:gd name="connsiteY3" fmla="*/ 2860388 h 2875403"/>
              <a:gd name="connsiteX4" fmla="*/ 0 w 3102449"/>
              <a:gd name="connsiteY4" fmla="*/ 0 h 2875403"/>
              <a:gd name="connsiteX0" fmla="*/ 0 w 3104921"/>
              <a:gd name="connsiteY0" fmla="*/ 0 h 2875403"/>
              <a:gd name="connsiteX1" fmla="*/ 2969318 w 3104921"/>
              <a:gd name="connsiteY1" fmla="*/ 139644 h 2875403"/>
              <a:gd name="connsiteX2" fmla="*/ 2879470 w 3104921"/>
              <a:gd name="connsiteY2" fmla="*/ 2334344 h 2875403"/>
              <a:gd name="connsiteX3" fmla="*/ 187196 w 3104921"/>
              <a:gd name="connsiteY3" fmla="*/ 2860388 h 2875403"/>
              <a:gd name="connsiteX4" fmla="*/ 0 w 3104921"/>
              <a:gd name="connsiteY4" fmla="*/ 0 h 2875403"/>
              <a:gd name="connsiteX0" fmla="*/ 0 w 3097647"/>
              <a:gd name="connsiteY0" fmla="*/ 0 h 2875403"/>
              <a:gd name="connsiteX1" fmla="*/ 2942864 w 3097647"/>
              <a:gd name="connsiteY1" fmla="*/ 186902 h 2875403"/>
              <a:gd name="connsiteX2" fmla="*/ 2879470 w 3097647"/>
              <a:gd name="connsiteY2" fmla="*/ 2334344 h 2875403"/>
              <a:gd name="connsiteX3" fmla="*/ 187196 w 3097647"/>
              <a:gd name="connsiteY3" fmla="*/ 2860388 h 2875403"/>
              <a:gd name="connsiteX4" fmla="*/ 0 w 3097647"/>
              <a:gd name="connsiteY4" fmla="*/ 0 h 2875403"/>
              <a:gd name="connsiteX0" fmla="*/ 0 w 3053237"/>
              <a:gd name="connsiteY0" fmla="*/ 0 h 2830026"/>
              <a:gd name="connsiteX1" fmla="*/ 2898454 w 3053237"/>
              <a:gd name="connsiteY1" fmla="*/ 141525 h 2830026"/>
              <a:gd name="connsiteX2" fmla="*/ 2835060 w 3053237"/>
              <a:gd name="connsiteY2" fmla="*/ 2288967 h 2830026"/>
              <a:gd name="connsiteX3" fmla="*/ 142786 w 3053237"/>
              <a:gd name="connsiteY3" fmla="*/ 2815011 h 2830026"/>
              <a:gd name="connsiteX4" fmla="*/ 0 w 3053237"/>
              <a:gd name="connsiteY4" fmla="*/ 0 h 2830026"/>
              <a:gd name="connsiteX0" fmla="*/ 0 w 3002552"/>
              <a:gd name="connsiteY0" fmla="*/ 0 h 2783683"/>
              <a:gd name="connsiteX1" fmla="*/ 2847769 w 3002552"/>
              <a:gd name="connsiteY1" fmla="*/ 95182 h 2783683"/>
              <a:gd name="connsiteX2" fmla="*/ 2784375 w 3002552"/>
              <a:gd name="connsiteY2" fmla="*/ 2242624 h 2783683"/>
              <a:gd name="connsiteX3" fmla="*/ 92101 w 3002552"/>
              <a:gd name="connsiteY3" fmla="*/ 2768668 h 2783683"/>
              <a:gd name="connsiteX4" fmla="*/ 0 w 3002552"/>
              <a:gd name="connsiteY4" fmla="*/ 0 h 2783683"/>
              <a:gd name="connsiteX0" fmla="*/ 0 w 3002552"/>
              <a:gd name="connsiteY0" fmla="*/ 0 h 2780993"/>
              <a:gd name="connsiteX1" fmla="*/ 2847769 w 3002552"/>
              <a:gd name="connsiteY1" fmla="*/ 95182 h 2780993"/>
              <a:gd name="connsiteX2" fmla="*/ 2784375 w 3002552"/>
              <a:gd name="connsiteY2" fmla="*/ 2242624 h 2780993"/>
              <a:gd name="connsiteX3" fmla="*/ 92101 w 3002552"/>
              <a:gd name="connsiteY3" fmla="*/ 2768668 h 2780993"/>
              <a:gd name="connsiteX4" fmla="*/ 0 w 3002552"/>
              <a:gd name="connsiteY4" fmla="*/ 0 h 2780993"/>
              <a:gd name="connsiteX0" fmla="*/ 0 w 3008312"/>
              <a:gd name="connsiteY0" fmla="*/ 0 h 2781844"/>
              <a:gd name="connsiteX1" fmla="*/ 2847769 w 3008312"/>
              <a:gd name="connsiteY1" fmla="*/ 95182 h 2781844"/>
              <a:gd name="connsiteX2" fmla="*/ 2792196 w 3008312"/>
              <a:gd name="connsiteY2" fmla="*/ 2275334 h 2781844"/>
              <a:gd name="connsiteX3" fmla="*/ 92101 w 3008312"/>
              <a:gd name="connsiteY3" fmla="*/ 2768668 h 2781844"/>
              <a:gd name="connsiteX4" fmla="*/ 0 w 3008312"/>
              <a:gd name="connsiteY4" fmla="*/ 0 h 2781844"/>
              <a:gd name="connsiteX0" fmla="*/ 0 w 2989495"/>
              <a:gd name="connsiteY0" fmla="*/ 0 h 2781844"/>
              <a:gd name="connsiteX1" fmla="*/ 2847769 w 2989495"/>
              <a:gd name="connsiteY1" fmla="*/ 95182 h 2781844"/>
              <a:gd name="connsiteX2" fmla="*/ 2792196 w 2989495"/>
              <a:gd name="connsiteY2" fmla="*/ 2275334 h 2781844"/>
              <a:gd name="connsiteX3" fmla="*/ 92101 w 2989495"/>
              <a:gd name="connsiteY3" fmla="*/ 2768668 h 2781844"/>
              <a:gd name="connsiteX4" fmla="*/ 0 w 2989495"/>
              <a:gd name="connsiteY4" fmla="*/ 0 h 2781844"/>
              <a:gd name="connsiteX0" fmla="*/ 0 w 3011870"/>
              <a:gd name="connsiteY0" fmla="*/ 0 h 2781844"/>
              <a:gd name="connsiteX1" fmla="*/ 2847769 w 3011870"/>
              <a:gd name="connsiteY1" fmla="*/ 95182 h 2781844"/>
              <a:gd name="connsiteX2" fmla="*/ 2792196 w 3011870"/>
              <a:gd name="connsiteY2" fmla="*/ 2275334 h 2781844"/>
              <a:gd name="connsiteX3" fmla="*/ 92101 w 3011870"/>
              <a:gd name="connsiteY3" fmla="*/ 2768668 h 2781844"/>
              <a:gd name="connsiteX4" fmla="*/ 0 w 3011870"/>
              <a:gd name="connsiteY4" fmla="*/ 0 h 2781844"/>
              <a:gd name="connsiteX0" fmla="*/ 0 w 3011870"/>
              <a:gd name="connsiteY0" fmla="*/ 0 h 2783262"/>
              <a:gd name="connsiteX1" fmla="*/ 2847769 w 3011870"/>
              <a:gd name="connsiteY1" fmla="*/ 95182 h 2783262"/>
              <a:gd name="connsiteX2" fmla="*/ 2792196 w 3011870"/>
              <a:gd name="connsiteY2" fmla="*/ 2275334 h 2783262"/>
              <a:gd name="connsiteX3" fmla="*/ 92101 w 3011870"/>
              <a:gd name="connsiteY3" fmla="*/ 2768668 h 2783262"/>
              <a:gd name="connsiteX4" fmla="*/ 0 w 3011870"/>
              <a:gd name="connsiteY4" fmla="*/ 0 h 2783262"/>
              <a:gd name="connsiteX0" fmla="*/ 0 w 3011870"/>
              <a:gd name="connsiteY0" fmla="*/ 0 h 2767189"/>
              <a:gd name="connsiteX1" fmla="*/ 2847769 w 3011870"/>
              <a:gd name="connsiteY1" fmla="*/ 95182 h 2767189"/>
              <a:gd name="connsiteX2" fmla="*/ 2792196 w 3011870"/>
              <a:gd name="connsiteY2" fmla="*/ 2275334 h 2767189"/>
              <a:gd name="connsiteX3" fmla="*/ 113833 w 3011870"/>
              <a:gd name="connsiteY3" fmla="*/ 2752010 h 2767189"/>
              <a:gd name="connsiteX4" fmla="*/ 0 w 3011870"/>
              <a:gd name="connsiteY4" fmla="*/ 0 h 2767189"/>
              <a:gd name="connsiteX0" fmla="*/ 0 w 3011870"/>
              <a:gd name="connsiteY0" fmla="*/ 0 h 2764048"/>
              <a:gd name="connsiteX1" fmla="*/ 2847769 w 3011870"/>
              <a:gd name="connsiteY1" fmla="*/ 95182 h 2764048"/>
              <a:gd name="connsiteX2" fmla="*/ 2792196 w 3011870"/>
              <a:gd name="connsiteY2" fmla="*/ 2275334 h 2764048"/>
              <a:gd name="connsiteX3" fmla="*/ 128682 w 3011870"/>
              <a:gd name="connsiteY3" fmla="*/ 2748749 h 2764048"/>
              <a:gd name="connsiteX4" fmla="*/ 0 w 3011870"/>
              <a:gd name="connsiteY4" fmla="*/ 0 h 2764048"/>
              <a:gd name="connsiteX0" fmla="*/ 0 w 3011870"/>
              <a:gd name="connsiteY0" fmla="*/ 0 h 2766482"/>
              <a:gd name="connsiteX1" fmla="*/ 2847769 w 3011870"/>
              <a:gd name="connsiteY1" fmla="*/ 95182 h 2766482"/>
              <a:gd name="connsiteX2" fmla="*/ 2792196 w 3011870"/>
              <a:gd name="connsiteY2" fmla="*/ 2275334 h 2766482"/>
              <a:gd name="connsiteX3" fmla="*/ 118548 w 3011870"/>
              <a:gd name="connsiteY3" fmla="*/ 2751276 h 2766482"/>
              <a:gd name="connsiteX4" fmla="*/ 0 w 3011870"/>
              <a:gd name="connsiteY4" fmla="*/ 0 h 2766482"/>
              <a:gd name="connsiteX0" fmla="*/ 0 w 3011870"/>
              <a:gd name="connsiteY0" fmla="*/ 0 h 2769615"/>
              <a:gd name="connsiteX1" fmla="*/ 2847769 w 3011870"/>
              <a:gd name="connsiteY1" fmla="*/ 95182 h 2769615"/>
              <a:gd name="connsiteX2" fmla="*/ 2792196 w 3011870"/>
              <a:gd name="connsiteY2" fmla="*/ 2275334 h 2769615"/>
              <a:gd name="connsiteX3" fmla="*/ 113120 w 3011870"/>
              <a:gd name="connsiteY3" fmla="*/ 2754527 h 2769615"/>
              <a:gd name="connsiteX4" fmla="*/ 0 w 3011870"/>
              <a:gd name="connsiteY4" fmla="*/ 0 h 276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870" h="2769615">
                <a:moveTo>
                  <a:pt x="0" y="0"/>
                </a:moveTo>
                <a:cubicBezTo>
                  <a:pt x="1127017" y="85961"/>
                  <a:pt x="1845297" y="76592"/>
                  <a:pt x="2847769" y="95182"/>
                </a:cubicBezTo>
                <a:cubicBezTo>
                  <a:pt x="2777291" y="1004083"/>
                  <a:pt x="3289279" y="2013053"/>
                  <a:pt x="2792196" y="2275334"/>
                </a:cubicBezTo>
                <a:cubicBezTo>
                  <a:pt x="2409503" y="2508287"/>
                  <a:pt x="1123783" y="2845055"/>
                  <a:pt x="113120" y="2754527"/>
                </a:cubicBezTo>
                <a:cubicBezTo>
                  <a:pt x="-60175" y="1676365"/>
                  <a:pt x="148001" y="804419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15900" dist="114300" dir="4800000" sx="99000" sy="99000" algn="tr" rotWithShape="0">
              <a:prstClr val="black">
                <a:alpha val="41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SubTitle_1"/>
          <p:cNvSpPr/>
          <p:nvPr>
            <p:custDataLst>
              <p:tags r:id="rId3"/>
            </p:custDataLst>
          </p:nvPr>
        </p:nvSpPr>
        <p:spPr>
          <a:xfrm rot="21074577">
            <a:off x="772358" y="1802886"/>
            <a:ext cx="4511779" cy="4403959"/>
          </a:xfrm>
          <a:custGeom>
            <a:avLst/>
            <a:gdLst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0 w 2958182"/>
              <a:gd name="connsiteY3" fmla="*/ 2855644 h 2855644"/>
              <a:gd name="connsiteX4" fmla="*/ 0 w 2958182"/>
              <a:gd name="connsiteY4" fmla="*/ 0 h 2855644"/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99227 w 2958182"/>
              <a:gd name="connsiteY3" fmla="*/ 2774555 h 2855644"/>
              <a:gd name="connsiteX4" fmla="*/ 0 w 2958182"/>
              <a:gd name="connsiteY4" fmla="*/ 0 h 2855644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802085"/>
              <a:gd name="connsiteX1" fmla="*/ 3007415 w 3007415"/>
              <a:gd name="connsiteY1" fmla="*/ 55771 h 2802085"/>
              <a:gd name="connsiteX2" fmla="*/ 2795981 w 3007415"/>
              <a:gd name="connsiteY2" fmla="*/ 2782473 h 2802085"/>
              <a:gd name="connsiteX3" fmla="*/ 152810 w 3007415"/>
              <a:gd name="connsiteY3" fmla="*/ 2802085 h 2802085"/>
              <a:gd name="connsiteX4" fmla="*/ 0 w 3007415"/>
              <a:gd name="connsiteY4" fmla="*/ 0 h 2802085"/>
              <a:gd name="connsiteX0" fmla="*/ 0 w 3007415"/>
              <a:gd name="connsiteY0" fmla="*/ 0 h 2910528"/>
              <a:gd name="connsiteX1" fmla="*/ 3007415 w 3007415"/>
              <a:gd name="connsiteY1" fmla="*/ 55771 h 2910528"/>
              <a:gd name="connsiteX2" fmla="*/ 2795981 w 3007415"/>
              <a:gd name="connsiteY2" fmla="*/ 2782473 h 2910528"/>
              <a:gd name="connsiteX3" fmla="*/ 152810 w 3007415"/>
              <a:gd name="connsiteY3" fmla="*/ 2802085 h 2910528"/>
              <a:gd name="connsiteX4" fmla="*/ 0 w 3007415"/>
              <a:gd name="connsiteY4" fmla="*/ 0 h 2910528"/>
              <a:gd name="connsiteX0" fmla="*/ 0 w 3016462"/>
              <a:gd name="connsiteY0" fmla="*/ 0 h 2910528"/>
              <a:gd name="connsiteX1" fmla="*/ 3007415 w 3016462"/>
              <a:gd name="connsiteY1" fmla="*/ 55771 h 2910528"/>
              <a:gd name="connsiteX2" fmla="*/ 2795981 w 3016462"/>
              <a:gd name="connsiteY2" fmla="*/ 2782473 h 2910528"/>
              <a:gd name="connsiteX3" fmla="*/ 152810 w 3016462"/>
              <a:gd name="connsiteY3" fmla="*/ 2802085 h 2910528"/>
              <a:gd name="connsiteX4" fmla="*/ 0 w 3016462"/>
              <a:gd name="connsiteY4" fmla="*/ 0 h 2910528"/>
              <a:gd name="connsiteX0" fmla="*/ 0 w 3064249"/>
              <a:gd name="connsiteY0" fmla="*/ 0 h 2898641"/>
              <a:gd name="connsiteX1" fmla="*/ 3007415 w 3064249"/>
              <a:gd name="connsiteY1" fmla="*/ 55771 h 2898641"/>
              <a:gd name="connsiteX2" fmla="*/ 2875643 w 3064249"/>
              <a:gd name="connsiteY2" fmla="*/ 2765832 h 2898641"/>
              <a:gd name="connsiteX3" fmla="*/ 152810 w 3064249"/>
              <a:gd name="connsiteY3" fmla="*/ 2802085 h 2898641"/>
              <a:gd name="connsiteX4" fmla="*/ 0 w 3064249"/>
              <a:gd name="connsiteY4" fmla="*/ 0 h 2898641"/>
              <a:gd name="connsiteX0" fmla="*/ 0 w 3070540"/>
              <a:gd name="connsiteY0" fmla="*/ 0 h 2898641"/>
              <a:gd name="connsiteX1" fmla="*/ 3007415 w 3070540"/>
              <a:gd name="connsiteY1" fmla="*/ 55771 h 2898641"/>
              <a:gd name="connsiteX2" fmla="*/ 2875643 w 3070540"/>
              <a:gd name="connsiteY2" fmla="*/ 2765832 h 2898641"/>
              <a:gd name="connsiteX3" fmla="*/ 152810 w 3070540"/>
              <a:gd name="connsiteY3" fmla="*/ 2802085 h 2898641"/>
              <a:gd name="connsiteX4" fmla="*/ 0 w 3070540"/>
              <a:gd name="connsiteY4" fmla="*/ 0 h 2898641"/>
              <a:gd name="connsiteX0" fmla="*/ 0 w 3050496"/>
              <a:gd name="connsiteY0" fmla="*/ 0 h 2831008"/>
              <a:gd name="connsiteX1" fmla="*/ 3007415 w 3050496"/>
              <a:gd name="connsiteY1" fmla="*/ 55771 h 2831008"/>
              <a:gd name="connsiteX2" fmla="*/ 2844527 w 3050496"/>
              <a:gd name="connsiteY2" fmla="*/ 2655027 h 2831008"/>
              <a:gd name="connsiteX3" fmla="*/ 152810 w 3050496"/>
              <a:gd name="connsiteY3" fmla="*/ 2802085 h 2831008"/>
              <a:gd name="connsiteX4" fmla="*/ 0 w 3050496"/>
              <a:gd name="connsiteY4" fmla="*/ 0 h 2831008"/>
              <a:gd name="connsiteX0" fmla="*/ 0 w 3083026"/>
              <a:gd name="connsiteY0" fmla="*/ 0 h 2802085"/>
              <a:gd name="connsiteX1" fmla="*/ 3007415 w 3083026"/>
              <a:gd name="connsiteY1" fmla="*/ 55771 h 2802085"/>
              <a:gd name="connsiteX2" fmla="*/ 2894153 w 3083026"/>
              <a:gd name="connsiteY2" fmla="*/ 2551842 h 2802085"/>
              <a:gd name="connsiteX3" fmla="*/ 152810 w 3083026"/>
              <a:gd name="connsiteY3" fmla="*/ 2802085 h 2802085"/>
              <a:gd name="connsiteX4" fmla="*/ 0 w 3083026"/>
              <a:gd name="connsiteY4" fmla="*/ 0 h 2802085"/>
              <a:gd name="connsiteX0" fmla="*/ 0 w 3077100"/>
              <a:gd name="connsiteY0" fmla="*/ 0 h 2839147"/>
              <a:gd name="connsiteX1" fmla="*/ 3007415 w 3077100"/>
              <a:gd name="connsiteY1" fmla="*/ 55771 h 2839147"/>
              <a:gd name="connsiteX2" fmla="*/ 2885440 w 3077100"/>
              <a:gd name="connsiteY2" fmla="*/ 2670966 h 2839147"/>
              <a:gd name="connsiteX3" fmla="*/ 152810 w 3077100"/>
              <a:gd name="connsiteY3" fmla="*/ 2802085 h 2839147"/>
              <a:gd name="connsiteX4" fmla="*/ 0 w 3077100"/>
              <a:gd name="connsiteY4" fmla="*/ 0 h 2839147"/>
              <a:gd name="connsiteX0" fmla="*/ 0 w 3084012"/>
              <a:gd name="connsiteY0" fmla="*/ 0 h 2810619"/>
              <a:gd name="connsiteX1" fmla="*/ 3007415 w 3084012"/>
              <a:gd name="connsiteY1" fmla="*/ 55771 h 2810619"/>
              <a:gd name="connsiteX2" fmla="*/ 2895591 w 3084012"/>
              <a:gd name="connsiteY2" fmla="*/ 2605068 h 2810619"/>
              <a:gd name="connsiteX3" fmla="*/ 152810 w 3084012"/>
              <a:gd name="connsiteY3" fmla="*/ 2802085 h 2810619"/>
              <a:gd name="connsiteX4" fmla="*/ 0 w 3084012"/>
              <a:gd name="connsiteY4" fmla="*/ 0 h 2810619"/>
              <a:gd name="connsiteX0" fmla="*/ 0 w 3108841"/>
              <a:gd name="connsiteY0" fmla="*/ 0 h 2802085"/>
              <a:gd name="connsiteX1" fmla="*/ 3007415 w 3108841"/>
              <a:gd name="connsiteY1" fmla="*/ 55771 h 2802085"/>
              <a:gd name="connsiteX2" fmla="*/ 2930854 w 3108841"/>
              <a:gd name="connsiteY2" fmla="*/ 2501276 h 2802085"/>
              <a:gd name="connsiteX3" fmla="*/ 152810 w 3108841"/>
              <a:gd name="connsiteY3" fmla="*/ 2802085 h 2802085"/>
              <a:gd name="connsiteX4" fmla="*/ 0 w 3108841"/>
              <a:gd name="connsiteY4" fmla="*/ 0 h 2802085"/>
              <a:gd name="connsiteX0" fmla="*/ 0 w 3073089"/>
              <a:gd name="connsiteY0" fmla="*/ 0 h 2802085"/>
              <a:gd name="connsiteX1" fmla="*/ 3007415 w 3073089"/>
              <a:gd name="connsiteY1" fmla="*/ 55771 h 2802085"/>
              <a:gd name="connsiteX2" fmla="*/ 2879470 w 3073089"/>
              <a:gd name="connsiteY2" fmla="*/ 2334344 h 2802085"/>
              <a:gd name="connsiteX3" fmla="*/ 152810 w 3073089"/>
              <a:gd name="connsiteY3" fmla="*/ 2802085 h 2802085"/>
              <a:gd name="connsiteX4" fmla="*/ 0 w 3073089"/>
              <a:gd name="connsiteY4" fmla="*/ 0 h 2802085"/>
              <a:gd name="connsiteX0" fmla="*/ 0 w 3142862"/>
              <a:gd name="connsiteY0" fmla="*/ 0 h 2802085"/>
              <a:gd name="connsiteX1" fmla="*/ 3007415 w 3142862"/>
              <a:gd name="connsiteY1" fmla="*/ 55771 h 2802085"/>
              <a:gd name="connsiteX2" fmla="*/ 2879470 w 3142862"/>
              <a:gd name="connsiteY2" fmla="*/ 2334344 h 2802085"/>
              <a:gd name="connsiteX3" fmla="*/ 152810 w 3142862"/>
              <a:gd name="connsiteY3" fmla="*/ 2802085 h 2802085"/>
              <a:gd name="connsiteX4" fmla="*/ 0 w 3142862"/>
              <a:gd name="connsiteY4" fmla="*/ 0 h 2802085"/>
              <a:gd name="connsiteX0" fmla="*/ 0 w 3142862"/>
              <a:gd name="connsiteY0" fmla="*/ 0 h 2860388"/>
              <a:gd name="connsiteX1" fmla="*/ 3007415 w 3142862"/>
              <a:gd name="connsiteY1" fmla="*/ 55771 h 2860388"/>
              <a:gd name="connsiteX2" fmla="*/ 2879470 w 3142862"/>
              <a:gd name="connsiteY2" fmla="*/ 2334344 h 2860388"/>
              <a:gd name="connsiteX3" fmla="*/ 187196 w 3142862"/>
              <a:gd name="connsiteY3" fmla="*/ 2860388 h 2860388"/>
              <a:gd name="connsiteX4" fmla="*/ 0 w 3142862"/>
              <a:gd name="connsiteY4" fmla="*/ 0 h 2860388"/>
              <a:gd name="connsiteX0" fmla="*/ 0 w 3142862"/>
              <a:gd name="connsiteY0" fmla="*/ 0 h 2876373"/>
              <a:gd name="connsiteX1" fmla="*/ 3007415 w 3142862"/>
              <a:gd name="connsiteY1" fmla="*/ 55771 h 2876373"/>
              <a:gd name="connsiteX2" fmla="*/ 2879470 w 3142862"/>
              <a:gd name="connsiteY2" fmla="*/ 2334344 h 2876373"/>
              <a:gd name="connsiteX3" fmla="*/ 187196 w 3142862"/>
              <a:gd name="connsiteY3" fmla="*/ 2860388 h 2876373"/>
              <a:gd name="connsiteX4" fmla="*/ 0 w 3142862"/>
              <a:gd name="connsiteY4" fmla="*/ 0 h 2876373"/>
              <a:gd name="connsiteX0" fmla="*/ 0 w 3142862"/>
              <a:gd name="connsiteY0" fmla="*/ 0 h 2869960"/>
              <a:gd name="connsiteX1" fmla="*/ 3007415 w 3142862"/>
              <a:gd name="connsiteY1" fmla="*/ 55771 h 2869960"/>
              <a:gd name="connsiteX2" fmla="*/ 2879470 w 3142862"/>
              <a:gd name="connsiteY2" fmla="*/ 2334344 h 2869960"/>
              <a:gd name="connsiteX3" fmla="*/ 187196 w 3142862"/>
              <a:gd name="connsiteY3" fmla="*/ 2860388 h 2869960"/>
              <a:gd name="connsiteX4" fmla="*/ 0 w 3142862"/>
              <a:gd name="connsiteY4" fmla="*/ 0 h 2869960"/>
              <a:gd name="connsiteX0" fmla="*/ 0 w 3142862"/>
              <a:gd name="connsiteY0" fmla="*/ 0 h 2875403"/>
              <a:gd name="connsiteX1" fmla="*/ 3007415 w 3142862"/>
              <a:gd name="connsiteY1" fmla="*/ 55771 h 2875403"/>
              <a:gd name="connsiteX2" fmla="*/ 2879470 w 3142862"/>
              <a:gd name="connsiteY2" fmla="*/ 2334344 h 2875403"/>
              <a:gd name="connsiteX3" fmla="*/ 187196 w 3142862"/>
              <a:gd name="connsiteY3" fmla="*/ 2860388 h 2875403"/>
              <a:gd name="connsiteX4" fmla="*/ 0 w 3142862"/>
              <a:gd name="connsiteY4" fmla="*/ 0 h 2875403"/>
              <a:gd name="connsiteX0" fmla="*/ 0 w 3155056"/>
              <a:gd name="connsiteY0" fmla="*/ 0 h 2875403"/>
              <a:gd name="connsiteX1" fmla="*/ 3007415 w 3155056"/>
              <a:gd name="connsiteY1" fmla="*/ 55771 h 2875403"/>
              <a:gd name="connsiteX2" fmla="*/ 2879470 w 3155056"/>
              <a:gd name="connsiteY2" fmla="*/ 2334344 h 2875403"/>
              <a:gd name="connsiteX3" fmla="*/ 187196 w 3155056"/>
              <a:gd name="connsiteY3" fmla="*/ 2860388 h 2875403"/>
              <a:gd name="connsiteX4" fmla="*/ 0 w 3155056"/>
              <a:gd name="connsiteY4" fmla="*/ 0 h 2875403"/>
              <a:gd name="connsiteX0" fmla="*/ 0 w 3111070"/>
              <a:gd name="connsiteY0" fmla="*/ 0 h 2875403"/>
              <a:gd name="connsiteX1" fmla="*/ 3007415 w 3111070"/>
              <a:gd name="connsiteY1" fmla="*/ 55771 h 2875403"/>
              <a:gd name="connsiteX2" fmla="*/ 2879470 w 3111070"/>
              <a:gd name="connsiteY2" fmla="*/ 2334344 h 2875403"/>
              <a:gd name="connsiteX3" fmla="*/ 187196 w 3111070"/>
              <a:gd name="connsiteY3" fmla="*/ 2860388 h 2875403"/>
              <a:gd name="connsiteX4" fmla="*/ 0 w 3111070"/>
              <a:gd name="connsiteY4" fmla="*/ 0 h 2875403"/>
              <a:gd name="connsiteX0" fmla="*/ 0 w 3116300"/>
              <a:gd name="connsiteY0" fmla="*/ 0 h 2875403"/>
              <a:gd name="connsiteX1" fmla="*/ 3007415 w 3116300"/>
              <a:gd name="connsiteY1" fmla="*/ 55771 h 2875403"/>
              <a:gd name="connsiteX2" fmla="*/ 2879470 w 3116300"/>
              <a:gd name="connsiteY2" fmla="*/ 2334344 h 2875403"/>
              <a:gd name="connsiteX3" fmla="*/ 187196 w 3116300"/>
              <a:gd name="connsiteY3" fmla="*/ 2860388 h 2875403"/>
              <a:gd name="connsiteX4" fmla="*/ 0 w 3116300"/>
              <a:gd name="connsiteY4" fmla="*/ 0 h 28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6300" h="2875403">
                <a:moveTo>
                  <a:pt x="0" y="0"/>
                </a:moveTo>
                <a:cubicBezTo>
                  <a:pt x="1127017" y="85961"/>
                  <a:pt x="2004943" y="37181"/>
                  <a:pt x="3007415" y="55771"/>
                </a:cubicBezTo>
                <a:cubicBezTo>
                  <a:pt x="2936937" y="964672"/>
                  <a:pt x="3368549" y="2290401"/>
                  <a:pt x="2879470" y="2334344"/>
                </a:cubicBezTo>
                <a:cubicBezTo>
                  <a:pt x="2708049" y="2614029"/>
                  <a:pt x="1197859" y="2950916"/>
                  <a:pt x="187196" y="2860388"/>
                </a:cubicBezTo>
                <a:cubicBezTo>
                  <a:pt x="13901" y="1782226"/>
                  <a:pt x="148001" y="804419"/>
                  <a:pt x="0" y="0"/>
                </a:cubicBezTo>
                <a:close/>
              </a:path>
            </a:pathLst>
          </a:custGeom>
          <a:solidFill>
            <a:srgbClr val="FFEA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tIns="10800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房屋面积与金钱类特征的交叉，</a:t>
            </a:r>
            <a:endParaRPr lang="en-US" altLang="zh-CN" sz="20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区域、板块与金钱类特征的交叉，</a:t>
            </a:r>
            <a:endParaRPr lang="en-US" altLang="zh-CN" sz="20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配套设施的组合特征等。</a:t>
            </a:r>
            <a:endParaRPr lang="en-US" altLang="zh-CN" sz="20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16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rot="14260875">
            <a:off x="4128619" y="4273050"/>
            <a:ext cx="516399" cy="2199686"/>
          </a:xfrm>
          <a:custGeom>
            <a:avLst/>
            <a:gdLst>
              <a:gd name="connsiteX0" fmla="*/ 0 w 360040"/>
              <a:gd name="connsiteY0" fmla="*/ 1205112 h 1205112"/>
              <a:gd name="connsiteX1" fmla="*/ 0 w 360040"/>
              <a:gd name="connsiteY1" fmla="*/ 0 h 1205112"/>
              <a:gd name="connsiteX2" fmla="*/ 360040 w 360040"/>
              <a:gd name="connsiteY2" fmla="*/ 1205112 h 1205112"/>
              <a:gd name="connsiteX3" fmla="*/ 0 w 360040"/>
              <a:gd name="connsiteY3" fmla="*/ 1205112 h 1205112"/>
              <a:gd name="connsiteX0" fmla="*/ 0 w 284031"/>
              <a:gd name="connsiteY0" fmla="*/ 1205112 h 1205112"/>
              <a:gd name="connsiteX1" fmla="*/ 0 w 284031"/>
              <a:gd name="connsiteY1" fmla="*/ 0 h 1205112"/>
              <a:gd name="connsiteX2" fmla="*/ 284031 w 284031"/>
              <a:gd name="connsiteY2" fmla="*/ 826409 h 1205112"/>
              <a:gd name="connsiteX3" fmla="*/ 0 w 284031"/>
              <a:gd name="connsiteY3" fmla="*/ 1205112 h 1205112"/>
              <a:gd name="connsiteX0" fmla="*/ 0 w 366580"/>
              <a:gd name="connsiteY0" fmla="*/ 1205112 h 1205112"/>
              <a:gd name="connsiteX1" fmla="*/ 0 w 366580"/>
              <a:gd name="connsiteY1" fmla="*/ 0 h 1205112"/>
              <a:gd name="connsiteX2" fmla="*/ 366580 w 366580"/>
              <a:gd name="connsiteY2" fmla="*/ 963165 h 1205112"/>
              <a:gd name="connsiteX3" fmla="*/ 0 w 366580"/>
              <a:gd name="connsiteY3" fmla="*/ 1205112 h 1205112"/>
              <a:gd name="connsiteX0" fmla="*/ 0 w 366580"/>
              <a:gd name="connsiteY0" fmla="*/ 1205112 h 1205112"/>
              <a:gd name="connsiteX1" fmla="*/ 0 w 366580"/>
              <a:gd name="connsiteY1" fmla="*/ 0 h 1205112"/>
              <a:gd name="connsiteX2" fmla="*/ 366580 w 366580"/>
              <a:gd name="connsiteY2" fmla="*/ 963165 h 1205112"/>
              <a:gd name="connsiteX3" fmla="*/ 0 w 366580"/>
              <a:gd name="connsiteY3" fmla="*/ 1205112 h 120511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126017 w 501304"/>
              <a:gd name="connsiteY0" fmla="*/ 1227782 h 1227782"/>
              <a:gd name="connsiteX1" fmla="*/ 134724 w 501304"/>
              <a:gd name="connsiteY1" fmla="*/ 0 h 1227782"/>
              <a:gd name="connsiteX2" fmla="*/ 501304 w 501304"/>
              <a:gd name="connsiteY2" fmla="*/ 963165 h 1227782"/>
              <a:gd name="connsiteX3" fmla="*/ 126017 w 501304"/>
              <a:gd name="connsiteY3" fmla="*/ 1227782 h 1227782"/>
              <a:gd name="connsiteX0" fmla="*/ 129311 w 504598"/>
              <a:gd name="connsiteY0" fmla="*/ 1227782 h 1227782"/>
              <a:gd name="connsiteX1" fmla="*/ 138018 w 504598"/>
              <a:gd name="connsiteY1" fmla="*/ 0 h 1227782"/>
              <a:gd name="connsiteX2" fmla="*/ 504598 w 504598"/>
              <a:gd name="connsiteY2" fmla="*/ 963165 h 1227782"/>
              <a:gd name="connsiteX3" fmla="*/ 129311 w 504598"/>
              <a:gd name="connsiteY3" fmla="*/ 1227782 h 1227782"/>
              <a:gd name="connsiteX0" fmla="*/ 122131 w 497418"/>
              <a:gd name="connsiteY0" fmla="*/ 1406841 h 1406841"/>
              <a:gd name="connsiteX1" fmla="*/ 159583 w 497418"/>
              <a:gd name="connsiteY1" fmla="*/ 0 h 1406841"/>
              <a:gd name="connsiteX2" fmla="*/ 497418 w 497418"/>
              <a:gd name="connsiteY2" fmla="*/ 1142224 h 1406841"/>
              <a:gd name="connsiteX3" fmla="*/ 122131 w 497418"/>
              <a:gd name="connsiteY3" fmla="*/ 1406841 h 1406841"/>
              <a:gd name="connsiteX0" fmla="*/ 134513 w 509800"/>
              <a:gd name="connsiteY0" fmla="*/ 1406841 h 1406841"/>
              <a:gd name="connsiteX1" fmla="*/ 171965 w 509800"/>
              <a:gd name="connsiteY1" fmla="*/ 0 h 1406841"/>
              <a:gd name="connsiteX2" fmla="*/ 509800 w 509800"/>
              <a:gd name="connsiteY2" fmla="*/ 1142224 h 1406841"/>
              <a:gd name="connsiteX3" fmla="*/ 134513 w 509800"/>
              <a:gd name="connsiteY3" fmla="*/ 1406841 h 1406841"/>
              <a:gd name="connsiteX0" fmla="*/ 134513 w 509800"/>
              <a:gd name="connsiteY0" fmla="*/ 1406841 h 1406841"/>
              <a:gd name="connsiteX1" fmla="*/ 171965 w 509800"/>
              <a:gd name="connsiteY1" fmla="*/ 0 h 1406841"/>
              <a:gd name="connsiteX2" fmla="*/ 509800 w 509800"/>
              <a:gd name="connsiteY2" fmla="*/ 1142224 h 1406841"/>
              <a:gd name="connsiteX3" fmla="*/ 134513 w 509800"/>
              <a:gd name="connsiteY3" fmla="*/ 1406841 h 1406841"/>
              <a:gd name="connsiteX0" fmla="*/ 134513 w 403203"/>
              <a:gd name="connsiteY0" fmla="*/ 1406841 h 1406841"/>
              <a:gd name="connsiteX1" fmla="*/ 171965 w 403203"/>
              <a:gd name="connsiteY1" fmla="*/ 0 h 1406841"/>
              <a:gd name="connsiteX2" fmla="*/ 403203 w 403203"/>
              <a:gd name="connsiteY2" fmla="*/ 1117809 h 1406841"/>
              <a:gd name="connsiteX3" fmla="*/ 134513 w 403203"/>
              <a:gd name="connsiteY3" fmla="*/ 1406841 h 1406841"/>
              <a:gd name="connsiteX0" fmla="*/ 134513 w 412457"/>
              <a:gd name="connsiteY0" fmla="*/ 1406841 h 1406841"/>
              <a:gd name="connsiteX1" fmla="*/ 171965 w 412457"/>
              <a:gd name="connsiteY1" fmla="*/ 0 h 1406841"/>
              <a:gd name="connsiteX2" fmla="*/ 412456 w 412457"/>
              <a:gd name="connsiteY2" fmla="*/ 1149013 h 1406841"/>
              <a:gd name="connsiteX3" fmla="*/ 134513 w 412457"/>
              <a:gd name="connsiteY3" fmla="*/ 1406841 h 1406841"/>
              <a:gd name="connsiteX0" fmla="*/ 134513 w 412456"/>
              <a:gd name="connsiteY0" fmla="*/ 1406841 h 1406841"/>
              <a:gd name="connsiteX1" fmla="*/ 171965 w 412456"/>
              <a:gd name="connsiteY1" fmla="*/ 0 h 1406841"/>
              <a:gd name="connsiteX2" fmla="*/ 412456 w 412456"/>
              <a:gd name="connsiteY2" fmla="*/ 1149013 h 1406841"/>
              <a:gd name="connsiteX3" fmla="*/ 134513 w 412456"/>
              <a:gd name="connsiteY3" fmla="*/ 1406841 h 1406841"/>
              <a:gd name="connsiteX0" fmla="*/ 134513 w 412456"/>
              <a:gd name="connsiteY0" fmla="*/ 1406841 h 1406841"/>
              <a:gd name="connsiteX1" fmla="*/ 171965 w 412456"/>
              <a:gd name="connsiteY1" fmla="*/ 0 h 1406841"/>
              <a:gd name="connsiteX2" fmla="*/ 412456 w 412456"/>
              <a:gd name="connsiteY2" fmla="*/ 1149013 h 1406841"/>
              <a:gd name="connsiteX3" fmla="*/ 134513 w 412456"/>
              <a:gd name="connsiteY3" fmla="*/ 1406841 h 1406841"/>
              <a:gd name="connsiteX0" fmla="*/ 140084 w 398701"/>
              <a:gd name="connsiteY0" fmla="*/ 1442880 h 1442880"/>
              <a:gd name="connsiteX1" fmla="*/ 158210 w 398701"/>
              <a:gd name="connsiteY1" fmla="*/ 0 h 1442880"/>
              <a:gd name="connsiteX2" fmla="*/ 398701 w 398701"/>
              <a:gd name="connsiteY2" fmla="*/ 1149013 h 1442880"/>
              <a:gd name="connsiteX3" fmla="*/ 140084 w 398701"/>
              <a:gd name="connsiteY3" fmla="*/ 1442880 h 1442880"/>
              <a:gd name="connsiteX0" fmla="*/ 163454 w 422071"/>
              <a:gd name="connsiteY0" fmla="*/ 1442880 h 1442880"/>
              <a:gd name="connsiteX1" fmla="*/ 181580 w 422071"/>
              <a:gd name="connsiteY1" fmla="*/ 0 h 1442880"/>
              <a:gd name="connsiteX2" fmla="*/ 422071 w 422071"/>
              <a:gd name="connsiteY2" fmla="*/ 1149013 h 1442880"/>
              <a:gd name="connsiteX3" fmla="*/ 163454 w 422071"/>
              <a:gd name="connsiteY3" fmla="*/ 1442880 h 1442880"/>
              <a:gd name="connsiteX0" fmla="*/ 163454 w 422071"/>
              <a:gd name="connsiteY0" fmla="*/ 1442880 h 1442880"/>
              <a:gd name="connsiteX1" fmla="*/ 181580 w 422071"/>
              <a:gd name="connsiteY1" fmla="*/ 0 h 1442880"/>
              <a:gd name="connsiteX2" fmla="*/ 422071 w 422071"/>
              <a:gd name="connsiteY2" fmla="*/ 1149013 h 1442880"/>
              <a:gd name="connsiteX3" fmla="*/ 163454 w 422071"/>
              <a:gd name="connsiteY3" fmla="*/ 1442880 h 144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71" h="1442880">
                <a:moveTo>
                  <a:pt x="163454" y="1442880"/>
                </a:moveTo>
                <a:cubicBezTo>
                  <a:pt x="-176501" y="1226284"/>
                  <a:pt x="107547" y="307905"/>
                  <a:pt x="181580" y="0"/>
                </a:cubicBezTo>
                <a:cubicBezTo>
                  <a:pt x="115191" y="556789"/>
                  <a:pt x="137346" y="827855"/>
                  <a:pt x="422071" y="1149013"/>
                </a:cubicBezTo>
                <a:cubicBezTo>
                  <a:pt x="129579" y="963158"/>
                  <a:pt x="66208" y="1301405"/>
                  <a:pt x="163454" y="1442880"/>
                </a:cubicBezTo>
                <a:close/>
              </a:path>
            </a:pathLst>
          </a:custGeom>
          <a:gradFill flip="none" rotWithShape="1">
            <a:gsLst>
              <a:gs pos="0">
                <a:srgbClr val="C89800"/>
              </a:gs>
              <a:gs pos="50000">
                <a:srgbClr val="FFD347"/>
              </a:gs>
              <a:gs pos="100000">
                <a:srgbClr val="FFDC6D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 rot="18900000">
            <a:off x="-291623" y="2031329"/>
            <a:ext cx="2520611" cy="494564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 rot="2149474">
            <a:off x="3319052" y="1377939"/>
            <a:ext cx="2618425" cy="494564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220 w 1152348"/>
              <a:gd name="connsiteY0" fmla="*/ 0 h 242604"/>
              <a:gd name="connsiteX1" fmla="*/ 1152348 w 1152348"/>
              <a:gd name="connsiteY1" fmla="*/ 0 h 242604"/>
              <a:gd name="connsiteX2" fmla="*/ 1152348 w 1152348"/>
              <a:gd name="connsiteY2" fmla="*/ 242604 h 242604"/>
              <a:gd name="connsiteX3" fmla="*/ 220 w 1152348"/>
              <a:gd name="connsiteY3" fmla="*/ 242604 h 242604"/>
              <a:gd name="connsiteX4" fmla="*/ 0 w 1152348"/>
              <a:gd name="connsiteY4" fmla="*/ 216390 h 242604"/>
              <a:gd name="connsiteX5" fmla="*/ 220 w 1152348"/>
              <a:gd name="connsiteY5" fmla="*/ 0 h 242604"/>
              <a:gd name="connsiteX0" fmla="*/ 85407 w 1237535"/>
              <a:gd name="connsiteY0" fmla="*/ 0 h 242604"/>
              <a:gd name="connsiteX1" fmla="*/ 1237535 w 1237535"/>
              <a:gd name="connsiteY1" fmla="*/ 0 h 242604"/>
              <a:gd name="connsiteX2" fmla="*/ 1237535 w 1237535"/>
              <a:gd name="connsiteY2" fmla="*/ 242604 h 242604"/>
              <a:gd name="connsiteX3" fmla="*/ 85407 w 1237535"/>
              <a:gd name="connsiteY3" fmla="*/ 242604 h 242604"/>
              <a:gd name="connsiteX4" fmla="*/ 85187 w 1237535"/>
              <a:gd name="connsiteY4" fmla="*/ 216390 h 242604"/>
              <a:gd name="connsiteX5" fmla="*/ 85187 w 1237535"/>
              <a:gd name="connsiteY5" fmla="*/ 105258 h 242604"/>
              <a:gd name="connsiteX6" fmla="*/ 85407 w 1237535"/>
              <a:gd name="connsiteY6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06409 w 1258757"/>
              <a:gd name="connsiteY5" fmla="*/ 105258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56923 w 1258757"/>
              <a:gd name="connsiteY5" fmla="*/ 105259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50844 w 1258757"/>
              <a:gd name="connsiteY7" fmla="*/ 56429 h 242604"/>
              <a:gd name="connsiteX8" fmla="*/ 106629 w 1258757"/>
              <a:gd name="connsiteY8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106409 w 1258757"/>
              <a:gd name="connsiteY7" fmla="*/ 81686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82180 w 1258757"/>
              <a:gd name="connsiteY5" fmla="*/ 167559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6443 w 1258757"/>
              <a:gd name="connsiteY2" fmla="*/ 42958 h 242604"/>
              <a:gd name="connsiteX3" fmla="*/ 1258757 w 1258757"/>
              <a:gd name="connsiteY3" fmla="*/ 242604 h 242604"/>
              <a:gd name="connsiteX4" fmla="*/ 106629 w 1258757"/>
              <a:gd name="connsiteY4" fmla="*/ 242604 h 242604"/>
              <a:gd name="connsiteX5" fmla="*/ 106409 w 1258757"/>
              <a:gd name="connsiteY5" fmla="*/ 216390 h 242604"/>
              <a:gd name="connsiteX6" fmla="*/ 182180 w 1258757"/>
              <a:gd name="connsiteY6" fmla="*/ 167559 h 242604"/>
              <a:gd name="connsiteX7" fmla="*/ 128299 w 1258757"/>
              <a:gd name="connsiteY7" fmla="*/ 117046 h 242604"/>
              <a:gd name="connsiteX8" fmla="*/ 97990 w 1258757"/>
              <a:gd name="connsiteY8" fmla="*/ 90105 h 242604"/>
              <a:gd name="connsiteX9" fmla="*/ 50844 w 1258757"/>
              <a:gd name="connsiteY9" fmla="*/ 56429 h 242604"/>
              <a:gd name="connsiteX10" fmla="*/ 106629 w 1258757"/>
              <a:gd name="connsiteY10" fmla="*/ 0 h 242604"/>
              <a:gd name="connsiteX0" fmla="*/ 106629 w 1343417"/>
              <a:gd name="connsiteY0" fmla="*/ 0 h 242604"/>
              <a:gd name="connsiteX1" fmla="*/ 1258757 w 1343417"/>
              <a:gd name="connsiteY1" fmla="*/ 0 h 242604"/>
              <a:gd name="connsiteX2" fmla="*/ 1256443 w 1343417"/>
              <a:gd name="connsiteY2" fmla="*/ 42958 h 242604"/>
              <a:gd name="connsiteX3" fmla="*/ 1256443 w 1343417"/>
              <a:gd name="connsiteY3" fmla="*/ 86737 h 242604"/>
              <a:gd name="connsiteX4" fmla="*/ 1258757 w 1343417"/>
              <a:gd name="connsiteY4" fmla="*/ 242604 h 242604"/>
              <a:gd name="connsiteX5" fmla="*/ 106629 w 1343417"/>
              <a:gd name="connsiteY5" fmla="*/ 242604 h 242604"/>
              <a:gd name="connsiteX6" fmla="*/ 106409 w 1343417"/>
              <a:gd name="connsiteY6" fmla="*/ 216390 h 242604"/>
              <a:gd name="connsiteX7" fmla="*/ 182180 w 1343417"/>
              <a:gd name="connsiteY7" fmla="*/ 167559 h 242604"/>
              <a:gd name="connsiteX8" fmla="*/ 128299 w 1343417"/>
              <a:gd name="connsiteY8" fmla="*/ 117046 h 242604"/>
              <a:gd name="connsiteX9" fmla="*/ 97990 w 1343417"/>
              <a:gd name="connsiteY9" fmla="*/ 90105 h 242604"/>
              <a:gd name="connsiteX10" fmla="*/ 50844 w 1343417"/>
              <a:gd name="connsiteY10" fmla="*/ 56429 h 242604"/>
              <a:gd name="connsiteX11" fmla="*/ 106629 w 1343417"/>
              <a:gd name="connsiteY11" fmla="*/ 0 h 242604"/>
              <a:gd name="connsiteX0" fmla="*/ 106629 w 1354171"/>
              <a:gd name="connsiteY0" fmla="*/ 0 h 242604"/>
              <a:gd name="connsiteX1" fmla="*/ 1258757 w 1354171"/>
              <a:gd name="connsiteY1" fmla="*/ 0 h 242604"/>
              <a:gd name="connsiteX2" fmla="*/ 1256443 w 1354171"/>
              <a:gd name="connsiteY2" fmla="*/ 42958 h 242604"/>
              <a:gd name="connsiteX3" fmla="*/ 1256443 w 1354171"/>
              <a:gd name="connsiteY3" fmla="*/ 86737 h 242604"/>
              <a:gd name="connsiteX4" fmla="*/ 1286751 w 1354171"/>
              <a:gd name="connsiteY4" fmla="*/ 123780 h 242604"/>
              <a:gd name="connsiteX5" fmla="*/ 1258757 w 1354171"/>
              <a:gd name="connsiteY5" fmla="*/ 242604 h 242604"/>
              <a:gd name="connsiteX6" fmla="*/ 106629 w 1354171"/>
              <a:gd name="connsiteY6" fmla="*/ 242604 h 242604"/>
              <a:gd name="connsiteX7" fmla="*/ 106409 w 1354171"/>
              <a:gd name="connsiteY7" fmla="*/ 216390 h 242604"/>
              <a:gd name="connsiteX8" fmla="*/ 182180 w 1354171"/>
              <a:gd name="connsiteY8" fmla="*/ 167559 h 242604"/>
              <a:gd name="connsiteX9" fmla="*/ 128299 w 1354171"/>
              <a:gd name="connsiteY9" fmla="*/ 117046 h 242604"/>
              <a:gd name="connsiteX10" fmla="*/ 97990 w 1354171"/>
              <a:gd name="connsiteY10" fmla="*/ 90105 h 242604"/>
              <a:gd name="connsiteX11" fmla="*/ 50844 w 1354171"/>
              <a:gd name="connsiteY11" fmla="*/ 56429 h 242604"/>
              <a:gd name="connsiteX12" fmla="*/ 106629 w 1354171"/>
              <a:gd name="connsiteY12" fmla="*/ 0 h 242604"/>
              <a:gd name="connsiteX0" fmla="*/ 106629 w 1370394"/>
              <a:gd name="connsiteY0" fmla="*/ 0 h 242604"/>
              <a:gd name="connsiteX1" fmla="*/ 1258757 w 1370394"/>
              <a:gd name="connsiteY1" fmla="*/ 0 h 242604"/>
              <a:gd name="connsiteX2" fmla="*/ 1256443 w 1370394"/>
              <a:gd name="connsiteY2" fmla="*/ 42958 h 242604"/>
              <a:gd name="connsiteX3" fmla="*/ 1256443 w 1370394"/>
              <a:gd name="connsiteY3" fmla="*/ 86737 h 242604"/>
              <a:gd name="connsiteX4" fmla="*/ 1286751 w 1370394"/>
              <a:gd name="connsiteY4" fmla="*/ 123780 h 242604"/>
              <a:gd name="connsiteX5" fmla="*/ 1328847 w 1370394"/>
              <a:gd name="connsiteY5" fmla="*/ 169243 h 242604"/>
              <a:gd name="connsiteX6" fmla="*/ 1258757 w 1370394"/>
              <a:gd name="connsiteY6" fmla="*/ 242604 h 242604"/>
              <a:gd name="connsiteX7" fmla="*/ 106629 w 1370394"/>
              <a:gd name="connsiteY7" fmla="*/ 242604 h 242604"/>
              <a:gd name="connsiteX8" fmla="*/ 106409 w 1370394"/>
              <a:gd name="connsiteY8" fmla="*/ 216390 h 242604"/>
              <a:gd name="connsiteX9" fmla="*/ 182180 w 1370394"/>
              <a:gd name="connsiteY9" fmla="*/ 167559 h 242604"/>
              <a:gd name="connsiteX10" fmla="*/ 128299 w 1370394"/>
              <a:gd name="connsiteY10" fmla="*/ 117046 h 242604"/>
              <a:gd name="connsiteX11" fmla="*/ 97990 w 1370394"/>
              <a:gd name="connsiteY11" fmla="*/ 90105 h 242604"/>
              <a:gd name="connsiteX12" fmla="*/ 50844 w 1370394"/>
              <a:gd name="connsiteY12" fmla="*/ 56429 h 242604"/>
              <a:gd name="connsiteX13" fmla="*/ 106629 w 1370394"/>
              <a:gd name="connsiteY13" fmla="*/ 0 h 242604"/>
              <a:gd name="connsiteX0" fmla="*/ 106629 w 1375326"/>
              <a:gd name="connsiteY0" fmla="*/ 0 h 242894"/>
              <a:gd name="connsiteX1" fmla="*/ 1258757 w 1375326"/>
              <a:gd name="connsiteY1" fmla="*/ 0 h 242894"/>
              <a:gd name="connsiteX2" fmla="*/ 1256443 w 1375326"/>
              <a:gd name="connsiteY2" fmla="*/ 42958 h 242894"/>
              <a:gd name="connsiteX3" fmla="*/ 1256443 w 1375326"/>
              <a:gd name="connsiteY3" fmla="*/ 86737 h 242894"/>
              <a:gd name="connsiteX4" fmla="*/ 1286751 w 1375326"/>
              <a:gd name="connsiteY4" fmla="*/ 123780 h 242894"/>
              <a:gd name="connsiteX5" fmla="*/ 1328847 w 1375326"/>
              <a:gd name="connsiteY5" fmla="*/ 169243 h 242894"/>
              <a:gd name="connsiteX6" fmla="*/ 1344000 w 1375326"/>
              <a:gd name="connsiteY6" fmla="*/ 234911 h 242894"/>
              <a:gd name="connsiteX7" fmla="*/ 1258757 w 1375326"/>
              <a:gd name="connsiteY7" fmla="*/ 242604 h 242894"/>
              <a:gd name="connsiteX8" fmla="*/ 106629 w 1375326"/>
              <a:gd name="connsiteY8" fmla="*/ 242604 h 242894"/>
              <a:gd name="connsiteX9" fmla="*/ 106409 w 1375326"/>
              <a:gd name="connsiteY9" fmla="*/ 216390 h 242894"/>
              <a:gd name="connsiteX10" fmla="*/ 182180 w 1375326"/>
              <a:gd name="connsiteY10" fmla="*/ 167559 h 242894"/>
              <a:gd name="connsiteX11" fmla="*/ 128299 w 1375326"/>
              <a:gd name="connsiteY11" fmla="*/ 117046 h 242894"/>
              <a:gd name="connsiteX12" fmla="*/ 97990 w 1375326"/>
              <a:gd name="connsiteY12" fmla="*/ 90105 h 242894"/>
              <a:gd name="connsiteX13" fmla="*/ 50844 w 1375326"/>
              <a:gd name="connsiteY13" fmla="*/ 56429 h 242894"/>
              <a:gd name="connsiteX14" fmla="*/ 106629 w 1375326"/>
              <a:gd name="connsiteY14" fmla="*/ 0 h 24289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86751 w 1358377"/>
              <a:gd name="connsiteY4" fmla="*/ 123780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90119 w 1358377"/>
              <a:gd name="connsiteY2" fmla="*/ 39590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8377" h="242604">
                <a:moveTo>
                  <a:pt x="106629" y="0"/>
                </a:moveTo>
                <a:lnTo>
                  <a:pt x="1258757" y="0"/>
                </a:lnTo>
                <a:lnTo>
                  <a:pt x="1290119" y="39590"/>
                </a:lnTo>
                <a:cubicBezTo>
                  <a:pt x="1289733" y="54046"/>
                  <a:pt x="1256057" y="53463"/>
                  <a:pt x="1256443" y="86737"/>
                </a:cubicBezTo>
                <a:cubicBezTo>
                  <a:pt x="1261494" y="100207"/>
                  <a:pt x="1257740" y="92750"/>
                  <a:pt x="1258126" y="118728"/>
                </a:cubicBezTo>
                <a:cubicBezTo>
                  <a:pt x="1270193" y="132479"/>
                  <a:pt x="1333513" y="149439"/>
                  <a:pt x="1328847" y="169243"/>
                </a:cubicBezTo>
                <a:cubicBezTo>
                  <a:pt x="1338388" y="187765"/>
                  <a:pt x="1308535" y="199110"/>
                  <a:pt x="1296853" y="211337"/>
                </a:cubicBezTo>
                <a:cubicBezTo>
                  <a:pt x="1285171" y="223564"/>
                  <a:pt x="1464985" y="241322"/>
                  <a:pt x="1258757" y="242604"/>
                </a:cubicBezTo>
                <a:lnTo>
                  <a:pt x="106629" y="242604"/>
                </a:lnTo>
                <a:cubicBezTo>
                  <a:pt x="106556" y="233866"/>
                  <a:pt x="106482" y="225128"/>
                  <a:pt x="106409" y="216390"/>
                </a:cubicBezTo>
                <a:cubicBezTo>
                  <a:pt x="109459" y="205566"/>
                  <a:pt x="173761" y="186081"/>
                  <a:pt x="182180" y="167559"/>
                </a:cubicBezTo>
                <a:cubicBezTo>
                  <a:pt x="190599" y="149037"/>
                  <a:pt x="131386" y="133042"/>
                  <a:pt x="128299" y="117046"/>
                </a:cubicBezTo>
                <a:cubicBezTo>
                  <a:pt x="125212" y="101050"/>
                  <a:pt x="115670" y="98243"/>
                  <a:pt x="97990" y="90105"/>
                </a:cubicBezTo>
                <a:cubicBezTo>
                  <a:pt x="80310" y="81967"/>
                  <a:pt x="50807" y="70043"/>
                  <a:pt x="50844" y="56429"/>
                </a:cubicBezTo>
                <a:cubicBezTo>
                  <a:pt x="50881" y="38886"/>
                  <a:pt x="-94690" y="9405"/>
                  <a:pt x="106629" y="0"/>
                </a:cubicBezTo>
                <a:close/>
              </a:path>
            </a:pathLst>
          </a:cu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Other_5"/>
          <p:cNvSpPr/>
          <p:nvPr>
            <p:custDataLst>
              <p:tags r:id="rId7"/>
            </p:custDataLst>
          </p:nvPr>
        </p:nvSpPr>
        <p:spPr>
          <a:xfrm rot="772355">
            <a:off x="6489785" y="1953840"/>
            <a:ext cx="4480339" cy="4243781"/>
          </a:xfrm>
          <a:custGeom>
            <a:avLst/>
            <a:gdLst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0 w 2958182"/>
              <a:gd name="connsiteY3" fmla="*/ 2855644 h 2855644"/>
              <a:gd name="connsiteX4" fmla="*/ 0 w 2958182"/>
              <a:gd name="connsiteY4" fmla="*/ 0 h 2855644"/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99227 w 2958182"/>
              <a:gd name="connsiteY3" fmla="*/ 2774555 h 2855644"/>
              <a:gd name="connsiteX4" fmla="*/ 0 w 2958182"/>
              <a:gd name="connsiteY4" fmla="*/ 0 h 2855644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802085"/>
              <a:gd name="connsiteX1" fmla="*/ 3007415 w 3007415"/>
              <a:gd name="connsiteY1" fmla="*/ 55771 h 2802085"/>
              <a:gd name="connsiteX2" fmla="*/ 2795981 w 3007415"/>
              <a:gd name="connsiteY2" fmla="*/ 2782473 h 2802085"/>
              <a:gd name="connsiteX3" fmla="*/ 152810 w 3007415"/>
              <a:gd name="connsiteY3" fmla="*/ 2802085 h 2802085"/>
              <a:gd name="connsiteX4" fmla="*/ 0 w 3007415"/>
              <a:gd name="connsiteY4" fmla="*/ 0 h 2802085"/>
              <a:gd name="connsiteX0" fmla="*/ 0 w 3007415"/>
              <a:gd name="connsiteY0" fmla="*/ 0 h 2910528"/>
              <a:gd name="connsiteX1" fmla="*/ 3007415 w 3007415"/>
              <a:gd name="connsiteY1" fmla="*/ 55771 h 2910528"/>
              <a:gd name="connsiteX2" fmla="*/ 2795981 w 3007415"/>
              <a:gd name="connsiteY2" fmla="*/ 2782473 h 2910528"/>
              <a:gd name="connsiteX3" fmla="*/ 152810 w 3007415"/>
              <a:gd name="connsiteY3" fmla="*/ 2802085 h 2910528"/>
              <a:gd name="connsiteX4" fmla="*/ 0 w 3007415"/>
              <a:gd name="connsiteY4" fmla="*/ 0 h 2910528"/>
              <a:gd name="connsiteX0" fmla="*/ 0 w 3016462"/>
              <a:gd name="connsiteY0" fmla="*/ 0 h 2910528"/>
              <a:gd name="connsiteX1" fmla="*/ 3007415 w 3016462"/>
              <a:gd name="connsiteY1" fmla="*/ 55771 h 2910528"/>
              <a:gd name="connsiteX2" fmla="*/ 2795981 w 3016462"/>
              <a:gd name="connsiteY2" fmla="*/ 2782473 h 2910528"/>
              <a:gd name="connsiteX3" fmla="*/ 152810 w 3016462"/>
              <a:gd name="connsiteY3" fmla="*/ 2802085 h 2910528"/>
              <a:gd name="connsiteX4" fmla="*/ 0 w 3016462"/>
              <a:gd name="connsiteY4" fmla="*/ 0 h 2910528"/>
              <a:gd name="connsiteX0" fmla="*/ 0 w 3064249"/>
              <a:gd name="connsiteY0" fmla="*/ 0 h 2898641"/>
              <a:gd name="connsiteX1" fmla="*/ 3007415 w 3064249"/>
              <a:gd name="connsiteY1" fmla="*/ 55771 h 2898641"/>
              <a:gd name="connsiteX2" fmla="*/ 2875643 w 3064249"/>
              <a:gd name="connsiteY2" fmla="*/ 2765832 h 2898641"/>
              <a:gd name="connsiteX3" fmla="*/ 152810 w 3064249"/>
              <a:gd name="connsiteY3" fmla="*/ 2802085 h 2898641"/>
              <a:gd name="connsiteX4" fmla="*/ 0 w 3064249"/>
              <a:gd name="connsiteY4" fmla="*/ 0 h 2898641"/>
              <a:gd name="connsiteX0" fmla="*/ 0 w 3070540"/>
              <a:gd name="connsiteY0" fmla="*/ 0 h 2898641"/>
              <a:gd name="connsiteX1" fmla="*/ 3007415 w 3070540"/>
              <a:gd name="connsiteY1" fmla="*/ 55771 h 2898641"/>
              <a:gd name="connsiteX2" fmla="*/ 2875643 w 3070540"/>
              <a:gd name="connsiteY2" fmla="*/ 2765832 h 2898641"/>
              <a:gd name="connsiteX3" fmla="*/ 152810 w 3070540"/>
              <a:gd name="connsiteY3" fmla="*/ 2802085 h 2898641"/>
              <a:gd name="connsiteX4" fmla="*/ 0 w 3070540"/>
              <a:gd name="connsiteY4" fmla="*/ 0 h 2898641"/>
              <a:gd name="connsiteX0" fmla="*/ 0 w 3050496"/>
              <a:gd name="connsiteY0" fmla="*/ 0 h 2831008"/>
              <a:gd name="connsiteX1" fmla="*/ 3007415 w 3050496"/>
              <a:gd name="connsiteY1" fmla="*/ 55771 h 2831008"/>
              <a:gd name="connsiteX2" fmla="*/ 2844527 w 3050496"/>
              <a:gd name="connsiteY2" fmla="*/ 2655027 h 2831008"/>
              <a:gd name="connsiteX3" fmla="*/ 152810 w 3050496"/>
              <a:gd name="connsiteY3" fmla="*/ 2802085 h 2831008"/>
              <a:gd name="connsiteX4" fmla="*/ 0 w 3050496"/>
              <a:gd name="connsiteY4" fmla="*/ 0 h 2831008"/>
              <a:gd name="connsiteX0" fmla="*/ 0 w 3083026"/>
              <a:gd name="connsiteY0" fmla="*/ 0 h 2802085"/>
              <a:gd name="connsiteX1" fmla="*/ 3007415 w 3083026"/>
              <a:gd name="connsiteY1" fmla="*/ 55771 h 2802085"/>
              <a:gd name="connsiteX2" fmla="*/ 2894153 w 3083026"/>
              <a:gd name="connsiteY2" fmla="*/ 2551842 h 2802085"/>
              <a:gd name="connsiteX3" fmla="*/ 152810 w 3083026"/>
              <a:gd name="connsiteY3" fmla="*/ 2802085 h 2802085"/>
              <a:gd name="connsiteX4" fmla="*/ 0 w 3083026"/>
              <a:gd name="connsiteY4" fmla="*/ 0 h 2802085"/>
              <a:gd name="connsiteX0" fmla="*/ 0 w 3077100"/>
              <a:gd name="connsiteY0" fmla="*/ 0 h 2839147"/>
              <a:gd name="connsiteX1" fmla="*/ 3007415 w 3077100"/>
              <a:gd name="connsiteY1" fmla="*/ 55771 h 2839147"/>
              <a:gd name="connsiteX2" fmla="*/ 2885440 w 3077100"/>
              <a:gd name="connsiteY2" fmla="*/ 2670966 h 2839147"/>
              <a:gd name="connsiteX3" fmla="*/ 152810 w 3077100"/>
              <a:gd name="connsiteY3" fmla="*/ 2802085 h 2839147"/>
              <a:gd name="connsiteX4" fmla="*/ 0 w 3077100"/>
              <a:gd name="connsiteY4" fmla="*/ 0 h 2839147"/>
              <a:gd name="connsiteX0" fmla="*/ 0 w 3084012"/>
              <a:gd name="connsiteY0" fmla="*/ 0 h 2810619"/>
              <a:gd name="connsiteX1" fmla="*/ 3007415 w 3084012"/>
              <a:gd name="connsiteY1" fmla="*/ 55771 h 2810619"/>
              <a:gd name="connsiteX2" fmla="*/ 2895591 w 3084012"/>
              <a:gd name="connsiteY2" fmla="*/ 2605068 h 2810619"/>
              <a:gd name="connsiteX3" fmla="*/ 152810 w 3084012"/>
              <a:gd name="connsiteY3" fmla="*/ 2802085 h 2810619"/>
              <a:gd name="connsiteX4" fmla="*/ 0 w 3084012"/>
              <a:gd name="connsiteY4" fmla="*/ 0 h 2810619"/>
              <a:gd name="connsiteX0" fmla="*/ 0 w 3108841"/>
              <a:gd name="connsiteY0" fmla="*/ 0 h 2802085"/>
              <a:gd name="connsiteX1" fmla="*/ 3007415 w 3108841"/>
              <a:gd name="connsiteY1" fmla="*/ 55771 h 2802085"/>
              <a:gd name="connsiteX2" fmla="*/ 2930854 w 3108841"/>
              <a:gd name="connsiteY2" fmla="*/ 2501276 h 2802085"/>
              <a:gd name="connsiteX3" fmla="*/ 152810 w 3108841"/>
              <a:gd name="connsiteY3" fmla="*/ 2802085 h 2802085"/>
              <a:gd name="connsiteX4" fmla="*/ 0 w 3108841"/>
              <a:gd name="connsiteY4" fmla="*/ 0 h 2802085"/>
              <a:gd name="connsiteX0" fmla="*/ 0 w 3073089"/>
              <a:gd name="connsiteY0" fmla="*/ 0 h 2802085"/>
              <a:gd name="connsiteX1" fmla="*/ 3007415 w 3073089"/>
              <a:gd name="connsiteY1" fmla="*/ 55771 h 2802085"/>
              <a:gd name="connsiteX2" fmla="*/ 2879470 w 3073089"/>
              <a:gd name="connsiteY2" fmla="*/ 2334344 h 2802085"/>
              <a:gd name="connsiteX3" fmla="*/ 152810 w 3073089"/>
              <a:gd name="connsiteY3" fmla="*/ 2802085 h 2802085"/>
              <a:gd name="connsiteX4" fmla="*/ 0 w 3073089"/>
              <a:gd name="connsiteY4" fmla="*/ 0 h 2802085"/>
              <a:gd name="connsiteX0" fmla="*/ 0 w 3142862"/>
              <a:gd name="connsiteY0" fmla="*/ 0 h 2802085"/>
              <a:gd name="connsiteX1" fmla="*/ 3007415 w 3142862"/>
              <a:gd name="connsiteY1" fmla="*/ 55771 h 2802085"/>
              <a:gd name="connsiteX2" fmla="*/ 2879470 w 3142862"/>
              <a:gd name="connsiteY2" fmla="*/ 2334344 h 2802085"/>
              <a:gd name="connsiteX3" fmla="*/ 152810 w 3142862"/>
              <a:gd name="connsiteY3" fmla="*/ 2802085 h 2802085"/>
              <a:gd name="connsiteX4" fmla="*/ 0 w 3142862"/>
              <a:gd name="connsiteY4" fmla="*/ 0 h 2802085"/>
              <a:gd name="connsiteX0" fmla="*/ 0 w 3142862"/>
              <a:gd name="connsiteY0" fmla="*/ 0 h 2860388"/>
              <a:gd name="connsiteX1" fmla="*/ 3007415 w 3142862"/>
              <a:gd name="connsiteY1" fmla="*/ 55771 h 2860388"/>
              <a:gd name="connsiteX2" fmla="*/ 2879470 w 3142862"/>
              <a:gd name="connsiteY2" fmla="*/ 2334344 h 2860388"/>
              <a:gd name="connsiteX3" fmla="*/ 187196 w 3142862"/>
              <a:gd name="connsiteY3" fmla="*/ 2860388 h 2860388"/>
              <a:gd name="connsiteX4" fmla="*/ 0 w 3142862"/>
              <a:gd name="connsiteY4" fmla="*/ 0 h 2860388"/>
              <a:gd name="connsiteX0" fmla="*/ 0 w 3142862"/>
              <a:gd name="connsiteY0" fmla="*/ 0 h 2876373"/>
              <a:gd name="connsiteX1" fmla="*/ 3007415 w 3142862"/>
              <a:gd name="connsiteY1" fmla="*/ 55771 h 2876373"/>
              <a:gd name="connsiteX2" fmla="*/ 2879470 w 3142862"/>
              <a:gd name="connsiteY2" fmla="*/ 2334344 h 2876373"/>
              <a:gd name="connsiteX3" fmla="*/ 187196 w 3142862"/>
              <a:gd name="connsiteY3" fmla="*/ 2860388 h 2876373"/>
              <a:gd name="connsiteX4" fmla="*/ 0 w 3142862"/>
              <a:gd name="connsiteY4" fmla="*/ 0 h 2876373"/>
              <a:gd name="connsiteX0" fmla="*/ 0 w 3142862"/>
              <a:gd name="connsiteY0" fmla="*/ 0 h 2869960"/>
              <a:gd name="connsiteX1" fmla="*/ 3007415 w 3142862"/>
              <a:gd name="connsiteY1" fmla="*/ 55771 h 2869960"/>
              <a:gd name="connsiteX2" fmla="*/ 2879470 w 3142862"/>
              <a:gd name="connsiteY2" fmla="*/ 2334344 h 2869960"/>
              <a:gd name="connsiteX3" fmla="*/ 187196 w 3142862"/>
              <a:gd name="connsiteY3" fmla="*/ 2860388 h 2869960"/>
              <a:gd name="connsiteX4" fmla="*/ 0 w 3142862"/>
              <a:gd name="connsiteY4" fmla="*/ 0 h 2869960"/>
              <a:gd name="connsiteX0" fmla="*/ 0 w 3142862"/>
              <a:gd name="connsiteY0" fmla="*/ 0 h 2875403"/>
              <a:gd name="connsiteX1" fmla="*/ 3007415 w 3142862"/>
              <a:gd name="connsiteY1" fmla="*/ 55771 h 2875403"/>
              <a:gd name="connsiteX2" fmla="*/ 2879470 w 3142862"/>
              <a:gd name="connsiteY2" fmla="*/ 2334344 h 2875403"/>
              <a:gd name="connsiteX3" fmla="*/ 187196 w 3142862"/>
              <a:gd name="connsiteY3" fmla="*/ 2860388 h 2875403"/>
              <a:gd name="connsiteX4" fmla="*/ 0 w 3142862"/>
              <a:gd name="connsiteY4" fmla="*/ 0 h 2875403"/>
              <a:gd name="connsiteX0" fmla="*/ 0 w 3155056"/>
              <a:gd name="connsiteY0" fmla="*/ 0 h 2875403"/>
              <a:gd name="connsiteX1" fmla="*/ 3007415 w 3155056"/>
              <a:gd name="connsiteY1" fmla="*/ 55771 h 2875403"/>
              <a:gd name="connsiteX2" fmla="*/ 2879470 w 3155056"/>
              <a:gd name="connsiteY2" fmla="*/ 2334344 h 2875403"/>
              <a:gd name="connsiteX3" fmla="*/ 187196 w 3155056"/>
              <a:gd name="connsiteY3" fmla="*/ 2860388 h 2875403"/>
              <a:gd name="connsiteX4" fmla="*/ 0 w 3155056"/>
              <a:gd name="connsiteY4" fmla="*/ 0 h 2875403"/>
              <a:gd name="connsiteX0" fmla="*/ 0 w 3111070"/>
              <a:gd name="connsiteY0" fmla="*/ 0 h 2875403"/>
              <a:gd name="connsiteX1" fmla="*/ 3007415 w 3111070"/>
              <a:gd name="connsiteY1" fmla="*/ 55771 h 2875403"/>
              <a:gd name="connsiteX2" fmla="*/ 2879470 w 3111070"/>
              <a:gd name="connsiteY2" fmla="*/ 2334344 h 2875403"/>
              <a:gd name="connsiteX3" fmla="*/ 187196 w 3111070"/>
              <a:gd name="connsiteY3" fmla="*/ 2860388 h 2875403"/>
              <a:gd name="connsiteX4" fmla="*/ 0 w 3111070"/>
              <a:gd name="connsiteY4" fmla="*/ 0 h 2875403"/>
              <a:gd name="connsiteX0" fmla="*/ 0 w 3116300"/>
              <a:gd name="connsiteY0" fmla="*/ 0 h 2875403"/>
              <a:gd name="connsiteX1" fmla="*/ 3007415 w 3116300"/>
              <a:gd name="connsiteY1" fmla="*/ 55771 h 2875403"/>
              <a:gd name="connsiteX2" fmla="*/ 2879470 w 3116300"/>
              <a:gd name="connsiteY2" fmla="*/ 2334344 h 2875403"/>
              <a:gd name="connsiteX3" fmla="*/ 187196 w 3116300"/>
              <a:gd name="connsiteY3" fmla="*/ 2860388 h 2875403"/>
              <a:gd name="connsiteX4" fmla="*/ 0 w 3116300"/>
              <a:gd name="connsiteY4" fmla="*/ 0 h 2875403"/>
              <a:gd name="connsiteX0" fmla="*/ 0 w 3083363"/>
              <a:gd name="connsiteY0" fmla="*/ 0 h 2875403"/>
              <a:gd name="connsiteX1" fmla="*/ 2885378 w 3083363"/>
              <a:gd name="connsiteY1" fmla="*/ 56216 h 2875403"/>
              <a:gd name="connsiteX2" fmla="*/ 2879470 w 3083363"/>
              <a:gd name="connsiteY2" fmla="*/ 2334344 h 2875403"/>
              <a:gd name="connsiteX3" fmla="*/ 187196 w 3083363"/>
              <a:gd name="connsiteY3" fmla="*/ 2860388 h 2875403"/>
              <a:gd name="connsiteX4" fmla="*/ 0 w 3083363"/>
              <a:gd name="connsiteY4" fmla="*/ 0 h 2875403"/>
              <a:gd name="connsiteX0" fmla="*/ 0 w 3096263"/>
              <a:gd name="connsiteY0" fmla="*/ 0 h 2875403"/>
              <a:gd name="connsiteX1" fmla="*/ 2937628 w 3096263"/>
              <a:gd name="connsiteY1" fmla="*/ 51384 h 2875403"/>
              <a:gd name="connsiteX2" fmla="*/ 2879470 w 3096263"/>
              <a:gd name="connsiteY2" fmla="*/ 2334344 h 2875403"/>
              <a:gd name="connsiteX3" fmla="*/ 187196 w 3096263"/>
              <a:gd name="connsiteY3" fmla="*/ 2860388 h 2875403"/>
              <a:gd name="connsiteX4" fmla="*/ 0 w 3096263"/>
              <a:gd name="connsiteY4" fmla="*/ 0 h 2875403"/>
              <a:gd name="connsiteX0" fmla="*/ 0 w 3094279"/>
              <a:gd name="connsiteY0" fmla="*/ 0 h 2875403"/>
              <a:gd name="connsiteX1" fmla="*/ 2930002 w 3094279"/>
              <a:gd name="connsiteY1" fmla="*/ 101565 h 2875403"/>
              <a:gd name="connsiteX2" fmla="*/ 2879470 w 3094279"/>
              <a:gd name="connsiteY2" fmla="*/ 2334344 h 2875403"/>
              <a:gd name="connsiteX3" fmla="*/ 187196 w 3094279"/>
              <a:gd name="connsiteY3" fmla="*/ 2860388 h 2875403"/>
              <a:gd name="connsiteX4" fmla="*/ 0 w 3094279"/>
              <a:gd name="connsiteY4" fmla="*/ 0 h 2875403"/>
              <a:gd name="connsiteX0" fmla="*/ 0 w 3102449"/>
              <a:gd name="connsiteY0" fmla="*/ 0 h 2875403"/>
              <a:gd name="connsiteX1" fmla="*/ 2960524 w 3102449"/>
              <a:gd name="connsiteY1" fmla="*/ 112644 h 2875403"/>
              <a:gd name="connsiteX2" fmla="*/ 2879470 w 3102449"/>
              <a:gd name="connsiteY2" fmla="*/ 2334344 h 2875403"/>
              <a:gd name="connsiteX3" fmla="*/ 187196 w 3102449"/>
              <a:gd name="connsiteY3" fmla="*/ 2860388 h 2875403"/>
              <a:gd name="connsiteX4" fmla="*/ 0 w 3102449"/>
              <a:gd name="connsiteY4" fmla="*/ 0 h 2875403"/>
              <a:gd name="connsiteX0" fmla="*/ 0 w 3104921"/>
              <a:gd name="connsiteY0" fmla="*/ 0 h 2875403"/>
              <a:gd name="connsiteX1" fmla="*/ 2969318 w 3104921"/>
              <a:gd name="connsiteY1" fmla="*/ 139644 h 2875403"/>
              <a:gd name="connsiteX2" fmla="*/ 2879470 w 3104921"/>
              <a:gd name="connsiteY2" fmla="*/ 2334344 h 2875403"/>
              <a:gd name="connsiteX3" fmla="*/ 187196 w 3104921"/>
              <a:gd name="connsiteY3" fmla="*/ 2860388 h 2875403"/>
              <a:gd name="connsiteX4" fmla="*/ 0 w 3104921"/>
              <a:gd name="connsiteY4" fmla="*/ 0 h 2875403"/>
              <a:gd name="connsiteX0" fmla="*/ 0 w 3097647"/>
              <a:gd name="connsiteY0" fmla="*/ 0 h 2875403"/>
              <a:gd name="connsiteX1" fmla="*/ 2942864 w 3097647"/>
              <a:gd name="connsiteY1" fmla="*/ 186902 h 2875403"/>
              <a:gd name="connsiteX2" fmla="*/ 2879470 w 3097647"/>
              <a:gd name="connsiteY2" fmla="*/ 2334344 h 2875403"/>
              <a:gd name="connsiteX3" fmla="*/ 187196 w 3097647"/>
              <a:gd name="connsiteY3" fmla="*/ 2860388 h 2875403"/>
              <a:gd name="connsiteX4" fmla="*/ 0 w 3097647"/>
              <a:gd name="connsiteY4" fmla="*/ 0 h 2875403"/>
              <a:gd name="connsiteX0" fmla="*/ 0 w 3053237"/>
              <a:gd name="connsiteY0" fmla="*/ 0 h 2830026"/>
              <a:gd name="connsiteX1" fmla="*/ 2898454 w 3053237"/>
              <a:gd name="connsiteY1" fmla="*/ 141525 h 2830026"/>
              <a:gd name="connsiteX2" fmla="*/ 2835060 w 3053237"/>
              <a:gd name="connsiteY2" fmla="*/ 2288967 h 2830026"/>
              <a:gd name="connsiteX3" fmla="*/ 142786 w 3053237"/>
              <a:gd name="connsiteY3" fmla="*/ 2815011 h 2830026"/>
              <a:gd name="connsiteX4" fmla="*/ 0 w 3053237"/>
              <a:gd name="connsiteY4" fmla="*/ 0 h 2830026"/>
              <a:gd name="connsiteX0" fmla="*/ 0 w 3002552"/>
              <a:gd name="connsiteY0" fmla="*/ 0 h 2783683"/>
              <a:gd name="connsiteX1" fmla="*/ 2847769 w 3002552"/>
              <a:gd name="connsiteY1" fmla="*/ 95182 h 2783683"/>
              <a:gd name="connsiteX2" fmla="*/ 2784375 w 3002552"/>
              <a:gd name="connsiteY2" fmla="*/ 2242624 h 2783683"/>
              <a:gd name="connsiteX3" fmla="*/ 92101 w 3002552"/>
              <a:gd name="connsiteY3" fmla="*/ 2768668 h 2783683"/>
              <a:gd name="connsiteX4" fmla="*/ 0 w 3002552"/>
              <a:gd name="connsiteY4" fmla="*/ 0 h 2783683"/>
              <a:gd name="connsiteX0" fmla="*/ 0 w 3002552"/>
              <a:gd name="connsiteY0" fmla="*/ 0 h 2780993"/>
              <a:gd name="connsiteX1" fmla="*/ 2847769 w 3002552"/>
              <a:gd name="connsiteY1" fmla="*/ 95182 h 2780993"/>
              <a:gd name="connsiteX2" fmla="*/ 2784375 w 3002552"/>
              <a:gd name="connsiteY2" fmla="*/ 2242624 h 2780993"/>
              <a:gd name="connsiteX3" fmla="*/ 92101 w 3002552"/>
              <a:gd name="connsiteY3" fmla="*/ 2768668 h 2780993"/>
              <a:gd name="connsiteX4" fmla="*/ 0 w 3002552"/>
              <a:gd name="connsiteY4" fmla="*/ 0 h 2780993"/>
              <a:gd name="connsiteX0" fmla="*/ 0 w 3008312"/>
              <a:gd name="connsiteY0" fmla="*/ 0 h 2781844"/>
              <a:gd name="connsiteX1" fmla="*/ 2847769 w 3008312"/>
              <a:gd name="connsiteY1" fmla="*/ 95182 h 2781844"/>
              <a:gd name="connsiteX2" fmla="*/ 2792196 w 3008312"/>
              <a:gd name="connsiteY2" fmla="*/ 2275334 h 2781844"/>
              <a:gd name="connsiteX3" fmla="*/ 92101 w 3008312"/>
              <a:gd name="connsiteY3" fmla="*/ 2768668 h 2781844"/>
              <a:gd name="connsiteX4" fmla="*/ 0 w 3008312"/>
              <a:gd name="connsiteY4" fmla="*/ 0 h 2781844"/>
              <a:gd name="connsiteX0" fmla="*/ 0 w 2989495"/>
              <a:gd name="connsiteY0" fmla="*/ 0 h 2781844"/>
              <a:gd name="connsiteX1" fmla="*/ 2847769 w 2989495"/>
              <a:gd name="connsiteY1" fmla="*/ 95182 h 2781844"/>
              <a:gd name="connsiteX2" fmla="*/ 2792196 w 2989495"/>
              <a:gd name="connsiteY2" fmla="*/ 2275334 h 2781844"/>
              <a:gd name="connsiteX3" fmla="*/ 92101 w 2989495"/>
              <a:gd name="connsiteY3" fmla="*/ 2768668 h 2781844"/>
              <a:gd name="connsiteX4" fmla="*/ 0 w 2989495"/>
              <a:gd name="connsiteY4" fmla="*/ 0 h 2781844"/>
              <a:gd name="connsiteX0" fmla="*/ 0 w 3011870"/>
              <a:gd name="connsiteY0" fmla="*/ 0 h 2781844"/>
              <a:gd name="connsiteX1" fmla="*/ 2847769 w 3011870"/>
              <a:gd name="connsiteY1" fmla="*/ 95182 h 2781844"/>
              <a:gd name="connsiteX2" fmla="*/ 2792196 w 3011870"/>
              <a:gd name="connsiteY2" fmla="*/ 2275334 h 2781844"/>
              <a:gd name="connsiteX3" fmla="*/ 92101 w 3011870"/>
              <a:gd name="connsiteY3" fmla="*/ 2768668 h 2781844"/>
              <a:gd name="connsiteX4" fmla="*/ 0 w 3011870"/>
              <a:gd name="connsiteY4" fmla="*/ 0 h 2781844"/>
              <a:gd name="connsiteX0" fmla="*/ 0 w 3011870"/>
              <a:gd name="connsiteY0" fmla="*/ 0 h 2783262"/>
              <a:gd name="connsiteX1" fmla="*/ 2847769 w 3011870"/>
              <a:gd name="connsiteY1" fmla="*/ 95182 h 2783262"/>
              <a:gd name="connsiteX2" fmla="*/ 2792196 w 3011870"/>
              <a:gd name="connsiteY2" fmla="*/ 2275334 h 2783262"/>
              <a:gd name="connsiteX3" fmla="*/ 92101 w 3011870"/>
              <a:gd name="connsiteY3" fmla="*/ 2768668 h 2783262"/>
              <a:gd name="connsiteX4" fmla="*/ 0 w 3011870"/>
              <a:gd name="connsiteY4" fmla="*/ 0 h 2783262"/>
              <a:gd name="connsiteX0" fmla="*/ 0 w 3011870"/>
              <a:gd name="connsiteY0" fmla="*/ 0 h 2767189"/>
              <a:gd name="connsiteX1" fmla="*/ 2847769 w 3011870"/>
              <a:gd name="connsiteY1" fmla="*/ 95182 h 2767189"/>
              <a:gd name="connsiteX2" fmla="*/ 2792196 w 3011870"/>
              <a:gd name="connsiteY2" fmla="*/ 2275334 h 2767189"/>
              <a:gd name="connsiteX3" fmla="*/ 113833 w 3011870"/>
              <a:gd name="connsiteY3" fmla="*/ 2752010 h 2767189"/>
              <a:gd name="connsiteX4" fmla="*/ 0 w 3011870"/>
              <a:gd name="connsiteY4" fmla="*/ 0 h 2767189"/>
              <a:gd name="connsiteX0" fmla="*/ 0 w 3011870"/>
              <a:gd name="connsiteY0" fmla="*/ 0 h 2764048"/>
              <a:gd name="connsiteX1" fmla="*/ 2847769 w 3011870"/>
              <a:gd name="connsiteY1" fmla="*/ 95182 h 2764048"/>
              <a:gd name="connsiteX2" fmla="*/ 2792196 w 3011870"/>
              <a:gd name="connsiteY2" fmla="*/ 2275334 h 2764048"/>
              <a:gd name="connsiteX3" fmla="*/ 128682 w 3011870"/>
              <a:gd name="connsiteY3" fmla="*/ 2748749 h 2764048"/>
              <a:gd name="connsiteX4" fmla="*/ 0 w 3011870"/>
              <a:gd name="connsiteY4" fmla="*/ 0 h 2764048"/>
              <a:gd name="connsiteX0" fmla="*/ 0 w 3011870"/>
              <a:gd name="connsiteY0" fmla="*/ 0 h 2766482"/>
              <a:gd name="connsiteX1" fmla="*/ 2847769 w 3011870"/>
              <a:gd name="connsiteY1" fmla="*/ 95182 h 2766482"/>
              <a:gd name="connsiteX2" fmla="*/ 2792196 w 3011870"/>
              <a:gd name="connsiteY2" fmla="*/ 2275334 h 2766482"/>
              <a:gd name="connsiteX3" fmla="*/ 118548 w 3011870"/>
              <a:gd name="connsiteY3" fmla="*/ 2751276 h 2766482"/>
              <a:gd name="connsiteX4" fmla="*/ 0 w 3011870"/>
              <a:gd name="connsiteY4" fmla="*/ 0 h 2766482"/>
              <a:gd name="connsiteX0" fmla="*/ 0 w 3011870"/>
              <a:gd name="connsiteY0" fmla="*/ 0 h 2769615"/>
              <a:gd name="connsiteX1" fmla="*/ 2847769 w 3011870"/>
              <a:gd name="connsiteY1" fmla="*/ 95182 h 2769615"/>
              <a:gd name="connsiteX2" fmla="*/ 2792196 w 3011870"/>
              <a:gd name="connsiteY2" fmla="*/ 2275334 h 2769615"/>
              <a:gd name="connsiteX3" fmla="*/ 113120 w 3011870"/>
              <a:gd name="connsiteY3" fmla="*/ 2754527 h 2769615"/>
              <a:gd name="connsiteX4" fmla="*/ 0 w 3011870"/>
              <a:gd name="connsiteY4" fmla="*/ 0 h 276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870" h="2769615">
                <a:moveTo>
                  <a:pt x="0" y="0"/>
                </a:moveTo>
                <a:cubicBezTo>
                  <a:pt x="1127017" y="85961"/>
                  <a:pt x="1845297" y="76592"/>
                  <a:pt x="2847769" y="95182"/>
                </a:cubicBezTo>
                <a:cubicBezTo>
                  <a:pt x="2777291" y="1004083"/>
                  <a:pt x="3289279" y="2013053"/>
                  <a:pt x="2792196" y="2275334"/>
                </a:cubicBezTo>
                <a:cubicBezTo>
                  <a:pt x="2409503" y="2508287"/>
                  <a:pt x="1123783" y="2845055"/>
                  <a:pt x="113120" y="2754527"/>
                </a:cubicBezTo>
                <a:cubicBezTo>
                  <a:pt x="-60175" y="1676365"/>
                  <a:pt x="148001" y="804419"/>
                  <a:pt x="0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15900" dist="114300" dir="4800000" sx="99000" sy="99000" algn="tr" rotWithShape="0">
              <a:prstClr val="black">
                <a:alpha val="41000"/>
              </a:prst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SubTitle_2"/>
          <p:cNvSpPr/>
          <p:nvPr>
            <p:custDataLst>
              <p:tags r:id="rId8"/>
            </p:custDataLst>
          </p:nvPr>
        </p:nvSpPr>
        <p:spPr>
          <a:xfrm rot="772355">
            <a:off x="6426299" y="1882988"/>
            <a:ext cx="4635684" cy="4405877"/>
          </a:xfrm>
          <a:custGeom>
            <a:avLst/>
            <a:gdLst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0 w 2958182"/>
              <a:gd name="connsiteY3" fmla="*/ 2855644 h 2855644"/>
              <a:gd name="connsiteX4" fmla="*/ 0 w 2958182"/>
              <a:gd name="connsiteY4" fmla="*/ 0 h 2855644"/>
              <a:gd name="connsiteX0" fmla="*/ 0 w 2958182"/>
              <a:gd name="connsiteY0" fmla="*/ 0 h 2855644"/>
              <a:gd name="connsiteX1" fmla="*/ 2958182 w 2958182"/>
              <a:gd name="connsiteY1" fmla="*/ 0 h 2855644"/>
              <a:gd name="connsiteX2" fmla="*/ 2958182 w 2958182"/>
              <a:gd name="connsiteY2" fmla="*/ 2855644 h 2855644"/>
              <a:gd name="connsiteX3" fmla="*/ 99227 w 2958182"/>
              <a:gd name="connsiteY3" fmla="*/ 2774555 h 2855644"/>
              <a:gd name="connsiteX4" fmla="*/ 0 w 2958182"/>
              <a:gd name="connsiteY4" fmla="*/ 0 h 2855644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48460 w 3007415"/>
              <a:gd name="connsiteY3" fmla="*/ 2830326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911415"/>
              <a:gd name="connsiteX1" fmla="*/ 3007415 w 3007415"/>
              <a:gd name="connsiteY1" fmla="*/ 55771 h 2911415"/>
              <a:gd name="connsiteX2" fmla="*/ 3007415 w 3007415"/>
              <a:gd name="connsiteY2" fmla="*/ 2911415 h 2911415"/>
              <a:gd name="connsiteX3" fmla="*/ 152810 w 3007415"/>
              <a:gd name="connsiteY3" fmla="*/ 2802085 h 2911415"/>
              <a:gd name="connsiteX4" fmla="*/ 0 w 3007415"/>
              <a:gd name="connsiteY4" fmla="*/ 0 h 2911415"/>
              <a:gd name="connsiteX0" fmla="*/ 0 w 3007415"/>
              <a:gd name="connsiteY0" fmla="*/ 0 h 2802085"/>
              <a:gd name="connsiteX1" fmla="*/ 3007415 w 3007415"/>
              <a:gd name="connsiteY1" fmla="*/ 55771 h 2802085"/>
              <a:gd name="connsiteX2" fmla="*/ 2795981 w 3007415"/>
              <a:gd name="connsiteY2" fmla="*/ 2782473 h 2802085"/>
              <a:gd name="connsiteX3" fmla="*/ 152810 w 3007415"/>
              <a:gd name="connsiteY3" fmla="*/ 2802085 h 2802085"/>
              <a:gd name="connsiteX4" fmla="*/ 0 w 3007415"/>
              <a:gd name="connsiteY4" fmla="*/ 0 h 2802085"/>
              <a:gd name="connsiteX0" fmla="*/ 0 w 3007415"/>
              <a:gd name="connsiteY0" fmla="*/ 0 h 2910528"/>
              <a:gd name="connsiteX1" fmla="*/ 3007415 w 3007415"/>
              <a:gd name="connsiteY1" fmla="*/ 55771 h 2910528"/>
              <a:gd name="connsiteX2" fmla="*/ 2795981 w 3007415"/>
              <a:gd name="connsiteY2" fmla="*/ 2782473 h 2910528"/>
              <a:gd name="connsiteX3" fmla="*/ 152810 w 3007415"/>
              <a:gd name="connsiteY3" fmla="*/ 2802085 h 2910528"/>
              <a:gd name="connsiteX4" fmla="*/ 0 w 3007415"/>
              <a:gd name="connsiteY4" fmla="*/ 0 h 2910528"/>
              <a:gd name="connsiteX0" fmla="*/ 0 w 3016462"/>
              <a:gd name="connsiteY0" fmla="*/ 0 h 2910528"/>
              <a:gd name="connsiteX1" fmla="*/ 3007415 w 3016462"/>
              <a:gd name="connsiteY1" fmla="*/ 55771 h 2910528"/>
              <a:gd name="connsiteX2" fmla="*/ 2795981 w 3016462"/>
              <a:gd name="connsiteY2" fmla="*/ 2782473 h 2910528"/>
              <a:gd name="connsiteX3" fmla="*/ 152810 w 3016462"/>
              <a:gd name="connsiteY3" fmla="*/ 2802085 h 2910528"/>
              <a:gd name="connsiteX4" fmla="*/ 0 w 3016462"/>
              <a:gd name="connsiteY4" fmla="*/ 0 h 2910528"/>
              <a:gd name="connsiteX0" fmla="*/ 0 w 3064249"/>
              <a:gd name="connsiteY0" fmla="*/ 0 h 2898641"/>
              <a:gd name="connsiteX1" fmla="*/ 3007415 w 3064249"/>
              <a:gd name="connsiteY1" fmla="*/ 55771 h 2898641"/>
              <a:gd name="connsiteX2" fmla="*/ 2875643 w 3064249"/>
              <a:gd name="connsiteY2" fmla="*/ 2765832 h 2898641"/>
              <a:gd name="connsiteX3" fmla="*/ 152810 w 3064249"/>
              <a:gd name="connsiteY3" fmla="*/ 2802085 h 2898641"/>
              <a:gd name="connsiteX4" fmla="*/ 0 w 3064249"/>
              <a:gd name="connsiteY4" fmla="*/ 0 h 2898641"/>
              <a:gd name="connsiteX0" fmla="*/ 0 w 3070540"/>
              <a:gd name="connsiteY0" fmla="*/ 0 h 2898641"/>
              <a:gd name="connsiteX1" fmla="*/ 3007415 w 3070540"/>
              <a:gd name="connsiteY1" fmla="*/ 55771 h 2898641"/>
              <a:gd name="connsiteX2" fmla="*/ 2875643 w 3070540"/>
              <a:gd name="connsiteY2" fmla="*/ 2765832 h 2898641"/>
              <a:gd name="connsiteX3" fmla="*/ 152810 w 3070540"/>
              <a:gd name="connsiteY3" fmla="*/ 2802085 h 2898641"/>
              <a:gd name="connsiteX4" fmla="*/ 0 w 3070540"/>
              <a:gd name="connsiteY4" fmla="*/ 0 h 2898641"/>
              <a:gd name="connsiteX0" fmla="*/ 0 w 3050496"/>
              <a:gd name="connsiteY0" fmla="*/ 0 h 2831008"/>
              <a:gd name="connsiteX1" fmla="*/ 3007415 w 3050496"/>
              <a:gd name="connsiteY1" fmla="*/ 55771 h 2831008"/>
              <a:gd name="connsiteX2" fmla="*/ 2844527 w 3050496"/>
              <a:gd name="connsiteY2" fmla="*/ 2655027 h 2831008"/>
              <a:gd name="connsiteX3" fmla="*/ 152810 w 3050496"/>
              <a:gd name="connsiteY3" fmla="*/ 2802085 h 2831008"/>
              <a:gd name="connsiteX4" fmla="*/ 0 w 3050496"/>
              <a:gd name="connsiteY4" fmla="*/ 0 h 2831008"/>
              <a:gd name="connsiteX0" fmla="*/ 0 w 3083026"/>
              <a:gd name="connsiteY0" fmla="*/ 0 h 2802085"/>
              <a:gd name="connsiteX1" fmla="*/ 3007415 w 3083026"/>
              <a:gd name="connsiteY1" fmla="*/ 55771 h 2802085"/>
              <a:gd name="connsiteX2" fmla="*/ 2894153 w 3083026"/>
              <a:gd name="connsiteY2" fmla="*/ 2551842 h 2802085"/>
              <a:gd name="connsiteX3" fmla="*/ 152810 w 3083026"/>
              <a:gd name="connsiteY3" fmla="*/ 2802085 h 2802085"/>
              <a:gd name="connsiteX4" fmla="*/ 0 w 3083026"/>
              <a:gd name="connsiteY4" fmla="*/ 0 h 2802085"/>
              <a:gd name="connsiteX0" fmla="*/ 0 w 3077100"/>
              <a:gd name="connsiteY0" fmla="*/ 0 h 2839147"/>
              <a:gd name="connsiteX1" fmla="*/ 3007415 w 3077100"/>
              <a:gd name="connsiteY1" fmla="*/ 55771 h 2839147"/>
              <a:gd name="connsiteX2" fmla="*/ 2885440 w 3077100"/>
              <a:gd name="connsiteY2" fmla="*/ 2670966 h 2839147"/>
              <a:gd name="connsiteX3" fmla="*/ 152810 w 3077100"/>
              <a:gd name="connsiteY3" fmla="*/ 2802085 h 2839147"/>
              <a:gd name="connsiteX4" fmla="*/ 0 w 3077100"/>
              <a:gd name="connsiteY4" fmla="*/ 0 h 2839147"/>
              <a:gd name="connsiteX0" fmla="*/ 0 w 3084012"/>
              <a:gd name="connsiteY0" fmla="*/ 0 h 2810619"/>
              <a:gd name="connsiteX1" fmla="*/ 3007415 w 3084012"/>
              <a:gd name="connsiteY1" fmla="*/ 55771 h 2810619"/>
              <a:gd name="connsiteX2" fmla="*/ 2895591 w 3084012"/>
              <a:gd name="connsiteY2" fmla="*/ 2605068 h 2810619"/>
              <a:gd name="connsiteX3" fmla="*/ 152810 w 3084012"/>
              <a:gd name="connsiteY3" fmla="*/ 2802085 h 2810619"/>
              <a:gd name="connsiteX4" fmla="*/ 0 w 3084012"/>
              <a:gd name="connsiteY4" fmla="*/ 0 h 2810619"/>
              <a:gd name="connsiteX0" fmla="*/ 0 w 3108841"/>
              <a:gd name="connsiteY0" fmla="*/ 0 h 2802085"/>
              <a:gd name="connsiteX1" fmla="*/ 3007415 w 3108841"/>
              <a:gd name="connsiteY1" fmla="*/ 55771 h 2802085"/>
              <a:gd name="connsiteX2" fmla="*/ 2930854 w 3108841"/>
              <a:gd name="connsiteY2" fmla="*/ 2501276 h 2802085"/>
              <a:gd name="connsiteX3" fmla="*/ 152810 w 3108841"/>
              <a:gd name="connsiteY3" fmla="*/ 2802085 h 2802085"/>
              <a:gd name="connsiteX4" fmla="*/ 0 w 3108841"/>
              <a:gd name="connsiteY4" fmla="*/ 0 h 2802085"/>
              <a:gd name="connsiteX0" fmla="*/ 0 w 3073089"/>
              <a:gd name="connsiteY0" fmla="*/ 0 h 2802085"/>
              <a:gd name="connsiteX1" fmla="*/ 3007415 w 3073089"/>
              <a:gd name="connsiteY1" fmla="*/ 55771 h 2802085"/>
              <a:gd name="connsiteX2" fmla="*/ 2879470 w 3073089"/>
              <a:gd name="connsiteY2" fmla="*/ 2334344 h 2802085"/>
              <a:gd name="connsiteX3" fmla="*/ 152810 w 3073089"/>
              <a:gd name="connsiteY3" fmla="*/ 2802085 h 2802085"/>
              <a:gd name="connsiteX4" fmla="*/ 0 w 3073089"/>
              <a:gd name="connsiteY4" fmla="*/ 0 h 2802085"/>
              <a:gd name="connsiteX0" fmla="*/ 0 w 3142862"/>
              <a:gd name="connsiteY0" fmla="*/ 0 h 2802085"/>
              <a:gd name="connsiteX1" fmla="*/ 3007415 w 3142862"/>
              <a:gd name="connsiteY1" fmla="*/ 55771 h 2802085"/>
              <a:gd name="connsiteX2" fmla="*/ 2879470 w 3142862"/>
              <a:gd name="connsiteY2" fmla="*/ 2334344 h 2802085"/>
              <a:gd name="connsiteX3" fmla="*/ 152810 w 3142862"/>
              <a:gd name="connsiteY3" fmla="*/ 2802085 h 2802085"/>
              <a:gd name="connsiteX4" fmla="*/ 0 w 3142862"/>
              <a:gd name="connsiteY4" fmla="*/ 0 h 2802085"/>
              <a:gd name="connsiteX0" fmla="*/ 0 w 3142862"/>
              <a:gd name="connsiteY0" fmla="*/ 0 h 2860388"/>
              <a:gd name="connsiteX1" fmla="*/ 3007415 w 3142862"/>
              <a:gd name="connsiteY1" fmla="*/ 55771 h 2860388"/>
              <a:gd name="connsiteX2" fmla="*/ 2879470 w 3142862"/>
              <a:gd name="connsiteY2" fmla="*/ 2334344 h 2860388"/>
              <a:gd name="connsiteX3" fmla="*/ 187196 w 3142862"/>
              <a:gd name="connsiteY3" fmla="*/ 2860388 h 2860388"/>
              <a:gd name="connsiteX4" fmla="*/ 0 w 3142862"/>
              <a:gd name="connsiteY4" fmla="*/ 0 h 2860388"/>
              <a:gd name="connsiteX0" fmla="*/ 0 w 3142862"/>
              <a:gd name="connsiteY0" fmla="*/ 0 h 2876373"/>
              <a:gd name="connsiteX1" fmla="*/ 3007415 w 3142862"/>
              <a:gd name="connsiteY1" fmla="*/ 55771 h 2876373"/>
              <a:gd name="connsiteX2" fmla="*/ 2879470 w 3142862"/>
              <a:gd name="connsiteY2" fmla="*/ 2334344 h 2876373"/>
              <a:gd name="connsiteX3" fmla="*/ 187196 w 3142862"/>
              <a:gd name="connsiteY3" fmla="*/ 2860388 h 2876373"/>
              <a:gd name="connsiteX4" fmla="*/ 0 w 3142862"/>
              <a:gd name="connsiteY4" fmla="*/ 0 h 2876373"/>
              <a:gd name="connsiteX0" fmla="*/ 0 w 3142862"/>
              <a:gd name="connsiteY0" fmla="*/ 0 h 2869960"/>
              <a:gd name="connsiteX1" fmla="*/ 3007415 w 3142862"/>
              <a:gd name="connsiteY1" fmla="*/ 55771 h 2869960"/>
              <a:gd name="connsiteX2" fmla="*/ 2879470 w 3142862"/>
              <a:gd name="connsiteY2" fmla="*/ 2334344 h 2869960"/>
              <a:gd name="connsiteX3" fmla="*/ 187196 w 3142862"/>
              <a:gd name="connsiteY3" fmla="*/ 2860388 h 2869960"/>
              <a:gd name="connsiteX4" fmla="*/ 0 w 3142862"/>
              <a:gd name="connsiteY4" fmla="*/ 0 h 2869960"/>
              <a:gd name="connsiteX0" fmla="*/ 0 w 3142862"/>
              <a:gd name="connsiteY0" fmla="*/ 0 h 2875403"/>
              <a:gd name="connsiteX1" fmla="*/ 3007415 w 3142862"/>
              <a:gd name="connsiteY1" fmla="*/ 55771 h 2875403"/>
              <a:gd name="connsiteX2" fmla="*/ 2879470 w 3142862"/>
              <a:gd name="connsiteY2" fmla="*/ 2334344 h 2875403"/>
              <a:gd name="connsiteX3" fmla="*/ 187196 w 3142862"/>
              <a:gd name="connsiteY3" fmla="*/ 2860388 h 2875403"/>
              <a:gd name="connsiteX4" fmla="*/ 0 w 3142862"/>
              <a:gd name="connsiteY4" fmla="*/ 0 h 2875403"/>
              <a:gd name="connsiteX0" fmla="*/ 0 w 3155056"/>
              <a:gd name="connsiteY0" fmla="*/ 0 h 2875403"/>
              <a:gd name="connsiteX1" fmla="*/ 3007415 w 3155056"/>
              <a:gd name="connsiteY1" fmla="*/ 55771 h 2875403"/>
              <a:gd name="connsiteX2" fmla="*/ 2879470 w 3155056"/>
              <a:gd name="connsiteY2" fmla="*/ 2334344 h 2875403"/>
              <a:gd name="connsiteX3" fmla="*/ 187196 w 3155056"/>
              <a:gd name="connsiteY3" fmla="*/ 2860388 h 2875403"/>
              <a:gd name="connsiteX4" fmla="*/ 0 w 3155056"/>
              <a:gd name="connsiteY4" fmla="*/ 0 h 2875403"/>
              <a:gd name="connsiteX0" fmla="*/ 0 w 3111070"/>
              <a:gd name="connsiteY0" fmla="*/ 0 h 2875403"/>
              <a:gd name="connsiteX1" fmla="*/ 3007415 w 3111070"/>
              <a:gd name="connsiteY1" fmla="*/ 55771 h 2875403"/>
              <a:gd name="connsiteX2" fmla="*/ 2879470 w 3111070"/>
              <a:gd name="connsiteY2" fmla="*/ 2334344 h 2875403"/>
              <a:gd name="connsiteX3" fmla="*/ 187196 w 3111070"/>
              <a:gd name="connsiteY3" fmla="*/ 2860388 h 2875403"/>
              <a:gd name="connsiteX4" fmla="*/ 0 w 3111070"/>
              <a:gd name="connsiteY4" fmla="*/ 0 h 2875403"/>
              <a:gd name="connsiteX0" fmla="*/ 0 w 3116300"/>
              <a:gd name="connsiteY0" fmla="*/ 0 h 2875403"/>
              <a:gd name="connsiteX1" fmla="*/ 3007415 w 3116300"/>
              <a:gd name="connsiteY1" fmla="*/ 55771 h 2875403"/>
              <a:gd name="connsiteX2" fmla="*/ 2879470 w 3116300"/>
              <a:gd name="connsiteY2" fmla="*/ 2334344 h 2875403"/>
              <a:gd name="connsiteX3" fmla="*/ 187196 w 3116300"/>
              <a:gd name="connsiteY3" fmla="*/ 2860388 h 2875403"/>
              <a:gd name="connsiteX4" fmla="*/ 0 w 3116300"/>
              <a:gd name="connsiteY4" fmla="*/ 0 h 28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6300" h="2875403">
                <a:moveTo>
                  <a:pt x="0" y="0"/>
                </a:moveTo>
                <a:cubicBezTo>
                  <a:pt x="1127017" y="85961"/>
                  <a:pt x="2004943" y="37181"/>
                  <a:pt x="3007415" y="55771"/>
                </a:cubicBezTo>
                <a:cubicBezTo>
                  <a:pt x="2936937" y="964672"/>
                  <a:pt x="3368549" y="2290401"/>
                  <a:pt x="2879470" y="2334344"/>
                </a:cubicBezTo>
                <a:cubicBezTo>
                  <a:pt x="2708049" y="2614029"/>
                  <a:pt x="1197859" y="2950916"/>
                  <a:pt x="187196" y="2860388"/>
                </a:cubicBezTo>
                <a:cubicBezTo>
                  <a:pt x="13901" y="1782226"/>
                  <a:pt x="148001" y="804419"/>
                  <a:pt x="0" y="0"/>
                </a:cubicBezTo>
                <a:close/>
              </a:path>
            </a:pathLst>
          </a:custGeom>
          <a:solidFill>
            <a:srgbClr val="C5E0B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108000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对特征取均值、最大值、最小值、标准差、计数、</a:t>
            </a:r>
            <a:r>
              <a:rPr lang="en-US" altLang="zh-CN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等统计量；</a:t>
            </a:r>
            <a:endParaRPr lang="en-US" altLang="zh-CN" sz="20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按照一个或多个特征进行分组，并求取各组的统计特征</a:t>
            </a:r>
          </a:p>
          <a:p>
            <a:pPr algn="ctr">
              <a:lnSpc>
                <a:spcPct val="120000"/>
              </a:lnSpc>
            </a:pPr>
            <a:endParaRPr lang="en-US" altLang="zh-CN" sz="1600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6"/>
          <p:cNvSpPr/>
          <p:nvPr>
            <p:custDataLst>
              <p:tags r:id="rId9"/>
            </p:custDataLst>
          </p:nvPr>
        </p:nvSpPr>
        <p:spPr>
          <a:xfrm rot="15558653">
            <a:off x="9276857" y="4746225"/>
            <a:ext cx="516624" cy="2260095"/>
          </a:xfrm>
          <a:custGeom>
            <a:avLst/>
            <a:gdLst>
              <a:gd name="connsiteX0" fmla="*/ 0 w 360040"/>
              <a:gd name="connsiteY0" fmla="*/ 1205112 h 1205112"/>
              <a:gd name="connsiteX1" fmla="*/ 0 w 360040"/>
              <a:gd name="connsiteY1" fmla="*/ 0 h 1205112"/>
              <a:gd name="connsiteX2" fmla="*/ 360040 w 360040"/>
              <a:gd name="connsiteY2" fmla="*/ 1205112 h 1205112"/>
              <a:gd name="connsiteX3" fmla="*/ 0 w 360040"/>
              <a:gd name="connsiteY3" fmla="*/ 1205112 h 1205112"/>
              <a:gd name="connsiteX0" fmla="*/ 0 w 284031"/>
              <a:gd name="connsiteY0" fmla="*/ 1205112 h 1205112"/>
              <a:gd name="connsiteX1" fmla="*/ 0 w 284031"/>
              <a:gd name="connsiteY1" fmla="*/ 0 h 1205112"/>
              <a:gd name="connsiteX2" fmla="*/ 284031 w 284031"/>
              <a:gd name="connsiteY2" fmla="*/ 826409 h 1205112"/>
              <a:gd name="connsiteX3" fmla="*/ 0 w 284031"/>
              <a:gd name="connsiteY3" fmla="*/ 1205112 h 1205112"/>
              <a:gd name="connsiteX0" fmla="*/ 0 w 366580"/>
              <a:gd name="connsiteY0" fmla="*/ 1205112 h 1205112"/>
              <a:gd name="connsiteX1" fmla="*/ 0 w 366580"/>
              <a:gd name="connsiteY1" fmla="*/ 0 h 1205112"/>
              <a:gd name="connsiteX2" fmla="*/ 366580 w 366580"/>
              <a:gd name="connsiteY2" fmla="*/ 963165 h 1205112"/>
              <a:gd name="connsiteX3" fmla="*/ 0 w 366580"/>
              <a:gd name="connsiteY3" fmla="*/ 1205112 h 1205112"/>
              <a:gd name="connsiteX0" fmla="*/ 0 w 366580"/>
              <a:gd name="connsiteY0" fmla="*/ 1205112 h 1205112"/>
              <a:gd name="connsiteX1" fmla="*/ 0 w 366580"/>
              <a:gd name="connsiteY1" fmla="*/ 0 h 1205112"/>
              <a:gd name="connsiteX2" fmla="*/ 366580 w 366580"/>
              <a:gd name="connsiteY2" fmla="*/ 963165 h 1205112"/>
              <a:gd name="connsiteX3" fmla="*/ 0 w 366580"/>
              <a:gd name="connsiteY3" fmla="*/ 1205112 h 120511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0 w 375287"/>
              <a:gd name="connsiteY0" fmla="*/ 1227782 h 1227782"/>
              <a:gd name="connsiteX1" fmla="*/ 8707 w 375287"/>
              <a:gd name="connsiteY1" fmla="*/ 0 h 1227782"/>
              <a:gd name="connsiteX2" fmla="*/ 375287 w 375287"/>
              <a:gd name="connsiteY2" fmla="*/ 963165 h 1227782"/>
              <a:gd name="connsiteX3" fmla="*/ 0 w 375287"/>
              <a:gd name="connsiteY3" fmla="*/ 1227782 h 1227782"/>
              <a:gd name="connsiteX0" fmla="*/ 126017 w 501304"/>
              <a:gd name="connsiteY0" fmla="*/ 1227782 h 1227782"/>
              <a:gd name="connsiteX1" fmla="*/ 134724 w 501304"/>
              <a:gd name="connsiteY1" fmla="*/ 0 h 1227782"/>
              <a:gd name="connsiteX2" fmla="*/ 501304 w 501304"/>
              <a:gd name="connsiteY2" fmla="*/ 963165 h 1227782"/>
              <a:gd name="connsiteX3" fmla="*/ 126017 w 501304"/>
              <a:gd name="connsiteY3" fmla="*/ 1227782 h 1227782"/>
              <a:gd name="connsiteX0" fmla="*/ 129311 w 504598"/>
              <a:gd name="connsiteY0" fmla="*/ 1227782 h 1227782"/>
              <a:gd name="connsiteX1" fmla="*/ 138018 w 504598"/>
              <a:gd name="connsiteY1" fmla="*/ 0 h 1227782"/>
              <a:gd name="connsiteX2" fmla="*/ 504598 w 504598"/>
              <a:gd name="connsiteY2" fmla="*/ 963165 h 1227782"/>
              <a:gd name="connsiteX3" fmla="*/ 129311 w 504598"/>
              <a:gd name="connsiteY3" fmla="*/ 1227782 h 1227782"/>
              <a:gd name="connsiteX0" fmla="*/ 122131 w 497418"/>
              <a:gd name="connsiteY0" fmla="*/ 1406841 h 1406841"/>
              <a:gd name="connsiteX1" fmla="*/ 159583 w 497418"/>
              <a:gd name="connsiteY1" fmla="*/ 0 h 1406841"/>
              <a:gd name="connsiteX2" fmla="*/ 497418 w 497418"/>
              <a:gd name="connsiteY2" fmla="*/ 1142224 h 1406841"/>
              <a:gd name="connsiteX3" fmla="*/ 122131 w 497418"/>
              <a:gd name="connsiteY3" fmla="*/ 1406841 h 1406841"/>
              <a:gd name="connsiteX0" fmla="*/ 134513 w 509800"/>
              <a:gd name="connsiteY0" fmla="*/ 1406841 h 1406841"/>
              <a:gd name="connsiteX1" fmla="*/ 171965 w 509800"/>
              <a:gd name="connsiteY1" fmla="*/ 0 h 1406841"/>
              <a:gd name="connsiteX2" fmla="*/ 509800 w 509800"/>
              <a:gd name="connsiteY2" fmla="*/ 1142224 h 1406841"/>
              <a:gd name="connsiteX3" fmla="*/ 134513 w 509800"/>
              <a:gd name="connsiteY3" fmla="*/ 1406841 h 1406841"/>
              <a:gd name="connsiteX0" fmla="*/ 134513 w 509800"/>
              <a:gd name="connsiteY0" fmla="*/ 1406841 h 1406841"/>
              <a:gd name="connsiteX1" fmla="*/ 171965 w 509800"/>
              <a:gd name="connsiteY1" fmla="*/ 0 h 1406841"/>
              <a:gd name="connsiteX2" fmla="*/ 509800 w 509800"/>
              <a:gd name="connsiteY2" fmla="*/ 1142224 h 1406841"/>
              <a:gd name="connsiteX3" fmla="*/ 134513 w 509800"/>
              <a:gd name="connsiteY3" fmla="*/ 1406841 h 1406841"/>
              <a:gd name="connsiteX0" fmla="*/ 134513 w 403203"/>
              <a:gd name="connsiteY0" fmla="*/ 1406841 h 1406841"/>
              <a:gd name="connsiteX1" fmla="*/ 171965 w 403203"/>
              <a:gd name="connsiteY1" fmla="*/ 0 h 1406841"/>
              <a:gd name="connsiteX2" fmla="*/ 403203 w 403203"/>
              <a:gd name="connsiteY2" fmla="*/ 1117809 h 1406841"/>
              <a:gd name="connsiteX3" fmla="*/ 134513 w 403203"/>
              <a:gd name="connsiteY3" fmla="*/ 1406841 h 1406841"/>
              <a:gd name="connsiteX0" fmla="*/ 134513 w 412457"/>
              <a:gd name="connsiteY0" fmla="*/ 1406841 h 1406841"/>
              <a:gd name="connsiteX1" fmla="*/ 171965 w 412457"/>
              <a:gd name="connsiteY1" fmla="*/ 0 h 1406841"/>
              <a:gd name="connsiteX2" fmla="*/ 412456 w 412457"/>
              <a:gd name="connsiteY2" fmla="*/ 1149013 h 1406841"/>
              <a:gd name="connsiteX3" fmla="*/ 134513 w 412457"/>
              <a:gd name="connsiteY3" fmla="*/ 1406841 h 1406841"/>
              <a:gd name="connsiteX0" fmla="*/ 134513 w 412456"/>
              <a:gd name="connsiteY0" fmla="*/ 1406841 h 1406841"/>
              <a:gd name="connsiteX1" fmla="*/ 171965 w 412456"/>
              <a:gd name="connsiteY1" fmla="*/ 0 h 1406841"/>
              <a:gd name="connsiteX2" fmla="*/ 412456 w 412456"/>
              <a:gd name="connsiteY2" fmla="*/ 1149013 h 1406841"/>
              <a:gd name="connsiteX3" fmla="*/ 134513 w 412456"/>
              <a:gd name="connsiteY3" fmla="*/ 1406841 h 1406841"/>
              <a:gd name="connsiteX0" fmla="*/ 134513 w 412456"/>
              <a:gd name="connsiteY0" fmla="*/ 1406841 h 1406841"/>
              <a:gd name="connsiteX1" fmla="*/ 171965 w 412456"/>
              <a:gd name="connsiteY1" fmla="*/ 0 h 1406841"/>
              <a:gd name="connsiteX2" fmla="*/ 412456 w 412456"/>
              <a:gd name="connsiteY2" fmla="*/ 1149013 h 1406841"/>
              <a:gd name="connsiteX3" fmla="*/ 134513 w 412456"/>
              <a:gd name="connsiteY3" fmla="*/ 1406841 h 1406841"/>
              <a:gd name="connsiteX0" fmla="*/ 140084 w 398701"/>
              <a:gd name="connsiteY0" fmla="*/ 1442880 h 1442880"/>
              <a:gd name="connsiteX1" fmla="*/ 158210 w 398701"/>
              <a:gd name="connsiteY1" fmla="*/ 0 h 1442880"/>
              <a:gd name="connsiteX2" fmla="*/ 398701 w 398701"/>
              <a:gd name="connsiteY2" fmla="*/ 1149013 h 1442880"/>
              <a:gd name="connsiteX3" fmla="*/ 140084 w 398701"/>
              <a:gd name="connsiteY3" fmla="*/ 1442880 h 1442880"/>
              <a:gd name="connsiteX0" fmla="*/ 163454 w 422071"/>
              <a:gd name="connsiteY0" fmla="*/ 1442880 h 1442880"/>
              <a:gd name="connsiteX1" fmla="*/ 181580 w 422071"/>
              <a:gd name="connsiteY1" fmla="*/ 0 h 1442880"/>
              <a:gd name="connsiteX2" fmla="*/ 422071 w 422071"/>
              <a:gd name="connsiteY2" fmla="*/ 1149013 h 1442880"/>
              <a:gd name="connsiteX3" fmla="*/ 163454 w 422071"/>
              <a:gd name="connsiteY3" fmla="*/ 1442880 h 1442880"/>
              <a:gd name="connsiteX0" fmla="*/ 163454 w 422071"/>
              <a:gd name="connsiteY0" fmla="*/ 1442880 h 1442880"/>
              <a:gd name="connsiteX1" fmla="*/ 181580 w 422071"/>
              <a:gd name="connsiteY1" fmla="*/ 0 h 1442880"/>
              <a:gd name="connsiteX2" fmla="*/ 422071 w 422071"/>
              <a:gd name="connsiteY2" fmla="*/ 1149013 h 1442880"/>
              <a:gd name="connsiteX3" fmla="*/ 163454 w 422071"/>
              <a:gd name="connsiteY3" fmla="*/ 1442880 h 144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71" h="1442880">
                <a:moveTo>
                  <a:pt x="163454" y="1442880"/>
                </a:moveTo>
                <a:cubicBezTo>
                  <a:pt x="-176501" y="1226284"/>
                  <a:pt x="107547" y="307905"/>
                  <a:pt x="181580" y="0"/>
                </a:cubicBezTo>
                <a:cubicBezTo>
                  <a:pt x="115191" y="556789"/>
                  <a:pt x="137346" y="827855"/>
                  <a:pt x="422071" y="1149013"/>
                </a:cubicBezTo>
                <a:cubicBezTo>
                  <a:pt x="129579" y="963158"/>
                  <a:pt x="66208" y="1301405"/>
                  <a:pt x="163454" y="1442880"/>
                </a:cubicBezTo>
                <a:close/>
              </a:path>
            </a:pathLst>
          </a:custGeom>
          <a:gradFill flip="none" rotWithShape="1">
            <a:gsLst>
              <a:gs pos="0">
                <a:srgbClr val="66A042"/>
              </a:gs>
              <a:gs pos="50000">
                <a:srgbClr val="81BC5C"/>
              </a:gs>
              <a:gs pos="100000">
                <a:srgbClr val="9AC97D"/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7"/>
          <p:cNvSpPr/>
          <p:nvPr>
            <p:custDataLst>
              <p:tags r:id="rId10"/>
            </p:custDataLst>
          </p:nvPr>
        </p:nvSpPr>
        <p:spPr>
          <a:xfrm rot="20197778">
            <a:off x="5744222" y="1404414"/>
            <a:ext cx="2589835" cy="494778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8"/>
          <p:cNvSpPr/>
          <p:nvPr>
            <p:custDataLst>
              <p:tags r:id="rId11"/>
            </p:custDataLst>
          </p:nvPr>
        </p:nvSpPr>
        <p:spPr>
          <a:xfrm rot="3447252">
            <a:off x="9777895" y="2145164"/>
            <a:ext cx="2690334" cy="494780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220 w 1152348"/>
              <a:gd name="connsiteY0" fmla="*/ 0 h 242604"/>
              <a:gd name="connsiteX1" fmla="*/ 1152348 w 1152348"/>
              <a:gd name="connsiteY1" fmla="*/ 0 h 242604"/>
              <a:gd name="connsiteX2" fmla="*/ 1152348 w 1152348"/>
              <a:gd name="connsiteY2" fmla="*/ 242604 h 242604"/>
              <a:gd name="connsiteX3" fmla="*/ 220 w 1152348"/>
              <a:gd name="connsiteY3" fmla="*/ 242604 h 242604"/>
              <a:gd name="connsiteX4" fmla="*/ 0 w 1152348"/>
              <a:gd name="connsiteY4" fmla="*/ 216390 h 242604"/>
              <a:gd name="connsiteX5" fmla="*/ 220 w 1152348"/>
              <a:gd name="connsiteY5" fmla="*/ 0 h 242604"/>
              <a:gd name="connsiteX0" fmla="*/ 85407 w 1237535"/>
              <a:gd name="connsiteY0" fmla="*/ 0 h 242604"/>
              <a:gd name="connsiteX1" fmla="*/ 1237535 w 1237535"/>
              <a:gd name="connsiteY1" fmla="*/ 0 h 242604"/>
              <a:gd name="connsiteX2" fmla="*/ 1237535 w 1237535"/>
              <a:gd name="connsiteY2" fmla="*/ 242604 h 242604"/>
              <a:gd name="connsiteX3" fmla="*/ 85407 w 1237535"/>
              <a:gd name="connsiteY3" fmla="*/ 242604 h 242604"/>
              <a:gd name="connsiteX4" fmla="*/ 85187 w 1237535"/>
              <a:gd name="connsiteY4" fmla="*/ 216390 h 242604"/>
              <a:gd name="connsiteX5" fmla="*/ 85187 w 1237535"/>
              <a:gd name="connsiteY5" fmla="*/ 105258 h 242604"/>
              <a:gd name="connsiteX6" fmla="*/ 85407 w 1237535"/>
              <a:gd name="connsiteY6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06409 w 1258757"/>
              <a:gd name="connsiteY5" fmla="*/ 105258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56923 w 1258757"/>
              <a:gd name="connsiteY5" fmla="*/ 105259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50844 w 1258757"/>
              <a:gd name="connsiteY7" fmla="*/ 56429 h 242604"/>
              <a:gd name="connsiteX8" fmla="*/ 106629 w 1258757"/>
              <a:gd name="connsiteY8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106409 w 1258757"/>
              <a:gd name="connsiteY7" fmla="*/ 81686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82180 w 1258757"/>
              <a:gd name="connsiteY5" fmla="*/ 167559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6443 w 1258757"/>
              <a:gd name="connsiteY2" fmla="*/ 42958 h 242604"/>
              <a:gd name="connsiteX3" fmla="*/ 1258757 w 1258757"/>
              <a:gd name="connsiteY3" fmla="*/ 242604 h 242604"/>
              <a:gd name="connsiteX4" fmla="*/ 106629 w 1258757"/>
              <a:gd name="connsiteY4" fmla="*/ 242604 h 242604"/>
              <a:gd name="connsiteX5" fmla="*/ 106409 w 1258757"/>
              <a:gd name="connsiteY5" fmla="*/ 216390 h 242604"/>
              <a:gd name="connsiteX6" fmla="*/ 182180 w 1258757"/>
              <a:gd name="connsiteY6" fmla="*/ 167559 h 242604"/>
              <a:gd name="connsiteX7" fmla="*/ 128299 w 1258757"/>
              <a:gd name="connsiteY7" fmla="*/ 117046 h 242604"/>
              <a:gd name="connsiteX8" fmla="*/ 97990 w 1258757"/>
              <a:gd name="connsiteY8" fmla="*/ 90105 h 242604"/>
              <a:gd name="connsiteX9" fmla="*/ 50844 w 1258757"/>
              <a:gd name="connsiteY9" fmla="*/ 56429 h 242604"/>
              <a:gd name="connsiteX10" fmla="*/ 106629 w 1258757"/>
              <a:gd name="connsiteY10" fmla="*/ 0 h 242604"/>
              <a:gd name="connsiteX0" fmla="*/ 106629 w 1343417"/>
              <a:gd name="connsiteY0" fmla="*/ 0 h 242604"/>
              <a:gd name="connsiteX1" fmla="*/ 1258757 w 1343417"/>
              <a:gd name="connsiteY1" fmla="*/ 0 h 242604"/>
              <a:gd name="connsiteX2" fmla="*/ 1256443 w 1343417"/>
              <a:gd name="connsiteY2" fmla="*/ 42958 h 242604"/>
              <a:gd name="connsiteX3" fmla="*/ 1256443 w 1343417"/>
              <a:gd name="connsiteY3" fmla="*/ 86737 h 242604"/>
              <a:gd name="connsiteX4" fmla="*/ 1258757 w 1343417"/>
              <a:gd name="connsiteY4" fmla="*/ 242604 h 242604"/>
              <a:gd name="connsiteX5" fmla="*/ 106629 w 1343417"/>
              <a:gd name="connsiteY5" fmla="*/ 242604 h 242604"/>
              <a:gd name="connsiteX6" fmla="*/ 106409 w 1343417"/>
              <a:gd name="connsiteY6" fmla="*/ 216390 h 242604"/>
              <a:gd name="connsiteX7" fmla="*/ 182180 w 1343417"/>
              <a:gd name="connsiteY7" fmla="*/ 167559 h 242604"/>
              <a:gd name="connsiteX8" fmla="*/ 128299 w 1343417"/>
              <a:gd name="connsiteY8" fmla="*/ 117046 h 242604"/>
              <a:gd name="connsiteX9" fmla="*/ 97990 w 1343417"/>
              <a:gd name="connsiteY9" fmla="*/ 90105 h 242604"/>
              <a:gd name="connsiteX10" fmla="*/ 50844 w 1343417"/>
              <a:gd name="connsiteY10" fmla="*/ 56429 h 242604"/>
              <a:gd name="connsiteX11" fmla="*/ 106629 w 1343417"/>
              <a:gd name="connsiteY11" fmla="*/ 0 h 242604"/>
              <a:gd name="connsiteX0" fmla="*/ 106629 w 1354171"/>
              <a:gd name="connsiteY0" fmla="*/ 0 h 242604"/>
              <a:gd name="connsiteX1" fmla="*/ 1258757 w 1354171"/>
              <a:gd name="connsiteY1" fmla="*/ 0 h 242604"/>
              <a:gd name="connsiteX2" fmla="*/ 1256443 w 1354171"/>
              <a:gd name="connsiteY2" fmla="*/ 42958 h 242604"/>
              <a:gd name="connsiteX3" fmla="*/ 1256443 w 1354171"/>
              <a:gd name="connsiteY3" fmla="*/ 86737 h 242604"/>
              <a:gd name="connsiteX4" fmla="*/ 1286751 w 1354171"/>
              <a:gd name="connsiteY4" fmla="*/ 123780 h 242604"/>
              <a:gd name="connsiteX5" fmla="*/ 1258757 w 1354171"/>
              <a:gd name="connsiteY5" fmla="*/ 242604 h 242604"/>
              <a:gd name="connsiteX6" fmla="*/ 106629 w 1354171"/>
              <a:gd name="connsiteY6" fmla="*/ 242604 h 242604"/>
              <a:gd name="connsiteX7" fmla="*/ 106409 w 1354171"/>
              <a:gd name="connsiteY7" fmla="*/ 216390 h 242604"/>
              <a:gd name="connsiteX8" fmla="*/ 182180 w 1354171"/>
              <a:gd name="connsiteY8" fmla="*/ 167559 h 242604"/>
              <a:gd name="connsiteX9" fmla="*/ 128299 w 1354171"/>
              <a:gd name="connsiteY9" fmla="*/ 117046 h 242604"/>
              <a:gd name="connsiteX10" fmla="*/ 97990 w 1354171"/>
              <a:gd name="connsiteY10" fmla="*/ 90105 h 242604"/>
              <a:gd name="connsiteX11" fmla="*/ 50844 w 1354171"/>
              <a:gd name="connsiteY11" fmla="*/ 56429 h 242604"/>
              <a:gd name="connsiteX12" fmla="*/ 106629 w 1354171"/>
              <a:gd name="connsiteY12" fmla="*/ 0 h 242604"/>
              <a:gd name="connsiteX0" fmla="*/ 106629 w 1370394"/>
              <a:gd name="connsiteY0" fmla="*/ 0 h 242604"/>
              <a:gd name="connsiteX1" fmla="*/ 1258757 w 1370394"/>
              <a:gd name="connsiteY1" fmla="*/ 0 h 242604"/>
              <a:gd name="connsiteX2" fmla="*/ 1256443 w 1370394"/>
              <a:gd name="connsiteY2" fmla="*/ 42958 h 242604"/>
              <a:gd name="connsiteX3" fmla="*/ 1256443 w 1370394"/>
              <a:gd name="connsiteY3" fmla="*/ 86737 h 242604"/>
              <a:gd name="connsiteX4" fmla="*/ 1286751 w 1370394"/>
              <a:gd name="connsiteY4" fmla="*/ 123780 h 242604"/>
              <a:gd name="connsiteX5" fmla="*/ 1328847 w 1370394"/>
              <a:gd name="connsiteY5" fmla="*/ 169243 h 242604"/>
              <a:gd name="connsiteX6" fmla="*/ 1258757 w 1370394"/>
              <a:gd name="connsiteY6" fmla="*/ 242604 h 242604"/>
              <a:gd name="connsiteX7" fmla="*/ 106629 w 1370394"/>
              <a:gd name="connsiteY7" fmla="*/ 242604 h 242604"/>
              <a:gd name="connsiteX8" fmla="*/ 106409 w 1370394"/>
              <a:gd name="connsiteY8" fmla="*/ 216390 h 242604"/>
              <a:gd name="connsiteX9" fmla="*/ 182180 w 1370394"/>
              <a:gd name="connsiteY9" fmla="*/ 167559 h 242604"/>
              <a:gd name="connsiteX10" fmla="*/ 128299 w 1370394"/>
              <a:gd name="connsiteY10" fmla="*/ 117046 h 242604"/>
              <a:gd name="connsiteX11" fmla="*/ 97990 w 1370394"/>
              <a:gd name="connsiteY11" fmla="*/ 90105 h 242604"/>
              <a:gd name="connsiteX12" fmla="*/ 50844 w 1370394"/>
              <a:gd name="connsiteY12" fmla="*/ 56429 h 242604"/>
              <a:gd name="connsiteX13" fmla="*/ 106629 w 1370394"/>
              <a:gd name="connsiteY13" fmla="*/ 0 h 242604"/>
              <a:gd name="connsiteX0" fmla="*/ 106629 w 1375326"/>
              <a:gd name="connsiteY0" fmla="*/ 0 h 242894"/>
              <a:gd name="connsiteX1" fmla="*/ 1258757 w 1375326"/>
              <a:gd name="connsiteY1" fmla="*/ 0 h 242894"/>
              <a:gd name="connsiteX2" fmla="*/ 1256443 w 1375326"/>
              <a:gd name="connsiteY2" fmla="*/ 42958 h 242894"/>
              <a:gd name="connsiteX3" fmla="*/ 1256443 w 1375326"/>
              <a:gd name="connsiteY3" fmla="*/ 86737 h 242894"/>
              <a:gd name="connsiteX4" fmla="*/ 1286751 w 1375326"/>
              <a:gd name="connsiteY4" fmla="*/ 123780 h 242894"/>
              <a:gd name="connsiteX5" fmla="*/ 1328847 w 1375326"/>
              <a:gd name="connsiteY5" fmla="*/ 169243 h 242894"/>
              <a:gd name="connsiteX6" fmla="*/ 1344000 w 1375326"/>
              <a:gd name="connsiteY6" fmla="*/ 234911 h 242894"/>
              <a:gd name="connsiteX7" fmla="*/ 1258757 w 1375326"/>
              <a:gd name="connsiteY7" fmla="*/ 242604 h 242894"/>
              <a:gd name="connsiteX8" fmla="*/ 106629 w 1375326"/>
              <a:gd name="connsiteY8" fmla="*/ 242604 h 242894"/>
              <a:gd name="connsiteX9" fmla="*/ 106409 w 1375326"/>
              <a:gd name="connsiteY9" fmla="*/ 216390 h 242894"/>
              <a:gd name="connsiteX10" fmla="*/ 182180 w 1375326"/>
              <a:gd name="connsiteY10" fmla="*/ 167559 h 242894"/>
              <a:gd name="connsiteX11" fmla="*/ 128299 w 1375326"/>
              <a:gd name="connsiteY11" fmla="*/ 117046 h 242894"/>
              <a:gd name="connsiteX12" fmla="*/ 97990 w 1375326"/>
              <a:gd name="connsiteY12" fmla="*/ 90105 h 242894"/>
              <a:gd name="connsiteX13" fmla="*/ 50844 w 1375326"/>
              <a:gd name="connsiteY13" fmla="*/ 56429 h 242894"/>
              <a:gd name="connsiteX14" fmla="*/ 106629 w 1375326"/>
              <a:gd name="connsiteY14" fmla="*/ 0 h 24289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86751 w 1358377"/>
              <a:gd name="connsiteY4" fmla="*/ 123780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90119 w 1358377"/>
              <a:gd name="connsiteY2" fmla="*/ 39590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8377" h="242604">
                <a:moveTo>
                  <a:pt x="106629" y="0"/>
                </a:moveTo>
                <a:lnTo>
                  <a:pt x="1258757" y="0"/>
                </a:lnTo>
                <a:lnTo>
                  <a:pt x="1290119" y="39590"/>
                </a:lnTo>
                <a:cubicBezTo>
                  <a:pt x="1289733" y="54046"/>
                  <a:pt x="1256057" y="53463"/>
                  <a:pt x="1256443" y="86737"/>
                </a:cubicBezTo>
                <a:cubicBezTo>
                  <a:pt x="1261494" y="100207"/>
                  <a:pt x="1257740" y="92750"/>
                  <a:pt x="1258126" y="118728"/>
                </a:cubicBezTo>
                <a:cubicBezTo>
                  <a:pt x="1270193" y="132479"/>
                  <a:pt x="1333513" y="149439"/>
                  <a:pt x="1328847" y="169243"/>
                </a:cubicBezTo>
                <a:cubicBezTo>
                  <a:pt x="1338388" y="187765"/>
                  <a:pt x="1308535" y="199110"/>
                  <a:pt x="1296853" y="211337"/>
                </a:cubicBezTo>
                <a:cubicBezTo>
                  <a:pt x="1285171" y="223564"/>
                  <a:pt x="1464985" y="241322"/>
                  <a:pt x="1258757" y="242604"/>
                </a:cubicBezTo>
                <a:lnTo>
                  <a:pt x="106629" y="242604"/>
                </a:lnTo>
                <a:cubicBezTo>
                  <a:pt x="106556" y="233866"/>
                  <a:pt x="106482" y="225128"/>
                  <a:pt x="106409" y="216390"/>
                </a:cubicBezTo>
                <a:cubicBezTo>
                  <a:pt x="109459" y="205566"/>
                  <a:pt x="173761" y="186081"/>
                  <a:pt x="182180" y="167559"/>
                </a:cubicBezTo>
                <a:cubicBezTo>
                  <a:pt x="190599" y="149037"/>
                  <a:pt x="131386" y="133042"/>
                  <a:pt x="128299" y="117046"/>
                </a:cubicBezTo>
                <a:cubicBezTo>
                  <a:pt x="125212" y="101050"/>
                  <a:pt x="115670" y="98243"/>
                  <a:pt x="97990" y="90105"/>
                </a:cubicBezTo>
                <a:cubicBezTo>
                  <a:pt x="80310" y="81967"/>
                  <a:pt x="50807" y="70043"/>
                  <a:pt x="50844" y="56429"/>
                </a:cubicBezTo>
                <a:cubicBezTo>
                  <a:pt x="50881" y="38886"/>
                  <a:pt x="-94690" y="9405"/>
                  <a:pt x="106629" y="0"/>
                </a:cubicBezTo>
                <a:close/>
              </a:path>
            </a:pathLst>
          </a:custGeom>
          <a:solidFill>
            <a:sysClr val="window" lastClr="FFFFFF">
              <a:lumMod val="85000"/>
              <a:alpha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fr-FR" sz="18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PageTitle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76C986-8CD7-4A8C-8F04-BD9756C68C37}"/>
              </a:ext>
            </a:extLst>
          </p:cNvPr>
          <p:cNvSpPr txBox="1"/>
          <p:nvPr/>
        </p:nvSpPr>
        <p:spPr>
          <a:xfrm rot="21103305">
            <a:off x="1821766" y="12157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交叉特征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93B92-3283-43D3-99AB-958C4C1C7339}"/>
              </a:ext>
            </a:extLst>
          </p:cNvPr>
          <p:cNvSpPr txBox="1"/>
          <p:nvPr/>
        </p:nvSpPr>
        <p:spPr>
          <a:xfrm rot="893910">
            <a:off x="8502439" y="13594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组合特征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9AE3DF-1045-4104-814E-2F265992A35B}"/>
              </a:ext>
            </a:extLst>
          </p:cNvPr>
          <p:cNvSpPr/>
          <p:nvPr/>
        </p:nvSpPr>
        <p:spPr>
          <a:xfrm>
            <a:off x="3836865" y="4601909"/>
            <a:ext cx="3920913" cy="2041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业务特征</a:t>
            </a:r>
            <a:endParaRPr lang="en-US" altLang="zh-CN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带看次数与浏览次数比值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成交面积与供应面积比值等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66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_1">
            <a:extLst>
              <a:ext uri="{FF2B5EF4-FFF2-40B4-BE49-F238E27FC236}">
                <a16:creationId xmlns:a16="http://schemas.microsoft.com/office/drawing/2014/main" id="{2C42B4DF-B84C-4C1C-9E00-F228F37ACE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0" y="3937001"/>
            <a:ext cx="3060700" cy="3651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MH_Other_2">
            <a:extLst>
              <a:ext uri="{FF2B5EF4-FFF2-40B4-BE49-F238E27FC236}">
                <a16:creationId xmlns:a16="http://schemas.microsoft.com/office/drawing/2014/main" id="{EC4139BD-58DE-4068-AE2D-A31FD1C1825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607300" y="3598863"/>
            <a:ext cx="3060700" cy="365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BD7F2E14-C370-456E-A70E-4DB2C6DA0FD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7578576">
            <a:off x="4227418" y="2927097"/>
            <a:ext cx="2102873" cy="1272004"/>
          </a:xfrm>
          <a:custGeom>
            <a:avLst/>
            <a:gdLst/>
            <a:ahLst/>
            <a:cxnLst/>
            <a:rect l="l" t="t" r="r" b="b"/>
            <a:pathLst>
              <a:path w="3440880" h="2081906">
                <a:moveTo>
                  <a:pt x="3440880" y="961297"/>
                </a:moveTo>
                <a:lnTo>
                  <a:pt x="2891543" y="1194209"/>
                </a:lnTo>
                <a:cubicBezTo>
                  <a:pt x="2701588" y="808306"/>
                  <a:pt x="2347568" y="513519"/>
                  <a:pt x="1900886" y="415768"/>
                </a:cubicBezTo>
                <a:cubicBezTo>
                  <a:pt x="1101852" y="240910"/>
                  <a:pt x="308885" y="762762"/>
                  <a:pt x="129748" y="1581355"/>
                </a:cubicBezTo>
                <a:cubicBezTo>
                  <a:pt x="104339" y="1697460"/>
                  <a:pt x="92644" y="1813298"/>
                  <a:pt x="95053" y="1927042"/>
                </a:cubicBezTo>
                <a:lnTo>
                  <a:pt x="97910" y="1999727"/>
                </a:lnTo>
                <a:cubicBezTo>
                  <a:pt x="98463" y="2027324"/>
                  <a:pt x="100942" y="2054702"/>
                  <a:pt x="104186" y="2081906"/>
                </a:cubicBezTo>
                <a:lnTo>
                  <a:pt x="97658" y="2027742"/>
                </a:lnTo>
                <a:lnTo>
                  <a:pt x="0" y="1797410"/>
                </a:lnTo>
                <a:lnTo>
                  <a:pt x="13675" y="1579391"/>
                </a:lnTo>
                <a:lnTo>
                  <a:pt x="72076" y="1206588"/>
                </a:lnTo>
                <a:lnTo>
                  <a:pt x="249086" y="813208"/>
                </a:lnTo>
                <a:lnTo>
                  <a:pt x="699835" y="354698"/>
                </a:lnTo>
                <a:lnTo>
                  <a:pt x="747029" y="390891"/>
                </a:lnTo>
                <a:cubicBezTo>
                  <a:pt x="1114571" y="96546"/>
                  <a:pt x="1589835" y="-44447"/>
                  <a:pt x="2070027" y="12378"/>
                </a:cubicBezTo>
                <a:cubicBezTo>
                  <a:pt x="2659198" y="82098"/>
                  <a:pt x="3171648" y="439655"/>
                  <a:pt x="3440880" y="961297"/>
                </a:cubicBezTo>
                <a:close/>
              </a:path>
            </a:pathLst>
          </a:cu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B658BC5E-28E0-497B-BFB2-BF93BE91D40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rot="17578576">
            <a:off x="4079252" y="2779433"/>
            <a:ext cx="2303358" cy="1308695"/>
          </a:xfrm>
          <a:custGeom>
            <a:avLst/>
            <a:gdLst/>
            <a:ahLst/>
            <a:cxnLst/>
            <a:rect l="l" t="t" r="r" b="b"/>
            <a:pathLst>
              <a:path w="5022717" h="2854509">
                <a:moveTo>
                  <a:pt x="5022717" y="1184507"/>
                </a:moveTo>
                <a:lnTo>
                  <a:pt x="4714007" y="2854509"/>
                </a:lnTo>
                <a:lnTo>
                  <a:pt x="3299038" y="1915323"/>
                </a:lnTo>
                <a:lnTo>
                  <a:pt x="3803232" y="1701552"/>
                </a:lnTo>
                <a:cubicBezTo>
                  <a:pt x="3562338" y="1134599"/>
                  <a:pt x="3066325" y="693643"/>
                  <a:pt x="2428573" y="554079"/>
                </a:cubicBezTo>
                <a:cubicBezTo>
                  <a:pt x="1363729" y="321052"/>
                  <a:pt x="306971" y="1016504"/>
                  <a:pt x="68241" y="2107414"/>
                </a:cubicBezTo>
                <a:cubicBezTo>
                  <a:pt x="18868" y="2333024"/>
                  <a:pt x="8351" y="2557878"/>
                  <a:pt x="34176" y="2774480"/>
                </a:cubicBezTo>
                <a:cubicBezTo>
                  <a:pt x="-73420" y="2148278"/>
                  <a:pt x="74250" y="1495420"/>
                  <a:pt x="460103" y="969762"/>
                </a:cubicBezTo>
                <a:cubicBezTo>
                  <a:pt x="966350" y="280089"/>
                  <a:pt x="1804377" y="-84044"/>
                  <a:pt x="2653981" y="16495"/>
                </a:cubicBezTo>
                <a:cubicBezTo>
                  <a:pt x="3480110" y="114255"/>
                  <a:pt x="4193051" y="636675"/>
                  <a:pt x="4535198" y="1391208"/>
                </a:cubicBezTo>
                <a:close/>
              </a:path>
            </a:pathLst>
          </a:cu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path path="circle">
              <a:fillToRect t="100000" r="100000"/>
            </a:path>
            <a:tileRect l="-100000" b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3407079C-C359-4F92-B10F-F20C327533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flipH="1">
            <a:off x="5585555" y="2336943"/>
            <a:ext cx="806733" cy="416435"/>
          </a:xfrm>
          <a:prstGeom prst="parallelogram">
            <a:avLst>
              <a:gd name="adj" fmla="val 148256"/>
            </a:avLst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07341552-0399-4DFE-A7FB-49659B30A3EB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564740" y="2753378"/>
            <a:ext cx="826472" cy="431337"/>
          </a:xfrm>
          <a:prstGeom prst="parallelogram">
            <a:avLst>
              <a:gd name="adj" fmla="val 148256"/>
            </a:avLst>
          </a:prstGeom>
          <a:gradFill flip="none"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MH_Other_7">
            <a:extLst>
              <a:ext uri="{FF2B5EF4-FFF2-40B4-BE49-F238E27FC236}">
                <a16:creationId xmlns:a16="http://schemas.microsoft.com/office/drawing/2014/main" id="{F28EFB22-87FA-4246-8A64-0538A4E4123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6778576">
            <a:off x="5996571" y="3279945"/>
            <a:ext cx="2090946" cy="987682"/>
          </a:xfrm>
          <a:custGeom>
            <a:avLst/>
            <a:gdLst/>
            <a:ahLst/>
            <a:cxnLst/>
            <a:rect l="l" t="t" r="r" b="b"/>
            <a:pathLst>
              <a:path w="2788517" h="1316991">
                <a:moveTo>
                  <a:pt x="0" y="1261585"/>
                </a:moveTo>
                <a:lnTo>
                  <a:pt x="43621" y="983125"/>
                </a:lnTo>
                <a:lnTo>
                  <a:pt x="187849" y="662600"/>
                </a:lnTo>
                <a:lnTo>
                  <a:pt x="555118" y="289007"/>
                </a:lnTo>
                <a:lnTo>
                  <a:pt x="593572" y="318497"/>
                </a:lnTo>
                <a:cubicBezTo>
                  <a:pt x="893044" y="78665"/>
                  <a:pt x="1280289" y="-36215"/>
                  <a:pt x="1671548" y="10085"/>
                </a:cubicBezTo>
                <a:cubicBezTo>
                  <a:pt x="2151604" y="66893"/>
                  <a:pt x="2569147" y="358230"/>
                  <a:pt x="2788517" y="783263"/>
                </a:cubicBezTo>
                <a:lnTo>
                  <a:pt x="2340919" y="973039"/>
                </a:lnTo>
                <a:cubicBezTo>
                  <a:pt x="2186143" y="658606"/>
                  <a:pt x="1897688" y="418414"/>
                  <a:pt x="1533733" y="338767"/>
                </a:cubicBezTo>
                <a:cubicBezTo>
                  <a:pt x="882681" y="196293"/>
                  <a:pt x="236573" y="621497"/>
                  <a:pt x="90612" y="1288485"/>
                </a:cubicBezTo>
                <a:lnTo>
                  <a:pt x="86054" y="1316991"/>
                </a:ln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MH_Other_8">
            <a:extLst>
              <a:ext uri="{FF2B5EF4-FFF2-40B4-BE49-F238E27FC236}">
                <a16:creationId xmlns:a16="http://schemas.microsoft.com/office/drawing/2014/main" id="{F36259DA-0034-436A-959A-407E17AB1AD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 rot="6778576">
            <a:off x="5810246" y="3188466"/>
            <a:ext cx="2301479" cy="1308866"/>
          </a:xfrm>
          <a:custGeom>
            <a:avLst/>
            <a:gdLst/>
            <a:ahLst/>
            <a:cxnLst/>
            <a:rect l="l" t="t" r="r" b="b"/>
            <a:pathLst>
              <a:path w="3069287" h="1745263">
                <a:moveTo>
                  <a:pt x="157" y="1464603"/>
                </a:moveTo>
                <a:cubicBezTo>
                  <a:pt x="-4415" y="1156390"/>
                  <a:pt x="91112" y="849810"/>
                  <a:pt x="279680" y="592918"/>
                </a:cubicBezTo>
                <a:cubicBezTo>
                  <a:pt x="589203" y="171248"/>
                  <a:pt x="1101577" y="-51385"/>
                  <a:pt x="1621029" y="10085"/>
                </a:cubicBezTo>
                <a:cubicBezTo>
                  <a:pt x="2126129" y="69856"/>
                  <a:pt x="2562025" y="389266"/>
                  <a:pt x="2771215" y="850593"/>
                </a:cubicBezTo>
                <a:lnTo>
                  <a:pt x="3069287" y="724214"/>
                </a:lnTo>
                <a:lnTo>
                  <a:pt x="2880540" y="1745263"/>
                </a:lnTo>
                <a:lnTo>
                  <a:pt x="2015420" y="1171039"/>
                </a:lnTo>
                <a:lnTo>
                  <a:pt x="2323687" y="1040338"/>
                </a:lnTo>
                <a:cubicBezTo>
                  <a:pt x="2176403" y="693700"/>
                  <a:pt x="1873138" y="424097"/>
                  <a:pt x="1483213" y="338767"/>
                </a:cubicBezTo>
                <a:cubicBezTo>
                  <a:pt x="832162" y="196293"/>
                  <a:pt x="186055" y="621496"/>
                  <a:pt x="40094" y="1288485"/>
                </a:cubicBezTo>
                <a:cubicBezTo>
                  <a:pt x="30695" y="1331434"/>
                  <a:pt x="23599" y="1374338"/>
                  <a:pt x="19551" y="1417149"/>
                </a:cubicBezTo>
                <a:lnTo>
                  <a:pt x="10745" y="1411479"/>
                </a:lnTo>
                <a:close/>
              </a:path>
            </a:pathLst>
          </a:cu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MH_Other_9">
            <a:extLst>
              <a:ext uri="{FF2B5EF4-FFF2-40B4-BE49-F238E27FC236}">
                <a16:creationId xmlns:a16="http://schemas.microsoft.com/office/drawing/2014/main" id="{6C81645C-4D2D-4319-9213-86511AA8A10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0800000" flipH="1">
            <a:off x="5799716" y="4522544"/>
            <a:ext cx="806839" cy="416316"/>
          </a:xfrm>
          <a:prstGeom prst="parallelogram">
            <a:avLst>
              <a:gd name="adj" fmla="val 148256"/>
            </a:avLst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MH_Other_10">
            <a:extLst>
              <a:ext uri="{FF2B5EF4-FFF2-40B4-BE49-F238E27FC236}">
                <a16:creationId xmlns:a16="http://schemas.microsoft.com/office/drawing/2014/main" id="{C6018349-2B60-4229-991C-B0C0D2D530BC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 rot="10800000">
            <a:off x="5800791" y="4091331"/>
            <a:ext cx="826580" cy="431214"/>
          </a:xfrm>
          <a:prstGeom prst="parallelogram">
            <a:avLst>
              <a:gd name="adj" fmla="val 148256"/>
            </a:avLst>
          </a:prstGeom>
          <a:gradFill flip="none" rotWithShape="1">
            <a:gsLst>
              <a:gs pos="27000">
                <a:srgbClr val="FF7711"/>
              </a:gs>
              <a:gs pos="59000">
                <a:srgbClr val="FFAA01"/>
              </a:gs>
              <a:gs pos="100000">
                <a:srgbClr val="FECE02"/>
              </a:gs>
              <a:gs pos="0">
                <a:srgbClr val="C73E01"/>
              </a:gs>
              <a:gs pos="80000">
                <a:srgbClr val="FFC000"/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148" name="MH_SubTitle_1">
            <a:extLst>
              <a:ext uri="{FF2B5EF4-FFF2-40B4-BE49-F238E27FC236}">
                <a16:creationId xmlns:a16="http://schemas.microsoft.com/office/drawing/2014/main" id="{CED40A53-7837-4810-AD00-EF182FA7923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19337" y="3184526"/>
            <a:ext cx="216058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9" name="MH_SubTitle_2">
            <a:extLst>
              <a:ext uri="{FF2B5EF4-FFF2-40B4-BE49-F238E27FC236}">
                <a16:creationId xmlns:a16="http://schemas.microsoft.com/office/drawing/2014/main" id="{A7861679-F892-4518-B73B-98607FD494E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12075" y="3667126"/>
            <a:ext cx="2160588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0" name="MH_PageTitle">
            <a:extLst>
              <a:ext uri="{FF2B5EF4-FFF2-40B4-BE49-F238E27FC236}">
                <a16:creationId xmlns:a16="http://schemas.microsoft.com/office/drawing/2014/main" id="{57CB28C4-5C86-46F8-971A-7A496A954A9D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模型融合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E01CD-EAD8-4988-B14F-227563AD4039}"/>
              </a:ext>
            </a:extLst>
          </p:cNvPr>
          <p:cNvSpPr txBox="1"/>
          <p:nvPr/>
        </p:nvSpPr>
        <p:spPr>
          <a:xfrm>
            <a:off x="2365163" y="4146029"/>
            <a:ext cx="1899879" cy="2193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LightGBM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XGBoost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GBDT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7E65EB-F7CB-46C3-9B79-108A68C0D65C}"/>
              </a:ext>
            </a:extLst>
          </p:cNvPr>
          <p:cNvSpPr txBox="1"/>
          <p:nvPr/>
        </p:nvSpPr>
        <p:spPr>
          <a:xfrm>
            <a:off x="7893477" y="1796976"/>
            <a:ext cx="2377574" cy="145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Stacking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简单加权融合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35B5-9D55-4B00-9F8B-EC8755FD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单模结果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20DED-D1EA-451C-9152-4AC81BEB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最终单个模型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E81C1-BCD6-483A-AA48-3BF86A856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2254"/>
          <a:stretch/>
        </p:blipFill>
        <p:spPr>
          <a:xfrm>
            <a:off x="609600" y="2336120"/>
            <a:ext cx="11018105" cy="4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1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42317-0649-4A24-82AD-12E672E2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6C9E6-32B8-4B0E-B8E7-E71B4487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9" y="1573568"/>
            <a:ext cx="10972800" cy="4525963"/>
          </a:xfrm>
        </p:spPr>
        <p:txBody>
          <a:bodyPr/>
          <a:lstStyle/>
          <a:p>
            <a:r>
              <a:rPr lang="zh-CN" altLang="en-US" sz="4000" dirty="0"/>
              <a:t>尝试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err="1"/>
              <a:t>Catboost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xgboost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Stacking</a:t>
            </a:r>
            <a:r>
              <a:rPr lang="zh-CN" altLang="en-US" sz="3200" dirty="0"/>
              <a:t>融合都没有单模好 哈哈哈</a:t>
            </a:r>
          </a:p>
        </p:txBody>
      </p:sp>
    </p:spTree>
    <p:extLst>
      <p:ext uri="{BB962C8B-B14F-4D97-AF65-F5344CB8AC3E}">
        <p14:creationId xmlns:p14="http://schemas.microsoft.com/office/powerpoint/2010/main" val="91421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4A3D5-E422-419B-A9C8-C9CA4529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4BA34-64B2-456D-B976-C065A4CC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数据清洗很重要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提分关键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特征筛选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费时，最后的时候能提升一点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模型调参</a:t>
            </a:r>
            <a:endParaRPr lang="en-US" altLang="zh-CN" sz="3200" dirty="0"/>
          </a:p>
          <a:p>
            <a:pPr marL="0" lvl="1" indent="0">
              <a:buNone/>
            </a:pPr>
            <a:r>
              <a:rPr lang="en-US" altLang="zh-CN" sz="2600" dirty="0"/>
              <a:t>	</a:t>
            </a:r>
            <a:r>
              <a:rPr lang="zh-CN" altLang="en-US" sz="3200" dirty="0"/>
              <a:t>网格搜索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783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C1210E-F58D-46F9-A268-401F3B1BD7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2824FD-09CA-4B82-9524-3E3C2933FE88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1524000" y="2559050"/>
            <a:ext cx="3098800" cy="21844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BF03ECB-ADF4-4033-8F75-3581D9C7415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505700" y="2133601"/>
            <a:ext cx="3143250" cy="220821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E269123-F6BD-4AF2-BC50-6129B9F8F8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3430120">
            <a:off x="5807869" y="-1585118"/>
            <a:ext cx="336550" cy="63039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" fmla="*/ 0 w 337331"/>
              <a:gd name="connsiteY0" fmla="*/ 407823 h 4872799"/>
              <a:gd name="connsiteX1" fmla="*/ 337331 w 337331"/>
              <a:gd name="connsiteY1" fmla="*/ 0 h 4872799"/>
              <a:gd name="connsiteX2" fmla="*/ 337331 w 337331"/>
              <a:gd name="connsiteY2" fmla="*/ 4872799 h 4872799"/>
              <a:gd name="connsiteX3" fmla="*/ 9200 w 337331"/>
              <a:gd name="connsiteY3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F590FCD9-6BAA-447F-88C2-874D638CBC2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3430120" flipH="1" flipV="1">
            <a:off x="6241257" y="1713707"/>
            <a:ext cx="358775" cy="6884988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" fmla="*/ 0 w 359283"/>
              <a:gd name="connsiteY0" fmla="*/ 406295 h 4872799"/>
              <a:gd name="connsiteX1" fmla="*/ 359283 w 359283"/>
              <a:gd name="connsiteY1" fmla="*/ 0 h 4872799"/>
              <a:gd name="connsiteX2" fmla="*/ 359283 w 359283"/>
              <a:gd name="connsiteY2" fmla="*/ 4872799 h 4872799"/>
              <a:gd name="connsiteX3" fmla="*/ 31152 w 359283"/>
              <a:gd name="connsiteY3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文本框 9">
            <a:extLst>
              <a:ext uri="{FF2B5EF4-FFF2-40B4-BE49-F238E27FC236}">
                <a16:creationId xmlns:a16="http://schemas.microsoft.com/office/drawing/2014/main" id="{BDE2F416-F4C7-4334-BB8F-78B7F39E272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9614825">
            <a:off x="3380963" y="3180085"/>
            <a:ext cx="5080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rgbClr val="92D050"/>
                </a:solidFill>
                <a:latin typeface="Arial Black" panose="020B0A04020102020204" pitchFamily="34" charset="0"/>
                <a:ea typeface="华文琥珀" panose="02010800040101010101" pitchFamily="2" charset="-122"/>
              </a:rPr>
              <a:t>THANK YOU</a:t>
            </a:r>
            <a:endParaRPr lang="zh-CN" altLang="en-US" sz="5400" dirty="0">
              <a:solidFill>
                <a:srgbClr val="92D050"/>
              </a:solidFill>
              <a:latin typeface="Arial Black" panose="020B0A04020102020204" pitchFamily="34" charset="0"/>
              <a:ea typeface="华文琥珀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-圆角矩形 5"/>
          <p:cNvSpPr/>
          <p:nvPr>
            <p:custDataLst>
              <p:tags r:id="rId2"/>
            </p:custDataLst>
          </p:nvPr>
        </p:nvSpPr>
        <p:spPr>
          <a:xfrm>
            <a:off x="421709" y="2755809"/>
            <a:ext cx="11177392" cy="2304256"/>
          </a:xfrm>
          <a:custGeom>
            <a:avLst/>
            <a:gdLst/>
            <a:ahLst/>
            <a:cxnLst/>
            <a:rect l="l" t="t" r="r" b="b"/>
            <a:pathLst>
              <a:path w="9144000" h="2304256">
                <a:moveTo>
                  <a:pt x="141834" y="0"/>
                </a:moveTo>
                <a:lnTo>
                  <a:pt x="9144000" y="0"/>
                </a:lnTo>
                <a:lnTo>
                  <a:pt x="9144000" y="2304256"/>
                </a:lnTo>
                <a:lnTo>
                  <a:pt x="141834" y="2304256"/>
                </a:lnTo>
                <a:cubicBezTo>
                  <a:pt x="92663" y="2304256"/>
                  <a:pt x="44956" y="2298403"/>
                  <a:pt x="0" y="2285480"/>
                </a:cubicBezTo>
                <a:lnTo>
                  <a:pt x="0" y="18777"/>
                </a:lnTo>
                <a:cubicBezTo>
                  <a:pt x="44956" y="5853"/>
                  <a:pt x="92663" y="0"/>
                  <a:pt x="141834" y="0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35" name="PA-直接连接符 34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21710" y="2971833"/>
            <a:ext cx="11177391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36" name="PA-直接连接符 3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21710" y="4884338"/>
            <a:ext cx="11177391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sp>
        <p:nvSpPr>
          <p:cNvPr id="37" name="PA-椭圆 7"/>
          <p:cNvSpPr/>
          <p:nvPr>
            <p:custDataLst>
              <p:tags r:id="rId5"/>
            </p:custDataLst>
          </p:nvPr>
        </p:nvSpPr>
        <p:spPr>
          <a:xfrm>
            <a:off x="971138" y="2467778"/>
            <a:ext cx="1898842" cy="1898843"/>
          </a:xfrm>
          <a:custGeom>
            <a:avLst/>
            <a:gdLst/>
            <a:ahLst/>
            <a:cxnLst/>
            <a:rect l="l" t="t" r="r" b="b"/>
            <a:pathLst>
              <a:path w="2088232" h="2088232">
                <a:moveTo>
                  <a:pt x="1044116" y="0"/>
                </a:moveTo>
                <a:cubicBezTo>
                  <a:pt x="1620765" y="0"/>
                  <a:pt x="2088232" y="467467"/>
                  <a:pt x="2088232" y="1044116"/>
                </a:cubicBezTo>
                <a:lnTo>
                  <a:pt x="2085280" y="1102583"/>
                </a:lnTo>
                <a:lnTo>
                  <a:pt x="1136371" y="2083574"/>
                </a:lnTo>
                <a:cubicBezTo>
                  <a:pt x="1106011" y="2086872"/>
                  <a:pt x="1075223" y="2088232"/>
                  <a:pt x="1044116" y="2088232"/>
                </a:cubicBezTo>
                <a:cubicBezTo>
                  <a:pt x="467467" y="2088232"/>
                  <a:pt x="0" y="1620765"/>
                  <a:pt x="0" y="1044116"/>
                </a:cubicBezTo>
                <a:cubicBezTo>
                  <a:pt x="0" y="467467"/>
                  <a:pt x="467467" y="0"/>
                  <a:pt x="1044116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F79646">
                  <a:lumMod val="75000"/>
                </a:srgbClr>
              </a:gs>
              <a:gs pos="5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PA-椭圆 8"/>
          <p:cNvSpPr/>
          <p:nvPr>
            <p:custDataLst>
              <p:tags r:id="rId6"/>
            </p:custDataLst>
          </p:nvPr>
        </p:nvSpPr>
        <p:spPr>
          <a:xfrm>
            <a:off x="1057225" y="2540005"/>
            <a:ext cx="1743467" cy="1743468"/>
          </a:xfrm>
          <a:custGeom>
            <a:avLst/>
            <a:gdLst>
              <a:gd name="connsiteX0" fmla="*/ 1143200 w 1917360"/>
              <a:gd name="connsiteY0" fmla="*/ 1899209 h 1990649"/>
              <a:gd name="connsiteX1" fmla="*/ 958680 w 1917360"/>
              <a:gd name="connsiteY1" fmla="*/ 1917360 h 1990649"/>
              <a:gd name="connsiteX2" fmla="*/ 0 w 1917360"/>
              <a:gd name="connsiteY2" fmla="*/ 958680 h 1990649"/>
              <a:gd name="connsiteX3" fmla="*/ 958680 w 1917360"/>
              <a:gd name="connsiteY3" fmla="*/ 0 h 1990649"/>
              <a:gd name="connsiteX4" fmla="*/ 1917360 w 1917360"/>
              <a:gd name="connsiteY4" fmla="*/ 958680 h 1990649"/>
              <a:gd name="connsiteX5" fmla="*/ 1903841 w 1917360"/>
              <a:gd name="connsiteY5" fmla="*/ 1112852 h 1990649"/>
              <a:gd name="connsiteX6" fmla="*/ 1234640 w 1917360"/>
              <a:gd name="connsiteY6" fmla="*/ 1990649 h 1990649"/>
              <a:gd name="connsiteX0" fmla="*/ 1143200 w 1917360"/>
              <a:gd name="connsiteY0" fmla="*/ 1899209 h 1917360"/>
              <a:gd name="connsiteX1" fmla="*/ 958680 w 1917360"/>
              <a:gd name="connsiteY1" fmla="*/ 1917360 h 1917360"/>
              <a:gd name="connsiteX2" fmla="*/ 0 w 1917360"/>
              <a:gd name="connsiteY2" fmla="*/ 958680 h 1917360"/>
              <a:gd name="connsiteX3" fmla="*/ 958680 w 1917360"/>
              <a:gd name="connsiteY3" fmla="*/ 0 h 1917360"/>
              <a:gd name="connsiteX4" fmla="*/ 1917360 w 1917360"/>
              <a:gd name="connsiteY4" fmla="*/ 958680 h 1917360"/>
              <a:gd name="connsiteX5" fmla="*/ 1903841 w 1917360"/>
              <a:gd name="connsiteY5" fmla="*/ 1112852 h 191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360" h="1917360">
                <a:moveTo>
                  <a:pt x="1143200" y="1899209"/>
                </a:moveTo>
                <a:cubicBezTo>
                  <a:pt x="1083542" y="1911256"/>
                  <a:pt x="1021824" y="1917360"/>
                  <a:pt x="958680" y="1917360"/>
                </a:cubicBezTo>
                <a:cubicBezTo>
                  <a:pt x="429216" y="1917360"/>
                  <a:pt x="0" y="1488144"/>
                  <a:pt x="0" y="958680"/>
                </a:cubicBezTo>
                <a:cubicBezTo>
                  <a:pt x="0" y="429216"/>
                  <a:pt x="429216" y="0"/>
                  <a:pt x="958680" y="0"/>
                </a:cubicBezTo>
                <a:cubicBezTo>
                  <a:pt x="1488144" y="0"/>
                  <a:pt x="1917360" y="429216"/>
                  <a:pt x="1917360" y="958680"/>
                </a:cubicBezTo>
                <a:cubicBezTo>
                  <a:pt x="1917360" y="1011228"/>
                  <a:pt x="1913132" y="1062788"/>
                  <a:pt x="1903841" y="1112852"/>
                </a:cubicBez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9" name="PA-矩形 13"/>
          <p:cNvSpPr/>
          <p:nvPr>
            <p:custDataLst>
              <p:tags r:id="rId7"/>
            </p:custDataLst>
          </p:nvPr>
        </p:nvSpPr>
        <p:spPr>
          <a:xfrm rot="2642858">
            <a:off x="2367449" y="2995220"/>
            <a:ext cx="355834" cy="1883912"/>
          </a:xfrm>
          <a:custGeom>
            <a:avLst/>
            <a:gdLst>
              <a:gd name="connsiteX0" fmla="*/ 0 w 391324"/>
              <a:gd name="connsiteY0" fmla="*/ 0 h 1898340"/>
              <a:gd name="connsiteX1" fmla="*/ 391324 w 391324"/>
              <a:gd name="connsiteY1" fmla="*/ 0 h 1898340"/>
              <a:gd name="connsiteX2" fmla="*/ 391324 w 391324"/>
              <a:gd name="connsiteY2" fmla="*/ 1898340 h 1898340"/>
              <a:gd name="connsiteX3" fmla="*/ 0 w 391324"/>
              <a:gd name="connsiteY3" fmla="*/ 1898340 h 1898340"/>
              <a:gd name="connsiteX4" fmla="*/ 0 w 391324"/>
              <a:gd name="connsiteY4" fmla="*/ 0 h 1898340"/>
              <a:gd name="connsiteX0" fmla="*/ 0 w 391324"/>
              <a:gd name="connsiteY0" fmla="*/ 0 h 2071812"/>
              <a:gd name="connsiteX1" fmla="*/ 391324 w 391324"/>
              <a:gd name="connsiteY1" fmla="*/ 0 h 2071812"/>
              <a:gd name="connsiteX2" fmla="*/ 391324 w 391324"/>
              <a:gd name="connsiteY2" fmla="*/ 1898340 h 2071812"/>
              <a:gd name="connsiteX3" fmla="*/ 61783 w 391324"/>
              <a:gd name="connsiteY3" fmla="*/ 2071812 h 2071812"/>
              <a:gd name="connsiteX4" fmla="*/ 0 w 391324"/>
              <a:gd name="connsiteY4" fmla="*/ 0 h 2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24" h="2071812">
                <a:moveTo>
                  <a:pt x="0" y="0"/>
                </a:moveTo>
                <a:lnTo>
                  <a:pt x="391324" y="0"/>
                </a:lnTo>
                <a:lnTo>
                  <a:pt x="391324" y="1898340"/>
                </a:lnTo>
                <a:lnTo>
                  <a:pt x="61783" y="2071812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0" name="PA-椭圆 6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7998615" flipV="1">
            <a:off x="1120573" y="3955200"/>
            <a:ext cx="2330959" cy="18109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41" name="PA-椭圆 7"/>
          <p:cNvSpPr/>
          <p:nvPr>
            <p:custDataLst>
              <p:tags r:id="rId9"/>
            </p:custDataLst>
          </p:nvPr>
        </p:nvSpPr>
        <p:spPr>
          <a:xfrm>
            <a:off x="2975192" y="2467778"/>
            <a:ext cx="1898842" cy="1898843"/>
          </a:xfrm>
          <a:custGeom>
            <a:avLst/>
            <a:gdLst/>
            <a:ahLst/>
            <a:cxnLst/>
            <a:rect l="l" t="t" r="r" b="b"/>
            <a:pathLst>
              <a:path w="2088232" h="2088232">
                <a:moveTo>
                  <a:pt x="1044116" y="0"/>
                </a:moveTo>
                <a:cubicBezTo>
                  <a:pt x="1620765" y="0"/>
                  <a:pt x="2088232" y="467467"/>
                  <a:pt x="2088232" y="1044116"/>
                </a:cubicBezTo>
                <a:lnTo>
                  <a:pt x="2085280" y="1102583"/>
                </a:lnTo>
                <a:lnTo>
                  <a:pt x="1136371" y="2083574"/>
                </a:lnTo>
                <a:cubicBezTo>
                  <a:pt x="1106011" y="2086872"/>
                  <a:pt x="1075223" y="2088232"/>
                  <a:pt x="1044116" y="2088232"/>
                </a:cubicBezTo>
                <a:cubicBezTo>
                  <a:pt x="467467" y="2088232"/>
                  <a:pt x="0" y="1620765"/>
                  <a:pt x="0" y="1044116"/>
                </a:cubicBezTo>
                <a:cubicBezTo>
                  <a:pt x="0" y="467467"/>
                  <a:pt x="467467" y="0"/>
                  <a:pt x="1044116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F79646">
                  <a:lumMod val="75000"/>
                </a:srgbClr>
              </a:gs>
              <a:gs pos="5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2" name="PA-椭圆 8"/>
          <p:cNvSpPr/>
          <p:nvPr>
            <p:custDataLst>
              <p:tags r:id="rId10"/>
            </p:custDataLst>
          </p:nvPr>
        </p:nvSpPr>
        <p:spPr>
          <a:xfrm>
            <a:off x="3061279" y="2540005"/>
            <a:ext cx="1743467" cy="1743468"/>
          </a:xfrm>
          <a:custGeom>
            <a:avLst/>
            <a:gdLst>
              <a:gd name="connsiteX0" fmla="*/ 1143200 w 1917360"/>
              <a:gd name="connsiteY0" fmla="*/ 1899209 h 1990649"/>
              <a:gd name="connsiteX1" fmla="*/ 958680 w 1917360"/>
              <a:gd name="connsiteY1" fmla="*/ 1917360 h 1990649"/>
              <a:gd name="connsiteX2" fmla="*/ 0 w 1917360"/>
              <a:gd name="connsiteY2" fmla="*/ 958680 h 1990649"/>
              <a:gd name="connsiteX3" fmla="*/ 958680 w 1917360"/>
              <a:gd name="connsiteY3" fmla="*/ 0 h 1990649"/>
              <a:gd name="connsiteX4" fmla="*/ 1917360 w 1917360"/>
              <a:gd name="connsiteY4" fmla="*/ 958680 h 1990649"/>
              <a:gd name="connsiteX5" fmla="*/ 1903841 w 1917360"/>
              <a:gd name="connsiteY5" fmla="*/ 1112852 h 1990649"/>
              <a:gd name="connsiteX6" fmla="*/ 1234640 w 1917360"/>
              <a:gd name="connsiteY6" fmla="*/ 1990649 h 1990649"/>
              <a:gd name="connsiteX0" fmla="*/ 1143200 w 1917360"/>
              <a:gd name="connsiteY0" fmla="*/ 1899209 h 1917360"/>
              <a:gd name="connsiteX1" fmla="*/ 958680 w 1917360"/>
              <a:gd name="connsiteY1" fmla="*/ 1917360 h 1917360"/>
              <a:gd name="connsiteX2" fmla="*/ 0 w 1917360"/>
              <a:gd name="connsiteY2" fmla="*/ 958680 h 1917360"/>
              <a:gd name="connsiteX3" fmla="*/ 958680 w 1917360"/>
              <a:gd name="connsiteY3" fmla="*/ 0 h 1917360"/>
              <a:gd name="connsiteX4" fmla="*/ 1917360 w 1917360"/>
              <a:gd name="connsiteY4" fmla="*/ 958680 h 1917360"/>
              <a:gd name="connsiteX5" fmla="*/ 1903841 w 1917360"/>
              <a:gd name="connsiteY5" fmla="*/ 1112852 h 191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360" h="1917360">
                <a:moveTo>
                  <a:pt x="1143200" y="1899209"/>
                </a:moveTo>
                <a:cubicBezTo>
                  <a:pt x="1083542" y="1911256"/>
                  <a:pt x="1021824" y="1917360"/>
                  <a:pt x="958680" y="1917360"/>
                </a:cubicBezTo>
                <a:cubicBezTo>
                  <a:pt x="429216" y="1917360"/>
                  <a:pt x="0" y="1488144"/>
                  <a:pt x="0" y="958680"/>
                </a:cubicBezTo>
                <a:cubicBezTo>
                  <a:pt x="0" y="429216"/>
                  <a:pt x="429216" y="0"/>
                  <a:pt x="958680" y="0"/>
                </a:cubicBezTo>
                <a:cubicBezTo>
                  <a:pt x="1488144" y="0"/>
                  <a:pt x="1917360" y="429216"/>
                  <a:pt x="1917360" y="958680"/>
                </a:cubicBezTo>
                <a:cubicBezTo>
                  <a:pt x="1917360" y="1011228"/>
                  <a:pt x="1913132" y="1062788"/>
                  <a:pt x="1903841" y="1112852"/>
                </a:cubicBez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" name="PA-矩形 13"/>
          <p:cNvSpPr/>
          <p:nvPr>
            <p:custDataLst>
              <p:tags r:id="rId11"/>
            </p:custDataLst>
          </p:nvPr>
        </p:nvSpPr>
        <p:spPr>
          <a:xfrm rot="2642858">
            <a:off x="4371504" y="2995220"/>
            <a:ext cx="355834" cy="1883912"/>
          </a:xfrm>
          <a:custGeom>
            <a:avLst/>
            <a:gdLst>
              <a:gd name="connsiteX0" fmla="*/ 0 w 391324"/>
              <a:gd name="connsiteY0" fmla="*/ 0 h 1898340"/>
              <a:gd name="connsiteX1" fmla="*/ 391324 w 391324"/>
              <a:gd name="connsiteY1" fmla="*/ 0 h 1898340"/>
              <a:gd name="connsiteX2" fmla="*/ 391324 w 391324"/>
              <a:gd name="connsiteY2" fmla="*/ 1898340 h 1898340"/>
              <a:gd name="connsiteX3" fmla="*/ 0 w 391324"/>
              <a:gd name="connsiteY3" fmla="*/ 1898340 h 1898340"/>
              <a:gd name="connsiteX4" fmla="*/ 0 w 391324"/>
              <a:gd name="connsiteY4" fmla="*/ 0 h 1898340"/>
              <a:gd name="connsiteX0" fmla="*/ 0 w 391324"/>
              <a:gd name="connsiteY0" fmla="*/ 0 h 2071812"/>
              <a:gd name="connsiteX1" fmla="*/ 391324 w 391324"/>
              <a:gd name="connsiteY1" fmla="*/ 0 h 2071812"/>
              <a:gd name="connsiteX2" fmla="*/ 391324 w 391324"/>
              <a:gd name="connsiteY2" fmla="*/ 1898340 h 2071812"/>
              <a:gd name="connsiteX3" fmla="*/ 61783 w 391324"/>
              <a:gd name="connsiteY3" fmla="*/ 2071812 h 2071812"/>
              <a:gd name="connsiteX4" fmla="*/ 0 w 391324"/>
              <a:gd name="connsiteY4" fmla="*/ 0 h 2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24" h="2071812">
                <a:moveTo>
                  <a:pt x="0" y="0"/>
                </a:moveTo>
                <a:lnTo>
                  <a:pt x="391324" y="0"/>
                </a:lnTo>
                <a:lnTo>
                  <a:pt x="391324" y="1898340"/>
                </a:lnTo>
                <a:lnTo>
                  <a:pt x="61783" y="2071812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4" name="PA-椭圆 6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7998615" flipV="1">
            <a:off x="3124627" y="3955200"/>
            <a:ext cx="2330959" cy="18109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45" name="PA-椭圆 7"/>
          <p:cNvSpPr/>
          <p:nvPr>
            <p:custDataLst>
              <p:tags r:id="rId13"/>
            </p:custDataLst>
          </p:nvPr>
        </p:nvSpPr>
        <p:spPr>
          <a:xfrm>
            <a:off x="4979246" y="2467778"/>
            <a:ext cx="1898842" cy="1898843"/>
          </a:xfrm>
          <a:custGeom>
            <a:avLst/>
            <a:gdLst/>
            <a:ahLst/>
            <a:cxnLst/>
            <a:rect l="l" t="t" r="r" b="b"/>
            <a:pathLst>
              <a:path w="2088232" h="2088232">
                <a:moveTo>
                  <a:pt x="1044116" y="0"/>
                </a:moveTo>
                <a:cubicBezTo>
                  <a:pt x="1620765" y="0"/>
                  <a:pt x="2088232" y="467467"/>
                  <a:pt x="2088232" y="1044116"/>
                </a:cubicBezTo>
                <a:lnTo>
                  <a:pt x="2085280" y="1102583"/>
                </a:lnTo>
                <a:lnTo>
                  <a:pt x="1136371" y="2083574"/>
                </a:lnTo>
                <a:cubicBezTo>
                  <a:pt x="1106011" y="2086872"/>
                  <a:pt x="1075223" y="2088232"/>
                  <a:pt x="1044116" y="2088232"/>
                </a:cubicBezTo>
                <a:cubicBezTo>
                  <a:pt x="467467" y="2088232"/>
                  <a:pt x="0" y="1620765"/>
                  <a:pt x="0" y="1044116"/>
                </a:cubicBezTo>
                <a:cubicBezTo>
                  <a:pt x="0" y="467467"/>
                  <a:pt x="467467" y="0"/>
                  <a:pt x="1044116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F79646">
                  <a:lumMod val="75000"/>
                </a:srgbClr>
              </a:gs>
              <a:gs pos="5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6" name="PA-椭圆 8"/>
          <p:cNvSpPr/>
          <p:nvPr>
            <p:custDataLst>
              <p:tags r:id="rId14"/>
            </p:custDataLst>
          </p:nvPr>
        </p:nvSpPr>
        <p:spPr>
          <a:xfrm>
            <a:off x="5065333" y="2540005"/>
            <a:ext cx="1743467" cy="1743468"/>
          </a:xfrm>
          <a:custGeom>
            <a:avLst/>
            <a:gdLst>
              <a:gd name="connsiteX0" fmla="*/ 1143200 w 1917360"/>
              <a:gd name="connsiteY0" fmla="*/ 1899209 h 1990649"/>
              <a:gd name="connsiteX1" fmla="*/ 958680 w 1917360"/>
              <a:gd name="connsiteY1" fmla="*/ 1917360 h 1990649"/>
              <a:gd name="connsiteX2" fmla="*/ 0 w 1917360"/>
              <a:gd name="connsiteY2" fmla="*/ 958680 h 1990649"/>
              <a:gd name="connsiteX3" fmla="*/ 958680 w 1917360"/>
              <a:gd name="connsiteY3" fmla="*/ 0 h 1990649"/>
              <a:gd name="connsiteX4" fmla="*/ 1917360 w 1917360"/>
              <a:gd name="connsiteY4" fmla="*/ 958680 h 1990649"/>
              <a:gd name="connsiteX5" fmla="*/ 1903841 w 1917360"/>
              <a:gd name="connsiteY5" fmla="*/ 1112852 h 1990649"/>
              <a:gd name="connsiteX6" fmla="*/ 1234640 w 1917360"/>
              <a:gd name="connsiteY6" fmla="*/ 1990649 h 1990649"/>
              <a:gd name="connsiteX0" fmla="*/ 1143200 w 1917360"/>
              <a:gd name="connsiteY0" fmla="*/ 1899209 h 1917360"/>
              <a:gd name="connsiteX1" fmla="*/ 958680 w 1917360"/>
              <a:gd name="connsiteY1" fmla="*/ 1917360 h 1917360"/>
              <a:gd name="connsiteX2" fmla="*/ 0 w 1917360"/>
              <a:gd name="connsiteY2" fmla="*/ 958680 h 1917360"/>
              <a:gd name="connsiteX3" fmla="*/ 958680 w 1917360"/>
              <a:gd name="connsiteY3" fmla="*/ 0 h 1917360"/>
              <a:gd name="connsiteX4" fmla="*/ 1917360 w 1917360"/>
              <a:gd name="connsiteY4" fmla="*/ 958680 h 1917360"/>
              <a:gd name="connsiteX5" fmla="*/ 1903841 w 1917360"/>
              <a:gd name="connsiteY5" fmla="*/ 1112852 h 191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360" h="1917360">
                <a:moveTo>
                  <a:pt x="1143200" y="1899209"/>
                </a:moveTo>
                <a:cubicBezTo>
                  <a:pt x="1083542" y="1911256"/>
                  <a:pt x="1021824" y="1917360"/>
                  <a:pt x="958680" y="1917360"/>
                </a:cubicBezTo>
                <a:cubicBezTo>
                  <a:pt x="429216" y="1917360"/>
                  <a:pt x="0" y="1488144"/>
                  <a:pt x="0" y="958680"/>
                </a:cubicBezTo>
                <a:cubicBezTo>
                  <a:pt x="0" y="429216"/>
                  <a:pt x="429216" y="0"/>
                  <a:pt x="958680" y="0"/>
                </a:cubicBezTo>
                <a:cubicBezTo>
                  <a:pt x="1488144" y="0"/>
                  <a:pt x="1917360" y="429216"/>
                  <a:pt x="1917360" y="958680"/>
                </a:cubicBezTo>
                <a:cubicBezTo>
                  <a:pt x="1917360" y="1011228"/>
                  <a:pt x="1913132" y="1062788"/>
                  <a:pt x="1903841" y="1112852"/>
                </a:cubicBez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PA-矩形 13"/>
          <p:cNvSpPr/>
          <p:nvPr>
            <p:custDataLst>
              <p:tags r:id="rId15"/>
            </p:custDataLst>
          </p:nvPr>
        </p:nvSpPr>
        <p:spPr>
          <a:xfrm rot="2642858">
            <a:off x="6375557" y="2995220"/>
            <a:ext cx="355834" cy="1883912"/>
          </a:xfrm>
          <a:custGeom>
            <a:avLst/>
            <a:gdLst>
              <a:gd name="connsiteX0" fmla="*/ 0 w 391324"/>
              <a:gd name="connsiteY0" fmla="*/ 0 h 1898340"/>
              <a:gd name="connsiteX1" fmla="*/ 391324 w 391324"/>
              <a:gd name="connsiteY1" fmla="*/ 0 h 1898340"/>
              <a:gd name="connsiteX2" fmla="*/ 391324 w 391324"/>
              <a:gd name="connsiteY2" fmla="*/ 1898340 h 1898340"/>
              <a:gd name="connsiteX3" fmla="*/ 0 w 391324"/>
              <a:gd name="connsiteY3" fmla="*/ 1898340 h 1898340"/>
              <a:gd name="connsiteX4" fmla="*/ 0 w 391324"/>
              <a:gd name="connsiteY4" fmla="*/ 0 h 1898340"/>
              <a:gd name="connsiteX0" fmla="*/ 0 w 391324"/>
              <a:gd name="connsiteY0" fmla="*/ 0 h 2071812"/>
              <a:gd name="connsiteX1" fmla="*/ 391324 w 391324"/>
              <a:gd name="connsiteY1" fmla="*/ 0 h 2071812"/>
              <a:gd name="connsiteX2" fmla="*/ 391324 w 391324"/>
              <a:gd name="connsiteY2" fmla="*/ 1898340 h 2071812"/>
              <a:gd name="connsiteX3" fmla="*/ 61783 w 391324"/>
              <a:gd name="connsiteY3" fmla="*/ 2071812 h 2071812"/>
              <a:gd name="connsiteX4" fmla="*/ 0 w 391324"/>
              <a:gd name="connsiteY4" fmla="*/ 0 h 2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24" h="2071812">
                <a:moveTo>
                  <a:pt x="0" y="0"/>
                </a:moveTo>
                <a:lnTo>
                  <a:pt x="391324" y="0"/>
                </a:lnTo>
                <a:lnTo>
                  <a:pt x="391324" y="1898340"/>
                </a:lnTo>
                <a:lnTo>
                  <a:pt x="61783" y="2071812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PA-椭圆 6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7998615" flipV="1">
            <a:off x="5128681" y="3955200"/>
            <a:ext cx="2330959" cy="18109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49" name="PA-椭圆 7"/>
          <p:cNvSpPr/>
          <p:nvPr>
            <p:custDataLst>
              <p:tags r:id="rId17"/>
            </p:custDataLst>
          </p:nvPr>
        </p:nvSpPr>
        <p:spPr>
          <a:xfrm>
            <a:off x="6983300" y="2467778"/>
            <a:ext cx="1898842" cy="1898843"/>
          </a:xfrm>
          <a:custGeom>
            <a:avLst/>
            <a:gdLst/>
            <a:ahLst/>
            <a:cxnLst/>
            <a:rect l="l" t="t" r="r" b="b"/>
            <a:pathLst>
              <a:path w="2088232" h="2088232">
                <a:moveTo>
                  <a:pt x="1044116" y="0"/>
                </a:moveTo>
                <a:cubicBezTo>
                  <a:pt x="1620765" y="0"/>
                  <a:pt x="2088232" y="467467"/>
                  <a:pt x="2088232" y="1044116"/>
                </a:cubicBezTo>
                <a:lnTo>
                  <a:pt x="2085280" y="1102583"/>
                </a:lnTo>
                <a:lnTo>
                  <a:pt x="1136371" y="2083574"/>
                </a:lnTo>
                <a:cubicBezTo>
                  <a:pt x="1106011" y="2086872"/>
                  <a:pt x="1075223" y="2088232"/>
                  <a:pt x="1044116" y="2088232"/>
                </a:cubicBezTo>
                <a:cubicBezTo>
                  <a:pt x="467467" y="2088232"/>
                  <a:pt x="0" y="1620765"/>
                  <a:pt x="0" y="1044116"/>
                </a:cubicBezTo>
                <a:cubicBezTo>
                  <a:pt x="0" y="467467"/>
                  <a:pt x="467467" y="0"/>
                  <a:pt x="1044116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F79646">
                  <a:lumMod val="75000"/>
                </a:srgbClr>
              </a:gs>
              <a:gs pos="5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" name="PA-椭圆 8"/>
          <p:cNvSpPr/>
          <p:nvPr>
            <p:custDataLst>
              <p:tags r:id="rId18"/>
            </p:custDataLst>
          </p:nvPr>
        </p:nvSpPr>
        <p:spPr>
          <a:xfrm>
            <a:off x="7069386" y="2540005"/>
            <a:ext cx="1743467" cy="1743468"/>
          </a:xfrm>
          <a:custGeom>
            <a:avLst/>
            <a:gdLst>
              <a:gd name="connsiteX0" fmla="*/ 1143200 w 1917360"/>
              <a:gd name="connsiteY0" fmla="*/ 1899209 h 1990649"/>
              <a:gd name="connsiteX1" fmla="*/ 958680 w 1917360"/>
              <a:gd name="connsiteY1" fmla="*/ 1917360 h 1990649"/>
              <a:gd name="connsiteX2" fmla="*/ 0 w 1917360"/>
              <a:gd name="connsiteY2" fmla="*/ 958680 h 1990649"/>
              <a:gd name="connsiteX3" fmla="*/ 958680 w 1917360"/>
              <a:gd name="connsiteY3" fmla="*/ 0 h 1990649"/>
              <a:gd name="connsiteX4" fmla="*/ 1917360 w 1917360"/>
              <a:gd name="connsiteY4" fmla="*/ 958680 h 1990649"/>
              <a:gd name="connsiteX5" fmla="*/ 1903841 w 1917360"/>
              <a:gd name="connsiteY5" fmla="*/ 1112852 h 1990649"/>
              <a:gd name="connsiteX6" fmla="*/ 1234640 w 1917360"/>
              <a:gd name="connsiteY6" fmla="*/ 1990649 h 1990649"/>
              <a:gd name="connsiteX0" fmla="*/ 1143200 w 1917360"/>
              <a:gd name="connsiteY0" fmla="*/ 1899209 h 1917360"/>
              <a:gd name="connsiteX1" fmla="*/ 958680 w 1917360"/>
              <a:gd name="connsiteY1" fmla="*/ 1917360 h 1917360"/>
              <a:gd name="connsiteX2" fmla="*/ 0 w 1917360"/>
              <a:gd name="connsiteY2" fmla="*/ 958680 h 1917360"/>
              <a:gd name="connsiteX3" fmla="*/ 958680 w 1917360"/>
              <a:gd name="connsiteY3" fmla="*/ 0 h 1917360"/>
              <a:gd name="connsiteX4" fmla="*/ 1917360 w 1917360"/>
              <a:gd name="connsiteY4" fmla="*/ 958680 h 1917360"/>
              <a:gd name="connsiteX5" fmla="*/ 1903841 w 1917360"/>
              <a:gd name="connsiteY5" fmla="*/ 1112852 h 191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360" h="1917360">
                <a:moveTo>
                  <a:pt x="1143200" y="1899209"/>
                </a:moveTo>
                <a:cubicBezTo>
                  <a:pt x="1083542" y="1911256"/>
                  <a:pt x="1021824" y="1917360"/>
                  <a:pt x="958680" y="1917360"/>
                </a:cubicBezTo>
                <a:cubicBezTo>
                  <a:pt x="429216" y="1917360"/>
                  <a:pt x="0" y="1488144"/>
                  <a:pt x="0" y="958680"/>
                </a:cubicBezTo>
                <a:cubicBezTo>
                  <a:pt x="0" y="429216"/>
                  <a:pt x="429216" y="0"/>
                  <a:pt x="958680" y="0"/>
                </a:cubicBezTo>
                <a:cubicBezTo>
                  <a:pt x="1488144" y="0"/>
                  <a:pt x="1917360" y="429216"/>
                  <a:pt x="1917360" y="958680"/>
                </a:cubicBezTo>
                <a:cubicBezTo>
                  <a:pt x="1917360" y="1011228"/>
                  <a:pt x="1913132" y="1062788"/>
                  <a:pt x="1903841" y="1112852"/>
                </a:cubicBez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PA-矩形 13"/>
          <p:cNvSpPr/>
          <p:nvPr>
            <p:custDataLst>
              <p:tags r:id="rId19"/>
            </p:custDataLst>
          </p:nvPr>
        </p:nvSpPr>
        <p:spPr>
          <a:xfrm rot="2642858">
            <a:off x="8379611" y="2995220"/>
            <a:ext cx="355834" cy="1883912"/>
          </a:xfrm>
          <a:custGeom>
            <a:avLst/>
            <a:gdLst>
              <a:gd name="connsiteX0" fmla="*/ 0 w 391324"/>
              <a:gd name="connsiteY0" fmla="*/ 0 h 1898340"/>
              <a:gd name="connsiteX1" fmla="*/ 391324 w 391324"/>
              <a:gd name="connsiteY1" fmla="*/ 0 h 1898340"/>
              <a:gd name="connsiteX2" fmla="*/ 391324 w 391324"/>
              <a:gd name="connsiteY2" fmla="*/ 1898340 h 1898340"/>
              <a:gd name="connsiteX3" fmla="*/ 0 w 391324"/>
              <a:gd name="connsiteY3" fmla="*/ 1898340 h 1898340"/>
              <a:gd name="connsiteX4" fmla="*/ 0 w 391324"/>
              <a:gd name="connsiteY4" fmla="*/ 0 h 1898340"/>
              <a:gd name="connsiteX0" fmla="*/ 0 w 391324"/>
              <a:gd name="connsiteY0" fmla="*/ 0 h 2071812"/>
              <a:gd name="connsiteX1" fmla="*/ 391324 w 391324"/>
              <a:gd name="connsiteY1" fmla="*/ 0 h 2071812"/>
              <a:gd name="connsiteX2" fmla="*/ 391324 w 391324"/>
              <a:gd name="connsiteY2" fmla="*/ 1898340 h 2071812"/>
              <a:gd name="connsiteX3" fmla="*/ 61783 w 391324"/>
              <a:gd name="connsiteY3" fmla="*/ 2071812 h 2071812"/>
              <a:gd name="connsiteX4" fmla="*/ 0 w 391324"/>
              <a:gd name="connsiteY4" fmla="*/ 0 h 2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24" h="2071812">
                <a:moveTo>
                  <a:pt x="0" y="0"/>
                </a:moveTo>
                <a:lnTo>
                  <a:pt x="391324" y="0"/>
                </a:lnTo>
                <a:lnTo>
                  <a:pt x="391324" y="1898340"/>
                </a:lnTo>
                <a:lnTo>
                  <a:pt x="61783" y="2071812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2" name="PA-椭圆 6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7998615" flipV="1">
            <a:off x="7132734" y="3955200"/>
            <a:ext cx="2330959" cy="18109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3" name="PA-文本框 52"/>
          <p:cNvSpPr txBox="1"/>
          <p:nvPr>
            <p:custDataLst>
              <p:tags r:id="rId21"/>
            </p:custDataLst>
          </p:nvPr>
        </p:nvSpPr>
        <p:spPr>
          <a:xfrm>
            <a:off x="2320408" y="4046959"/>
            <a:ext cx="585071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ysClr val="window" lastClr="FFFFFF"/>
                </a:solidFill>
                <a:latin typeface="Adidas Unity" pitchFamily="2" charset="0"/>
                <a:cs typeface="Times New Roman" pitchFamily="18" charset="0"/>
              </a:rPr>
              <a:t>01</a:t>
            </a:r>
            <a:endParaRPr lang="zh-CN" altLang="en-US" sz="3200" dirty="0">
              <a:solidFill>
                <a:sysClr val="window" lastClr="FFFFFF"/>
              </a:solidFill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54" name="PA-文本框 53"/>
          <p:cNvSpPr txBox="1"/>
          <p:nvPr>
            <p:custDataLst>
              <p:tags r:id="rId22"/>
            </p:custDataLst>
          </p:nvPr>
        </p:nvSpPr>
        <p:spPr>
          <a:xfrm>
            <a:off x="4288964" y="4046959"/>
            <a:ext cx="690283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ysClr val="window" lastClr="FFFFFF"/>
                </a:solidFill>
                <a:latin typeface="Adidas Unity" pitchFamily="2" charset="0"/>
                <a:cs typeface="Times New Roman" pitchFamily="18" charset="0"/>
              </a:rPr>
              <a:t>02</a:t>
            </a:r>
            <a:endParaRPr lang="zh-CN" altLang="en-US" sz="3200" dirty="0">
              <a:solidFill>
                <a:sysClr val="window" lastClr="FFFFFF"/>
              </a:solidFill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55" name="PA-文本框 54"/>
          <p:cNvSpPr txBox="1"/>
          <p:nvPr>
            <p:custDataLst>
              <p:tags r:id="rId23"/>
            </p:custDataLst>
          </p:nvPr>
        </p:nvSpPr>
        <p:spPr>
          <a:xfrm>
            <a:off x="6257520" y="4046959"/>
            <a:ext cx="725781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ysClr val="window" lastClr="FFFFFF"/>
                </a:solidFill>
                <a:latin typeface="Adidas Unity" pitchFamily="2" charset="0"/>
                <a:cs typeface="Times New Roman" pitchFamily="18" charset="0"/>
              </a:rPr>
              <a:t>03</a:t>
            </a:r>
            <a:endParaRPr lang="zh-CN" altLang="en-US" sz="3200" dirty="0">
              <a:solidFill>
                <a:sysClr val="window" lastClr="FFFFFF"/>
              </a:solidFill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56" name="PA-文本框 55"/>
          <p:cNvSpPr txBox="1"/>
          <p:nvPr>
            <p:custDataLst>
              <p:tags r:id="rId24"/>
            </p:custDataLst>
          </p:nvPr>
        </p:nvSpPr>
        <p:spPr>
          <a:xfrm>
            <a:off x="8226076" y="4046959"/>
            <a:ext cx="656067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ysClr val="window" lastClr="FFFFFF"/>
                </a:solidFill>
                <a:latin typeface="Adidas Unity" pitchFamily="2" charset="0"/>
                <a:cs typeface="Times New Roman" pitchFamily="18" charset="0"/>
              </a:rPr>
              <a:t>04</a:t>
            </a:r>
            <a:endParaRPr lang="zh-CN" altLang="en-US" sz="3200" dirty="0">
              <a:solidFill>
                <a:sysClr val="window" lastClr="FFFFFF"/>
              </a:solidFill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57" name="PA-文本框 56"/>
          <p:cNvSpPr txBox="1"/>
          <p:nvPr>
            <p:custDataLst>
              <p:tags r:id="rId25"/>
            </p:custDataLst>
          </p:nvPr>
        </p:nvSpPr>
        <p:spPr>
          <a:xfrm>
            <a:off x="3575721" y="620689"/>
            <a:ext cx="52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latin typeface="Adidas Unity" pitchFamily="2" charset="0"/>
              </a:rPr>
              <a:t>CONTENTS</a:t>
            </a:r>
            <a:endParaRPr lang="zh-CN" altLang="en-US" kern="0" dirty="0">
              <a:solidFill>
                <a:schemeClr val="accent6">
                  <a:lumMod val="75000"/>
                </a:schemeClr>
              </a:solidFill>
              <a:latin typeface="Adidas Unity" pitchFamily="2" charset="0"/>
            </a:endParaRPr>
          </a:p>
        </p:txBody>
      </p:sp>
      <p:sp>
        <p:nvSpPr>
          <p:cNvPr id="58" name="PA-椭圆 42"/>
          <p:cNvSpPr/>
          <p:nvPr>
            <p:custDataLst>
              <p:tags r:id="rId26"/>
            </p:custDataLst>
          </p:nvPr>
        </p:nvSpPr>
        <p:spPr>
          <a:xfrm>
            <a:off x="955899" y="2397610"/>
            <a:ext cx="1829552" cy="1836993"/>
          </a:xfrm>
          <a:custGeom>
            <a:avLst/>
            <a:gdLst/>
            <a:ahLst/>
            <a:cxnLst/>
            <a:rect l="l" t="t" r="r" b="b"/>
            <a:pathLst>
              <a:path w="1653165" h="1659889">
                <a:moveTo>
                  <a:pt x="875048" y="0"/>
                </a:moveTo>
                <a:cubicBezTo>
                  <a:pt x="1216524" y="0"/>
                  <a:pt x="1512315" y="195597"/>
                  <a:pt x="1653165" y="482549"/>
                </a:cubicBezTo>
                <a:lnTo>
                  <a:pt x="1574228" y="478619"/>
                </a:lnTo>
                <a:cubicBezTo>
                  <a:pt x="974881" y="478619"/>
                  <a:pt x="489015" y="957597"/>
                  <a:pt x="489015" y="1548446"/>
                </a:cubicBezTo>
                <a:cubicBezTo>
                  <a:pt x="489015" y="1586083"/>
                  <a:pt x="490986" y="1623266"/>
                  <a:pt x="494937" y="1659889"/>
                </a:cubicBezTo>
                <a:cubicBezTo>
                  <a:pt x="201406" y="1521025"/>
                  <a:pt x="0" y="1221557"/>
                  <a:pt x="0" y="875048"/>
                </a:cubicBezTo>
                <a:cubicBezTo>
                  <a:pt x="0" y="391772"/>
                  <a:pt x="391772" y="0"/>
                  <a:pt x="875048" y="0"/>
                </a:cubicBezTo>
                <a:close/>
              </a:path>
            </a:pathLst>
          </a:custGeom>
          <a:solidFill>
            <a:srgbClr val="FFFFFF">
              <a:alpha val="2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9" name="PA-椭圆 42"/>
          <p:cNvSpPr/>
          <p:nvPr>
            <p:custDataLst>
              <p:tags r:id="rId27"/>
            </p:custDataLst>
          </p:nvPr>
        </p:nvSpPr>
        <p:spPr>
          <a:xfrm>
            <a:off x="2943616" y="2421449"/>
            <a:ext cx="1829552" cy="1836993"/>
          </a:xfrm>
          <a:custGeom>
            <a:avLst/>
            <a:gdLst/>
            <a:ahLst/>
            <a:cxnLst/>
            <a:rect l="l" t="t" r="r" b="b"/>
            <a:pathLst>
              <a:path w="1653165" h="1659889">
                <a:moveTo>
                  <a:pt x="875048" y="0"/>
                </a:moveTo>
                <a:cubicBezTo>
                  <a:pt x="1216524" y="0"/>
                  <a:pt x="1512315" y="195597"/>
                  <a:pt x="1653165" y="482549"/>
                </a:cubicBezTo>
                <a:lnTo>
                  <a:pt x="1574228" y="478619"/>
                </a:lnTo>
                <a:cubicBezTo>
                  <a:pt x="974881" y="478619"/>
                  <a:pt x="489015" y="957597"/>
                  <a:pt x="489015" y="1548446"/>
                </a:cubicBezTo>
                <a:cubicBezTo>
                  <a:pt x="489015" y="1586083"/>
                  <a:pt x="490986" y="1623266"/>
                  <a:pt x="494937" y="1659889"/>
                </a:cubicBezTo>
                <a:cubicBezTo>
                  <a:pt x="201406" y="1521025"/>
                  <a:pt x="0" y="1221557"/>
                  <a:pt x="0" y="875048"/>
                </a:cubicBezTo>
                <a:cubicBezTo>
                  <a:pt x="0" y="391772"/>
                  <a:pt x="391772" y="0"/>
                  <a:pt x="875048" y="0"/>
                </a:cubicBezTo>
                <a:close/>
              </a:path>
            </a:pathLst>
          </a:custGeom>
          <a:solidFill>
            <a:srgbClr val="FFFFFF">
              <a:alpha val="2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0" name="PA-椭圆 42"/>
          <p:cNvSpPr/>
          <p:nvPr>
            <p:custDataLst>
              <p:tags r:id="rId28"/>
            </p:custDataLst>
          </p:nvPr>
        </p:nvSpPr>
        <p:spPr>
          <a:xfrm>
            <a:off x="4993710" y="2498702"/>
            <a:ext cx="1829552" cy="1836993"/>
          </a:xfrm>
          <a:custGeom>
            <a:avLst/>
            <a:gdLst/>
            <a:ahLst/>
            <a:cxnLst/>
            <a:rect l="l" t="t" r="r" b="b"/>
            <a:pathLst>
              <a:path w="1653165" h="1659889">
                <a:moveTo>
                  <a:pt x="875048" y="0"/>
                </a:moveTo>
                <a:cubicBezTo>
                  <a:pt x="1216524" y="0"/>
                  <a:pt x="1512315" y="195597"/>
                  <a:pt x="1653165" y="482549"/>
                </a:cubicBezTo>
                <a:lnTo>
                  <a:pt x="1574228" y="478619"/>
                </a:lnTo>
                <a:cubicBezTo>
                  <a:pt x="974881" y="478619"/>
                  <a:pt x="489015" y="957597"/>
                  <a:pt x="489015" y="1548446"/>
                </a:cubicBezTo>
                <a:cubicBezTo>
                  <a:pt x="489015" y="1586083"/>
                  <a:pt x="490986" y="1623266"/>
                  <a:pt x="494937" y="1659889"/>
                </a:cubicBezTo>
                <a:cubicBezTo>
                  <a:pt x="201406" y="1521025"/>
                  <a:pt x="0" y="1221557"/>
                  <a:pt x="0" y="875048"/>
                </a:cubicBezTo>
                <a:cubicBezTo>
                  <a:pt x="0" y="391772"/>
                  <a:pt x="391772" y="0"/>
                  <a:pt x="875048" y="0"/>
                </a:cubicBezTo>
                <a:close/>
              </a:path>
            </a:pathLst>
          </a:custGeom>
          <a:solidFill>
            <a:srgbClr val="FFFFFF">
              <a:alpha val="2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1" name="PA-椭圆 42"/>
          <p:cNvSpPr/>
          <p:nvPr>
            <p:custDataLst>
              <p:tags r:id="rId29"/>
            </p:custDataLst>
          </p:nvPr>
        </p:nvSpPr>
        <p:spPr>
          <a:xfrm>
            <a:off x="6934457" y="2482681"/>
            <a:ext cx="1829552" cy="1836993"/>
          </a:xfrm>
          <a:custGeom>
            <a:avLst/>
            <a:gdLst/>
            <a:ahLst/>
            <a:cxnLst/>
            <a:rect l="l" t="t" r="r" b="b"/>
            <a:pathLst>
              <a:path w="1653165" h="1659889">
                <a:moveTo>
                  <a:pt x="875048" y="0"/>
                </a:moveTo>
                <a:cubicBezTo>
                  <a:pt x="1216524" y="0"/>
                  <a:pt x="1512315" y="195597"/>
                  <a:pt x="1653165" y="482549"/>
                </a:cubicBezTo>
                <a:lnTo>
                  <a:pt x="1574228" y="478619"/>
                </a:lnTo>
                <a:cubicBezTo>
                  <a:pt x="974881" y="478619"/>
                  <a:pt x="489015" y="957597"/>
                  <a:pt x="489015" y="1548446"/>
                </a:cubicBezTo>
                <a:cubicBezTo>
                  <a:pt x="489015" y="1586083"/>
                  <a:pt x="490986" y="1623266"/>
                  <a:pt x="494937" y="1659889"/>
                </a:cubicBezTo>
                <a:cubicBezTo>
                  <a:pt x="201406" y="1521025"/>
                  <a:pt x="0" y="1221557"/>
                  <a:pt x="0" y="875048"/>
                </a:cubicBezTo>
                <a:cubicBezTo>
                  <a:pt x="0" y="391772"/>
                  <a:pt x="391772" y="0"/>
                  <a:pt x="875048" y="0"/>
                </a:cubicBezTo>
                <a:close/>
              </a:path>
            </a:pathLst>
          </a:custGeom>
          <a:solidFill>
            <a:srgbClr val="FFFFFF">
              <a:alpha val="2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2" name="PA-文本框 61"/>
          <p:cNvSpPr txBox="1"/>
          <p:nvPr>
            <p:custDataLst>
              <p:tags r:id="rId30"/>
            </p:custDataLst>
          </p:nvPr>
        </p:nvSpPr>
        <p:spPr>
          <a:xfrm>
            <a:off x="1249295" y="2899826"/>
            <a:ext cx="1277921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rgbClr val="F79646">
                    <a:lumMod val="50000"/>
                  </a:srgbClr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Adidas Unity" pitchFamily="2" charset="0"/>
                <a:cs typeface="Times New Roman" pitchFamily="18" charset="0"/>
              </a:rPr>
              <a:t>成员介绍</a:t>
            </a:r>
          </a:p>
        </p:txBody>
      </p:sp>
      <p:sp>
        <p:nvSpPr>
          <p:cNvPr id="63" name="PA-文本框 62"/>
          <p:cNvSpPr txBox="1"/>
          <p:nvPr>
            <p:custDataLst>
              <p:tags r:id="rId31"/>
            </p:custDataLst>
          </p:nvPr>
        </p:nvSpPr>
        <p:spPr>
          <a:xfrm>
            <a:off x="3271501" y="2899826"/>
            <a:ext cx="1277921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rgbClr val="F79646">
                    <a:lumMod val="50000"/>
                  </a:srgbClr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Adidas Unity" pitchFamily="2" charset="0"/>
                <a:cs typeface="Times New Roman" pitchFamily="18" charset="0"/>
              </a:rPr>
              <a:t>作品概述</a:t>
            </a:r>
          </a:p>
        </p:txBody>
      </p:sp>
      <p:sp>
        <p:nvSpPr>
          <p:cNvPr id="64" name="PA-文本框 63"/>
          <p:cNvSpPr txBox="1"/>
          <p:nvPr>
            <p:custDataLst>
              <p:tags r:id="rId32"/>
            </p:custDataLst>
          </p:nvPr>
        </p:nvSpPr>
        <p:spPr>
          <a:xfrm>
            <a:off x="5237145" y="2899826"/>
            <a:ext cx="1277921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rgbClr val="F79646">
                    <a:lumMod val="50000"/>
                  </a:srgbClr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Adidas Unity" pitchFamily="2" charset="0"/>
                <a:cs typeface="Times New Roman" pitchFamily="18" charset="0"/>
              </a:rPr>
              <a:t>技术阐述</a:t>
            </a:r>
          </a:p>
        </p:txBody>
      </p:sp>
      <p:sp>
        <p:nvSpPr>
          <p:cNvPr id="65" name="PA-文本框 64"/>
          <p:cNvSpPr txBox="1"/>
          <p:nvPr>
            <p:custDataLst>
              <p:tags r:id="rId33"/>
            </p:custDataLst>
          </p:nvPr>
        </p:nvSpPr>
        <p:spPr>
          <a:xfrm>
            <a:off x="7210274" y="2899826"/>
            <a:ext cx="1277921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rgbClr val="F79646">
                    <a:lumMod val="50000"/>
                  </a:srgbClr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Adidas Unity" pitchFamily="2" charset="0"/>
                <a:cs typeface="Times New Roman" pitchFamily="18" charset="0"/>
              </a:rPr>
              <a:t>探索创新</a:t>
            </a:r>
          </a:p>
        </p:txBody>
      </p:sp>
      <p:sp>
        <p:nvSpPr>
          <p:cNvPr id="79" name="PA-椭圆 7">
            <a:extLst>
              <a:ext uri="{FF2B5EF4-FFF2-40B4-BE49-F238E27FC236}">
                <a16:creationId xmlns:a16="http://schemas.microsoft.com/office/drawing/2014/main" id="{C1468E83-1054-4D4D-A309-2A80F03395D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937864" y="2487454"/>
            <a:ext cx="1898842" cy="1898843"/>
          </a:xfrm>
          <a:custGeom>
            <a:avLst/>
            <a:gdLst/>
            <a:ahLst/>
            <a:cxnLst/>
            <a:rect l="l" t="t" r="r" b="b"/>
            <a:pathLst>
              <a:path w="2088232" h="2088232">
                <a:moveTo>
                  <a:pt x="1044116" y="0"/>
                </a:moveTo>
                <a:cubicBezTo>
                  <a:pt x="1620765" y="0"/>
                  <a:pt x="2088232" y="467467"/>
                  <a:pt x="2088232" y="1044116"/>
                </a:cubicBezTo>
                <a:lnTo>
                  <a:pt x="2085280" y="1102583"/>
                </a:lnTo>
                <a:lnTo>
                  <a:pt x="1136371" y="2083574"/>
                </a:lnTo>
                <a:cubicBezTo>
                  <a:pt x="1106011" y="2086872"/>
                  <a:pt x="1075223" y="2088232"/>
                  <a:pt x="1044116" y="2088232"/>
                </a:cubicBezTo>
                <a:cubicBezTo>
                  <a:pt x="467467" y="2088232"/>
                  <a:pt x="0" y="1620765"/>
                  <a:pt x="0" y="1044116"/>
                </a:cubicBezTo>
                <a:cubicBezTo>
                  <a:pt x="0" y="467467"/>
                  <a:pt x="467467" y="0"/>
                  <a:pt x="1044116" y="0"/>
                </a:cubicBezTo>
                <a:close/>
              </a:path>
            </a:pathLst>
          </a:custGeom>
          <a:gradFill flip="none" rotWithShape="1">
            <a:gsLst>
              <a:gs pos="14000">
                <a:srgbClr val="F79646">
                  <a:lumMod val="75000"/>
                </a:srgbClr>
              </a:gs>
              <a:gs pos="58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5715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0" name="PA-椭圆 8">
            <a:extLst>
              <a:ext uri="{FF2B5EF4-FFF2-40B4-BE49-F238E27FC236}">
                <a16:creationId xmlns:a16="http://schemas.microsoft.com/office/drawing/2014/main" id="{7A0ECA35-C4C9-4B3F-BBA4-66022D91DE94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023950" y="2559681"/>
            <a:ext cx="1743467" cy="1743468"/>
          </a:xfrm>
          <a:custGeom>
            <a:avLst/>
            <a:gdLst>
              <a:gd name="connsiteX0" fmla="*/ 1143200 w 1917360"/>
              <a:gd name="connsiteY0" fmla="*/ 1899209 h 1990649"/>
              <a:gd name="connsiteX1" fmla="*/ 958680 w 1917360"/>
              <a:gd name="connsiteY1" fmla="*/ 1917360 h 1990649"/>
              <a:gd name="connsiteX2" fmla="*/ 0 w 1917360"/>
              <a:gd name="connsiteY2" fmla="*/ 958680 h 1990649"/>
              <a:gd name="connsiteX3" fmla="*/ 958680 w 1917360"/>
              <a:gd name="connsiteY3" fmla="*/ 0 h 1990649"/>
              <a:gd name="connsiteX4" fmla="*/ 1917360 w 1917360"/>
              <a:gd name="connsiteY4" fmla="*/ 958680 h 1990649"/>
              <a:gd name="connsiteX5" fmla="*/ 1903841 w 1917360"/>
              <a:gd name="connsiteY5" fmla="*/ 1112852 h 1990649"/>
              <a:gd name="connsiteX6" fmla="*/ 1234640 w 1917360"/>
              <a:gd name="connsiteY6" fmla="*/ 1990649 h 1990649"/>
              <a:gd name="connsiteX0" fmla="*/ 1143200 w 1917360"/>
              <a:gd name="connsiteY0" fmla="*/ 1899209 h 1917360"/>
              <a:gd name="connsiteX1" fmla="*/ 958680 w 1917360"/>
              <a:gd name="connsiteY1" fmla="*/ 1917360 h 1917360"/>
              <a:gd name="connsiteX2" fmla="*/ 0 w 1917360"/>
              <a:gd name="connsiteY2" fmla="*/ 958680 h 1917360"/>
              <a:gd name="connsiteX3" fmla="*/ 958680 w 1917360"/>
              <a:gd name="connsiteY3" fmla="*/ 0 h 1917360"/>
              <a:gd name="connsiteX4" fmla="*/ 1917360 w 1917360"/>
              <a:gd name="connsiteY4" fmla="*/ 958680 h 1917360"/>
              <a:gd name="connsiteX5" fmla="*/ 1903841 w 1917360"/>
              <a:gd name="connsiteY5" fmla="*/ 1112852 h 191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360" h="1917360">
                <a:moveTo>
                  <a:pt x="1143200" y="1899209"/>
                </a:moveTo>
                <a:cubicBezTo>
                  <a:pt x="1083542" y="1911256"/>
                  <a:pt x="1021824" y="1917360"/>
                  <a:pt x="958680" y="1917360"/>
                </a:cubicBezTo>
                <a:cubicBezTo>
                  <a:pt x="429216" y="1917360"/>
                  <a:pt x="0" y="1488144"/>
                  <a:pt x="0" y="958680"/>
                </a:cubicBezTo>
                <a:cubicBezTo>
                  <a:pt x="0" y="429216"/>
                  <a:pt x="429216" y="0"/>
                  <a:pt x="958680" y="0"/>
                </a:cubicBezTo>
                <a:cubicBezTo>
                  <a:pt x="1488144" y="0"/>
                  <a:pt x="1917360" y="429216"/>
                  <a:pt x="1917360" y="958680"/>
                </a:cubicBezTo>
                <a:cubicBezTo>
                  <a:pt x="1917360" y="1011228"/>
                  <a:pt x="1913132" y="1062788"/>
                  <a:pt x="1903841" y="1112852"/>
                </a:cubicBez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1" name="PA-矩形 13">
            <a:extLst>
              <a:ext uri="{FF2B5EF4-FFF2-40B4-BE49-F238E27FC236}">
                <a16:creationId xmlns:a16="http://schemas.microsoft.com/office/drawing/2014/main" id="{7D4A3597-275A-41AC-987E-D6736A4B7F0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2642858">
            <a:off x="10334175" y="3014896"/>
            <a:ext cx="355834" cy="1883912"/>
          </a:xfrm>
          <a:custGeom>
            <a:avLst/>
            <a:gdLst>
              <a:gd name="connsiteX0" fmla="*/ 0 w 391324"/>
              <a:gd name="connsiteY0" fmla="*/ 0 h 1898340"/>
              <a:gd name="connsiteX1" fmla="*/ 391324 w 391324"/>
              <a:gd name="connsiteY1" fmla="*/ 0 h 1898340"/>
              <a:gd name="connsiteX2" fmla="*/ 391324 w 391324"/>
              <a:gd name="connsiteY2" fmla="*/ 1898340 h 1898340"/>
              <a:gd name="connsiteX3" fmla="*/ 0 w 391324"/>
              <a:gd name="connsiteY3" fmla="*/ 1898340 h 1898340"/>
              <a:gd name="connsiteX4" fmla="*/ 0 w 391324"/>
              <a:gd name="connsiteY4" fmla="*/ 0 h 1898340"/>
              <a:gd name="connsiteX0" fmla="*/ 0 w 391324"/>
              <a:gd name="connsiteY0" fmla="*/ 0 h 2071812"/>
              <a:gd name="connsiteX1" fmla="*/ 391324 w 391324"/>
              <a:gd name="connsiteY1" fmla="*/ 0 h 2071812"/>
              <a:gd name="connsiteX2" fmla="*/ 391324 w 391324"/>
              <a:gd name="connsiteY2" fmla="*/ 1898340 h 2071812"/>
              <a:gd name="connsiteX3" fmla="*/ 61783 w 391324"/>
              <a:gd name="connsiteY3" fmla="*/ 2071812 h 2071812"/>
              <a:gd name="connsiteX4" fmla="*/ 0 w 391324"/>
              <a:gd name="connsiteY4" fmla="*/ 0 h 207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24" h="2071812">
                <a:moveTo>
                  <a:pt x="0" y="0"/>
                </a:moveTo>
                <a:lnTo>
                  <a:pt x="391324" y="0"/>
                </a:lnTo>
                <a:lnTo>
                  <a:pt x="391324" y="1898340"/>
                </a:lnTo>
                <a:lnTo>
                  <a:pt x="61783" y="2071812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2" name="PA-椭圆 65">
            <a:extLst>
              <a:ext uri="{FF2B5EF4-FFF2-40B4-BE49-F238E27FC236}">
                <a16:creationId xmlns:a16="http://schemas.microsoft.com/office/drawing/2014/main" id="{9D485307-96E2-4134-AA68-2107ABABF9E8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rot="7998615" flipV="1">
            <a:off x="9087298" y="3974876"/>
            <a:ext cx="2330959" cy="18109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84" name="PA-文本框 55">
            <a:extLst>
              <a:ext uri="{FF2B5EF4-FFF2-40B4-BE49-F238E27FC236}">
                <a16:creationId xmlns:a16="http://schemas.microsoft.com/office/drawing/2014/main" id="{01EDC6B8-6374-4D2C-9D27-A0AC9BD2797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180640" y="4066635"/>
            <a:ext cx="656067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ysClr val="window" lastClr="FFFFFF"/>
                </a:solidFill>
                <a:latin typeface="Adidas Unity" pitchFamily="2" charset="0"/>
                <a:cs typeface="Times New Roman" pitchFamily="18" charset="0"/>
              </a:rPr>
              <a:t>05</a:t>
            </a:r>
            <a:endParaRPr lang="zh-CN" altLang="en-US" sz="3200" dirty="0">
              <a:solidFill>
                <a:sysClr val="window" lastClr="FFFFFF"/>
              </a:solidFill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85" name="PA-椭圆 42">
            <a:extLst>
              <a:ext uri="{FF2B5EF4-FFF2-40B4-BE49-F238E27FC236}">
                <a16:creationId xmlns:a16="http://schemas.microsoft.com/office/drawing/2014/main" id="{6FF51EC8-ACA4-4B08-B336-5E4DAD91D38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8889021" y="2502357"/>
            <a:ext cx="1829552" cy="1836993"/>
          </a:xfrm>
          <a:custGeom>
            <a:avLst/>
            <a:gdLst/>
            <a:ahLst/>
            <a:cxnLst/>
            <a:rect l="l" t="t" r="r" b="b"/>
            <a:pathLst>
              <a:path w="1653165" h="1659889">
                <a:moveTo>
                  <a:pt x="875048" y="0"/>
                </a:moveTo>
                <a:cubicBezTo>
                  <a:pt x="1216524" y="0"/>
                  <a:pt x="1512315" y="195597"/>
                  <a:pt x="1653165" y="482549"/>
                </a:cubicBezTo>
                <a:lnTo>
                  <a:pt x="1574228" y="478619"/>
                </a:lnTo>
                <a:cubicBezTo>
                  <a:pt x="974881" y="478619"/>
                  <a:pt x="489015" y="957597"/>
                  <a:pt x="489015" y="1548446"/>
                </a:cubicBezTo>
                <a:cubicBezTo>
                  <a:pt x="489015" y="1586083"/>
                  <a:pt x="490986" y="1623266"/>
                  <a:pt x="494937" y="1659889"/>
                </a:cubicBezTo>
                <a:cubicBezTo>
                  <a:pt x="201406" y="1521025"/>
                  <a:pt x="0" y="1221557"/>
                  <a:pt x="0" y="875048"/>
                </a:cubicBezTo>
                <a:cubicBezTo>
                  <a:pt x="0" y="391772"/>
                  <a:pt x="391772" y="0"/>
                  <a:pt x="875048" y="0"/>
                </a:cubicBezTo>
                <a:close/>
              </a:path>
            </a:pathLst>
          </a:custGeom>
          <a:solidFill>
            <a:srgbClr val="FFFFFF">
              <a:alpha val="2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6" name="PA-文本框 64">
            <a:extLst>
              <a:ext uri="{FF2B5EF4-FFF2-40B4-BE49-F238E27FC236}">
                <a16:creationId xmlns:a16="http://schemas.microsoft.com/office/drawing/2014/main" id="{94EC1CC5-D41A-44DE-8D30-E36FC7A7044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9164838" y="2919502"/>
            <a:ext cx="1277921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rgbClr val="F79646">
                    <a:lumMod val="50000"/>
                  </a:srgbClr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Adidas Unity" pitchFamily="2" charset="0"/>
                <a:cs typeface="Times New Roman" pitchFamily="18" charset="0"/>
              </a:rPr>
              <a:t>实施优化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5896A-919E-45B3-BD7D-D19EB050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2B866-40AA-4C92-A01E-85531B3C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5679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2"/>
            </p:custDataLst>
          </p:nvPr>
        </p:nvSpPr>
        <p:spPr>
          <a:xfrm rot="20482340">
            <a:off x="4251757" y="3118585"/>
            <a:ext cx="1969423" cy="2324566"/>
          </a:xfrm>
          <a:custGeom>
            <a:avLst/>
            <a:gdLst/>
            <a:ahLst/>
            <a:cxnLst/>
            <a:rect l="l" t="t" r="r" b="b"/>
            <a:pathLst>
              <a:path w="1372652" h="1620180">
                <a:moveTo>
                  <a:pt x="1372652" y="0"/>
                </a:moveTo>
                <a:lnTo>
                  <a:pt x="1372652" y="8290"/>
                </a:lnTo>
                <a:lnTo>
                  <a:pt x="1267108" y="321406"/>
                </a:lnTo>
                <a:cubicBezTo>
                  <a:pt x="714776" y="349913"/>
                  <a:pt x="283078" y="628566"/>
                  <a:pt x="283078" y="967607"/>
                </a:cubicBezTo>
                <a:cubicBezTo>
                  <a:pt x="283078" y="1328013"/>
                  <a:pt x="770897" y="1620180"/>
                  <a:pt x="1372652" y="1620180"/>
                </a:cubicBezTo>
                <a:cubicBezTo>
                  <a:pt x="614558" y="1620180"/>
                  <a:pt x="0" y="1257490"/>
                  <a:pt x="0" y="810090"/>
                </a:cubicBezTo>
                <a:cubicBezTo>
                  <a:pt x="0" y="362690"/>
                  <a:pt x="614558" y="0"/>
                  <a:pt x="1372652" y="0"/>
                </a:cubicBezTo>
                <a:close/>
              </a:path>
            </a:pathLst>
          </a:custGeom>
          <a:gradFill flip="none" rotWithShape="1">
            <a:gsLst>
              <a:gs pos="0">
                <a:srgbClr val="FDE084"/>
              </a:gs>
              <a:gs pos="100000">
                <a:srgbClr val="F0B815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algn="l" rotWithShape="0">
              <a:srgbClr val="BF8537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 rot="9749914">
            <a:off x="5954347" y="3042596"/>
            <a:ext cx="1969423" cy="2324566"/>
          </a:xfrm>
          <a:custGeom>
            <a:avLst/>
            <a:gdLst/>
            <a:ahLst/>
            <a:cxnLst/>
            <a:rect l="l" t="t" r="r" b="b"/>
            <a:pathLst>
              <a:path w="1372652" h="1620180">
                <a:moveTo>
                  <a:pt x="1372652" y="0"/>
                </a:moveTo>
                <a:lnTo>
                  <a:pt x="1372652" y="8290"/>
                </a:lnTo>
                <a:lnTo>
                  <a:pt x="1267108" y="321406"/>
                </a:lnTo>
                <a:cubicBezTo>
                  <a:pt x="714776" y="349913"/>
                  <a:pt x="283078" y="628566"/>
                  <a:pt x="283078" y="967607"/>
                </a:cubicBezTo>
                <a:cubicBezTo>
                  <a:pt x="283078" y="1328013"/>
                  <a:pt x="770897" y="1620180"/>
                  <a:pt x="1372652" y="1620180"/>
                </a:cubicBezTo>
                <a:cubicBezTo>
                  <a:pt x="614558" y="1620180"/>
                  <a:pt x="0" y="1257490"/>
                  <a:pt x="0" y="810090"/>
                </a:cubicBezTo>
                <a:cubicBezTo>
                  <a:pt x="0" y="362690"/>
                  <a:pt x="614558" y="0"/>
                  <a:pt x="1372652" y="0"/>
                </a:cubicBezTo>
                <a:close/>
              </a:path>
            </a:pathLst>
          </a:custGeom>
          <a:gradFill flip="none" rotWithShape="1">
            <a:gsLst>
              <a:gs pos="0">
                <a:srgbClr val="FDE084"/>
              </a:gs>
              <a:gs pos="100000">
                <a:srgbClr val="F0B815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srgbClr val="BF8537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Title_1"/>
          <p:cNvSpPr/>
          <p:nvPr>
            <p:custDataLst>
              <p:tags r:id="rId4"/>
            </p:custDataLst>
          </p:nvPr>
        </p:nvSpPr>
        <p:spPr>
          <a:xfrm>
            <a:off x="4751778" y="3316425"/>
            <a:ext cx="2675056" cy="1832760"/>
          </a:xfrm>
          <a:custGeom>
            <a:avLst/>
            <a:gdLst>
              <a:gd name="connsiteX0" fmla="*/ 1121860 w 1864465"/>
              <a:gd name="connsiteY0" fmla="*/ 1622 h 1277400"/>
              <a:gd name="connsiteX1" fmla="*/ 1846646 w 1864465"/>
              <a:gd name="connsiteY1" fmla="*/ 348570 h 1277400"/>
              <a:gd name="connsiteX2" fmla="*/ 1112720 w 1864465"/>
              <a:gd name="connsiteY2" fmla="*/ 1207550 h 1277400"/>
              <a:gd name="connsiteX3" fmla="*/ 17819 w 1864465"/>
              <a:gd name="connsiteY3" fmla="*/ 928830 h 1277400"/>
              <a:gd name="connsiteX4" fmla="*/ 751745 w 1864465"/>
              <a:gd name="connsiteY4" fmla="*/ 69850 h 1277400"/>
              <a:gd name="connsiteX5" fmla="*/ 1121860 w 1864465"/>
              <a:gd name="connsiteY5" fmla="*/ 1622 h 127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65" h="1277400">
                <a:moveTo>
                  <a:pt x="1121860" y="1622"/>
                </a:moveTo>
                <a:cubicBezTo>
                  <a:pt x="1477456" y="-16154"/>
                  <a:pt x="1771886" y="112945"/>
                  <a:pt x="1846646" y="348570"/>
                </a:cubicBezTo>
                <a:cubicBezTo>
                  <a:pt x="1946327" y="662737"/>
                  <a:pt x="1617737" y="1047315"/>
                  <a:pt x="1112720" y="1207550"/>
                </a:cubicBezTo>
                <a:cubicBezTo>
                  <a:pt x="607704" y="1367784"/>
                  <a:pt x="117500" y="1242996"/>
                  <a:pt x="17819" y="928830"/>
                </a:cubicBezTo>
                <a:cubicBezTo>
                  <a:pt x="-81861" y="614663"/>
                  <a:pt x="246729" y="230084"/>
                  <a:pt x="751745" y="69850"/>
                </a:cubicBezTo>
                <a:cubicBezTo>
                  <a:pt x="877999" y="29792"/>
                  <a:pt x="1003328" y="7547"/>
                  <a:pt x="1121860" y="1622"/>
                </a:cubicBezTo>
                <a:close/>
              </a:path>
            </a:pathLst>
          </a:custGeom>
          <a:gradFill flip="none" rotWithShape="1">
            <a:gsLst>
              <a:gs pos="0">
                <a:srgbClr val="F0B815"/>
              </a:gs>
              <a:gs pos="99000">
                <a:srgbClr val="BF8537"/>
              </a:gs>
            </a:gsLst>
            <a:path path="shape">
              <a:fillToRect l="50000" t="50000" r="50000" b="50000"/>
            </a:path>
            <a:tileRect/>
          </a:gradFill>
          <a:ln w="6350" cap="flat" cmpd="sng" algn="ctr">
            <a:noFill/>
            <a:prstDash val="solid"/>
          </a:ln>
          <a:effectLst>
            <a:outerShdw blurRad="50800" dist="38100" dir="5400000" algn="t" rotWithShape="0">
              <a:srgbClr val="BF8537">
                <a:alpha val="40000"/>
              </a:srgbClr>
            </a:outerShdw>
          </a:effectLst>
          <a:scene3d>
            <a:camera prst="orthographicFront"/>
            <a:lightRig rig="glow" dir="t"/>
          </a:scene3d>
          <a:sp3d prstMaterial="plastic"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3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房产租金预测</a:t>
            </a:r>
          </a:p>
        </p:txBody>
      </p:sp>
      <p:sp>
        <p:nvSpPr>
          <p:cNvPr id="11" name="MH_Other_3"/>
          <p:cNvSpPr/>
          <p:nvPr>
            <p:custDataLst>
              <p:tags r:id="rId5"/>
            </p:custDataLst>
          </p:nvPr>
        </p:nvSpPr>
        <p:spPr>
          <a:xfrm>
            <a:off x="5337362" y="3360569"/>
            <a:ext cx="1759575" cy="818969"/>
          </a:xfrm>
          <a:custGeom>
            <a:avLst/>
            <a:gdLst>
              <a:gd name="connsiteX0" fmla="*/ 1121860 w 1864465"/>
              <a:gd name="connsiteY0" fmla="*/ 1622 h 1277400"/>
              <a:gd name="connsiteX1" fmla="*/ 1846646 w 1864465"/>
              <a:gd name="connsiteY1" fmla="*/ 348570 h 1277400"/>
              <a:gd name="connsiteX2" fmla="*/ 1112720 w 1864465"/>
              <a:gd name="connsiteY2" fmla="*/ 1207550 h 1277400"/>
              <a:gd name="connsiteX3" fmla="*/ 17819 w 1864465"/>
              <a:gd name="connsiteY3" fmla="*/ 928830 h 1277400"/>
              <a:gd name="connsiteX4" fmla="*/ 751745 w 1864465"/>
              <a:gd name="connsiteY4" fmla="*/ 69850 h 1277400"/>
              <a:gd name="connsiteX5" fmla="*/ 1121860 w 1864465"/>
              <a:gd name="connsiteY5" fmla="*/ 1622 h 127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65" h="1277400">
                <a:moveTo>
                  <a:pt x="1121860" y="1622"/>
                </a:moveTo>
                <a:cubicBezTo>
                  <a:pt x="1477456" y="-16154"/>
                  <a:pt x="1771886" y="112945"/>
                  <a:pt x="1846646" y="348570"/>
                </a:cubicBezTo>
                <a:cubicBezTo>
                  <a:pt x="1946327" y="662737"/>
                  <a:pt x="1617737" y="1047315"/>
                  <a:pt x="1112720" y="1207550"/>
                </a:cubicBezTo>
                <a:cubicBezTo>
                  <a:pt x="607704" y="1367784"/>
                  <a:pt x="117500" y="1242996"/>
                  <a:pt x="17819" y="928830"/>
                </a:cubicBezTo>
                <a:cubicBezTo>
                  <a:pt x="-81861" y="614663"/>
                  <a:pt x="246729" y="230084"/>
                  <a:pt x="751745" y="69850"/>
                </a:cubicBezTo>
                <a:cubicBezTo>
                  <a:pt x="877999" y="29792"/>
                  <a:pt x="1003328" y="7547"/>
                  <a:pt x="1121860" y="1622"/>
                </a:cubicBez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MH_Other_4"/>
          <p:cNvCxnSpPr/>
          <p:nvPr>
            <p:custDataLst>
              <p:tags r:id="rId6"/>
            </p:custDataLst>
          </p:nvPr>
        </p:nvCxnSpPr>
        <p:spPr>
          <a:xfrm flipH="1">
            <a:off x="2463114" y="5068657"/>
            <a:ext cx="2347784" cy="0"/>
          </a:xfrm>
          <a:prstGeom prst="line">
            <a:avLst/>
          </a:prstGeom>
          <a:ln>
            <a:solidFill>
              <a:srgbClr val="F0B81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5"/>
          <p:cNvCxnSpPr/>
          <p:nvPr>
            <p:custDataLst>
              <p:tags r:id="rId7"/>
            </p:custDataLst>
          </p:nvPr>
        </p:nvCxnSpPr>
        <p:spPr>
          <a:xfrm flipH="1">
            <a:off x="7348153" y="3405773"/>
            <a:ext cx="2347784" cy="0"/>
          </a:xfrm>
          <a:prstGeom prst="line">
            <a:avLst/>
          </a:prstGeom>
          <a:ln>
            <a:solidFill>
              <a:srgbClr val="F0B815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PageTitle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14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47575" y="5068657"/>
            <a:ext cx="1169716" cy="62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CD9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b="1" dirty="0">
              <a:solidFill>
                <a:srgbClr val="CD9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09823" y="2864938"/>
            <a:ext cx="1124809" cy="60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800" b="1" dirty="0">
                <a:solidFill>
                  <a:srgbClr val="CD9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 型</a:t>
            </a:r>
            <a:endParaRPr lang="en-US" altLang="zh-CN" sz="2800" b="1" dirty="0">
              <a:solidFill>
                <a:srgbClr val="CD9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Text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00202" y="3657601"/>
            <a:ext cx="1795488" cy="130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特征工程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MH_Text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85164" y="3783503"/>
            <a:ext cx="1795488" cy="12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LightGBM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</a:rPr>
              <a:t>Catboost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Stacking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90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A3D3-A6B5-4616-82FB-515525A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关键技术阐述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564450-3EC1-4825-80D3-1F990BD4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BFCAE5D-D363-4533-8D03-61D5DECCB2F1}"/>
              </a:ext>
            </a:extLst>
          </p:cNvPr>
          <p:cNvSpPr/>
          <p:nvPr/>
        </p:nvSpPr>
        <p:spPr>
          <a:xfrm>
            <a:off x="736487" y="4429951"/>
            <a:ext cx="1748600" cy="12357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数据处理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19C058A-8F71-4A2D-BC84-F15481B78D66}"/>
              </a:ext>
            </a:extLst>
          </p:cNvPr>
          <p:cNvSpPr/>
          <p:nvPr/>
        </p:nvSpPr>
        <p:spPr>
          <a:xfrm>
            <a:off x="604963" y="4341368"/>
            <a:ext cx="2035479" cy="14570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72E381A-6B1D-43BE-BFA6-9D041D8D195C}"/>
              </a:ext>
            </a:extLst>
          </p:cNvPr>
          <p:cNvSpPr/>
          <p:nvPr/>
        </p:nvSpPr>
        <p:spPr>
          <a:xfrm>
            <a:off x="4194567" y="2057096"/>
            <a:ext cx="1748600" cy="12357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特征工程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314834-2462-44A3-9B1A-449F9BF6DBD2}"/>
              </a:ext>
            </a:extLst>
          </p:cNvPr>
          <p:cNvSpPr/>
          <p:nvPr/>
        </p:nvSpPr>
        <p:spPr>
          <a:xfrm>
            <a:off x="4063043" y="1968513"/>
            <a:ext cx="2035479" cy="14570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ED674F-7595-47C9-9D3A-AB070E105AB1}"/>
              </a:ext>
            </a:extLst>
          </p:cNvPr>
          <p:cNvSpPr/>
          <p:nvPr/>
        </p:nvSpPr>
        <p:spPr>
          <a:xfrm>
            <a:off x="486429" y="1968604"/>
            <a:ext cx="2356980" cy="15939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5D1853-B392-4BF9-916F-AC503E215C90}"/>
              </a:ext>
            </a:extLst>
          </p:cNvPr>
          <p:cNvSpPr txBox="1"/>
          <p:nvPr/>
        </p:nvSpPr>
        <p:spPr>
          <a:xfrm>
            <a:off x="623753" y="2147100"/>
            <a:ext cx="221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数据清洗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异常值处理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缺失值填充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DEBFD4-AA02-431D-AE2C-A47AED3353D4}"/>
              </a:ext>
            </a:extLst>
          </p:cNvPr>
          <p:cNvSpPr/>
          <p:nvPr/>
        </p:nvSpPr>
        <p:spPr>
          <a:xfrm>
            <a:off x="3647394" y="4096913"/>
            <a:ext cx="2844435" cy="15939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08BB48-8FF1-477A-897B-2B1578B0FC26}"/>
              </a:ext>
            </a:extLst>
          </p:cNvPr>
          <p:cNvSpPr txBox="1"/>
          <p:nvPr/>
        </p:nvSpPr>
        <p:spPr>
          <a:xfrm>
            <a:off x="3784718" y="4275409"/>
            <a:ext cx="267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常规统计特征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基础特征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业务相关特征</a:t>
            </a:r>
            <a:endParaRPr lang="en-US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E6E78B-868F-469B-84CD-4C4EC1698E47}"/>
              </a:ext>
            </a:extLst>
          </p:cNvPr>
          <p:cNvSpPr/>
          <p:nvPr/>
        </p:nvSpPr>
        <p:spPr>
          <a:xfrm>
            <a:off x="8738383" y="2057096"/>
            <a:ext cx="1748600" cy="123579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特征工程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5095E4-34FA-4F20-80A8-CB7C5EC14C79}"/>
              </a:ext>
            </a:extLst>
          </p:cNvPr>
          <p:cNvSpPr/>
          <p:nvPr/>
        </p:nvSpPr>
        <p:spPr>
          <a:xfrm>
            <a:off x="8606859" y="1968513"/>
            <a:ext cx="2035479" cy="14570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CABFF2-3C01-49A2-AA56-01B7BC4A6B01}"/>
              </a:ext>
            </a:extLst>
          </p:cNvPr>
          <p:cNvSpPr/>
          <p:nvPr/>
        </p:nvSpPr>
        <p:spPr>
          <a:xfrm>
            <a:off x="6989783" y="4396084"/>
            <a:ext cx="1748600" cy="1235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模型筛选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4A5F63B-0271-44AD-A080-D29F41A0783F}"/>
              </a:ext>
            </a:extLst>
          </p:cNvPr>
          <p:cNvSpPr/>
          <p:nvPr/>
        </p:nvSpPr>
        <p:spPr>
          <a:xfrm>
            <a:off x="6858259" y="4307501"/>
            <a:ext cx="2035479" cy="14570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668AF7-8FA4-45A2-A54F-F9C5591A2AD8}"/>
              </a:ext>
            </a:extLst>
          </p:cNvPr>
          <p:cNvSpPr/>
          <p:nvPr/>
        </p:nvSpPr>
        <p:spPr>
          <a:xfrm>
            <a:off x="10174946" y="4384213"/>
            <a:ext cx="1748600" cy="1235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模型融合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111961-1918-437E-838B-652DABF8E90C}"/>
              </a:ext>
            </a:extLst>
          </p:cNvPr>
          <p:cNvSpPr/>
          <p:nvPr/>
        </p:nvSpPr>
        <p:spPr>
          <a:xfrm>
            <a:off x="10043422" y="4295630"/>
            <a:ext cx="2035479" cy="145705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46523C-393B-496A-B775-D21FB6473BC3}"/>
              </a:ext>
            </a:extLst>
          </p:cNvPr>
          <p:cNvCxnSpPr>
            <a:stCxn id="15" idx="3"/>
          </p:cNvCxnSpPr>
          <p:nvPr/>
        </p:nvCxnSpPr>
        <p:spPr>
          <a:xfrm flipH="1">
            <a:off x="8066762" y="3212185"/>
            <a:ext cx="838186" cy="10632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849A2D7-1979-4D77-9F53-6963CEFE29CF}"/>
              </a:ext>
            </a:extLst>
          </p:cNvPr>
          <p:cNvCxnSpPr>
            <a:stCxn id="15" idx="5"/>
            <a:endCxn id="19" idx="0"/>
          </p:cNvCxnSpPr>
          <p:nvPr/>
        </p:nvCxnSpPr>
        <p:spPr>
          <a:xfrm>
            <a:off x="10344249" y="3212185"/>
            <a:ext cx="716913" cy="108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2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A3D3-A6B5-4616-82FB-515525A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房屋面积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564450-3EC1-4825-80D3-1F990BD4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3BC974AD-BEA0-47D5-BD81-08FBDAACEA33}"/>
              </a:ext>
            </a:extLst>
          </p:cNvPr>
          <p:cNvSpPr/>
          <p:nvPr/>
        </p:nvSpPr>
        <p:spPr>
          <a:xfrm>
            <a:off x="417488" y="2122961"/>
            <a:ext cx="2656451" cy="261207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数据清洗前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训练集房屋面积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1-15056m</a:t>
            </a:r>
            <a:r>
              <a:rPr lang="en-US" altLang="zh-CN" sz="18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测试集房屋面积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15-150m</a:t>
            </a:r>
            <a:r>
              <a:rPr lang="en-US" altLang="zh-CN" sz="18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CD0BE9-990F-465C-AE0F-8B9533ED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16" y="1367098"/>
            <a:ext cx="6853428" cy="48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2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961F3-D50F-4FDC-AB51-AE5A03B0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4DECD5-E2C0-4574-A56D-5B7C76C2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876" y="47828"/>
            <a:ext cx="9255362" cy="30820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A59048-2F49-430B-802D-02D62882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78" y="3695868"/>
            <a:ext cx="9342910" cy="31143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7D2C3B-B9E0-4911-BDD3-E0299937AE9E}"/>
              </a:ext>
            </a:extLst>
          </p:cNvPr>
          <p:cNvSpPr txBox="1"/>
          <p:nvPr/>
        </p:nvSpPr>
        <p:spPr>
          <a:xfrm>
            <a:off x="297778" y="3198167"/>
            <a:ext cx="115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数据清洗，针对每个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的数据，按照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tradeMoney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两个维度进行异常值处理</a:t>
            </a:r>
          </a:p>
        </p:txBody>
      </p:sp>
    </p:spTree>
    <p:extLst>
      <p:ext uri="{BB962C8B-B14F-4D97-AF65-F5344CB8AC3E}">
        <p14:creationId xmlns:p14="http://schemas.microsoft.com/office/powerpoint/2010/main" val="311707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DE3C-218D-49B8-AC29-D840F929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FBA8-E540-47E9-A723-75E2887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536" y="1600201"/>
            <a:ext cx="7473863" cy="4800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RentType</a:t>
            </a:r>
            <a:r>
              <a:rPr lang="zh-CN" altLang="en-US" sz="2400" dirty="0"/>
              <a:t>对该问题来说，是一个非常重要的特征，然而，该字段有</a:t>
            </a:r>
            <a:r>
              <a:rPr lang="en-US" altLang="zh-CN" sz="2400" dirty="0"/>
              <a:t>74%+</a:t>
            </a:r>
            <a:r>
              <a:rPr lang="zh-CN" altLang="en-US" sz="2400" dirty="0"/>
              <a:t>的数据是缺失，因此，对其进行有效的填充是十分必要的。本方案对其制定了一套规则进行缺失值的填充。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该数据其他字段（如：</a:t>
            </a:r>
            <a:r>
              <a:rPr lang="en-US" altLang="zh-CN" sz="2400" dirty="0" err="1"/>
              <a:t>pv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uv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buildYear</a:t>
            </a:r>
            <a:r>
              <a:rPr lang="zh-CN" altLang="en-US" sz="2400" dirty="0"/>
              <a:t>等）也有缺失，这里我们采用众数填充，均值填充，最值填充等方式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725AE364-D9FD-4754-A056-4B66F95A66D0}"/>
              </a:ext>
            </a:extLst>
          </p:cNvPr>
          <p:cNvSpPr/>
          <p:nvPr/>
        </p:nvSpPr>
        <p:spPr>
          <a:xfrm>
            <a:off x="739036" y="2154477"/>
            <a:ext cx="3244241" cy="323171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dirty="0"/>
              <a:t>数据清洗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缺失值填充</a:t>
            </a:r>
          </a:p>
        </p:txBody>
      </p:sp>
    </p:spTree>
    <p:extLst>
      <p:ext uri="{BB962C8B-B14F-4D97-AF65-F5344CB8AC3E}">
        <p14:creationId xmlns:p14="http://schemas.microsoft.com/office/powerpoint/2010/main" val="279156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Other_1">
            <a:extLst>
              <a:ext uri="{FF2B5EF4-FFF2-40B4-BE49-F238E27FC236}">
                <a16:creationId xmlns:a16="http://schemas.microsoft.com/office/drawing/2014/main" id="{1DE5120D-D108-4F40-8090-BA236E941B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774261">
            <a:off x="5610226" y="2428876"/>
            <a:ext cx="3273425" cy="3402013"/>
          </a:xfrm>
          <a:prstGeom prst="roundRect">
            <a:avLst>
              <a:gd name="adj" fmla="val 4217"/>
            </a:avLst>
          </a:prstGeom>
          <a:solidFill>
            <a:srgbClr val="FFC000"/>
          </a:solidFill>
          <a:ln w="3175" cap="flat" cmpd="sng" algn="ctr">
            <a:solidFill>
              <a:srgbClr val="FAFAFA"/>
            </a:solidFill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18" name="MH_Other_2">
            <a:extLst>
              <a:ext uri="{FF2B5EF4-FFF2-40B4-BE49-F238E27FC236}">
                <a16:creationId xmlns:a16="http://schemas.microsoft.com/office/drawing/2014/main" id="{076F8AD2-A868-4FAC-9C42-8EC95F89546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774261">
            <a:off x="5876926" y="2814638"/>
            <a:ext cx="3236913" cy="3319462"/>
          </a:xfrm>
          <a:custGeom>
            <a:avLst/>
            <a:gdLst/>
            <a:ahLst/>
            <a:cxnLst/>
            <a:rect l="l" t="t" r="r" b="b"/>
            <a:pathLst>
              <a:path w="3632367" h="3723967">
                <a:moveTo>
                  <a:pt x="3618762" y="0"/>
                </a:moveTo>
                <a:cubicBezTo>
                  <a:pt x="3627663" y="18950"/>
                  <a:pt x="3632367" y="40130"/>
                  <a:pt x="3632367" y="62408"/>
                </a:cubicBezTo>
                <a:lnTo>
                  <a:pt x="3632367" y="3569102"/>
                </a:lnTo>
                <a:cubicBezTo>
                  <a:pt x="3632368" y="3654632"/>
                  <a:pt x="3563032" y="3723967"/>
                  <a:pt x="3477503" y="3723967"/>
                </a:cubicBezTo>
                <a:lnTo>
                  <a:pt x="114824" y="3723967"/>
                </a:lnTo>
                <a:cubicBezTo>
                  <a:pt x="68666" y="3723967"/>
                  <a:pt x="27224" y="3703774"/>
                  <a:pt x="0" y="3670722"/>
                </a:cubicBezTo>
                <a:lnTo>
                  <a:pt x="3206261" y="3540564"/>
                </a:lnTo>
                <a:cubicBezTo>
                  <a:pt x="3320054" y="3540564"/>
                  <a:pt x="3412300" y="3448317"/>
                  <a:pt x="3412301" y="3334524"/>
                </a:cubicBezTo>
                <a:cubicBezTo>
                  <a:pt x="3412300" y="2238891"/>
                  <a:pt x="3542750" y="1113370"/>
                  <a:pt x="3618762" y="0"/>
                </a:cubicBezTo>
                <a:close/>
              </a:path>
            </a:pathLst>
          </a:custGeom>
          <a:solidFill>
            <a:srgbClr val="FFC000"/>
          </a:solidFill>
          <a:ln w="3175" cap="flat" cmpd="sng" algn="ctr">
            <a:solidFill>
              <a:srgbClr val="FAFAFA"/>
            </a:solidFill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21" name="MH_Other_3">
            <a:extLst>
              <a:ext uri="{FF2B5EF4-FFF2-40B4-BE49-F238E27FC236}">
                <a16:creationId xmlns:a16="http://schemas.microsoft.com/office/drawing/2014/main" id="{08805256-B6EA-4574-B480-551194CBC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774261">
            <a:off x="3178175" y="1774825"/>
            <a:ext cx="2471738" cy="2566988"/>
          </a:xfrm>
          <a:prstGeom prst="roundRect">
            <a:avLst>
              <a:gd name="adj" fmla="val 4217"/>
            </a:avLst>
          </a:prstGeom>
          <a:solidFill>
            <a:srgbClr val="BBD927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400" kern="0">
              <a:solidFill>
                <a:prstClr val="white"/>
              </a:solidFill>
            </a:endParaRPr>
          </a:p>
        </p:txBody>
      </p:sp>
      <p:sp>
        <p:nvSpPr>
          <p:cNvPr id="22" name="MH_Other_4">
            <a:extLst>
              <a:ext uri="{FF2B5EF4-FFF2-40B4-BE49-F238E27FC236}">
                <a16:creationId xmlns:a16="http://schemas.microsoft.com/office/drawing/2014/main" id="{2D0085E1-9A46-40F7-B1D0-D610B160E19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774261" flipH="1" flipV="1">
            <a:off x="3055938" y="1487489"/>
            <a:ext cx="2151062" cy="2206625"/>
          </a:xfrm>
          <a:custGeom>
            <a:avLst/>
            <a:gdLst/>
            <a:ahLst/>
            <a:cxnLst/>
            <a:rect l="l" t="t" r="r" b="b"/>
            <a:pathLst>
              <a:path w="3632367" h="3723967">
                <a:moveTo>
                  <a:pt x="3618762" y="0"/>
                </a:moveTo>
                <a:cubicBezTo>
                  <a:pt x="3627663" y="18950"/>
                  <a:pt x="3632367" y="40130"/>
                  <a:pt x="3632367" y="62408"/>
                </a:cubicBezTo>
                <a:lnTo>
                  <a:pt x="3632367" y="3569102"/>
                </a:lnTo>
                <a:cubicBezTo>
                  <a:pt x="3632368" y="3654632"/>
                  <a:pt x="3563032" y="3723967"/>
                  <a:pt x="3477503" y="3723967"/>
                </a:cubicBezTo>
                <a:lnTo>
                  <a:pt x="114824" y="3723967"/>
                </a:lnTo>
                <a:cubicBezTo>
                  <a:pt x="68666" y="3723967"/>
                  <a:pt x="27224" y="3703774"/>
                  <a:pt x="0" y="3670722"/>
                </a:cubicBezTo>
                <a:lnTo>
                  <a:pt x="3206261" y="3540564"/>
                </a:lnTo>
                <a:cubicBezTo>
                  <a:pt x="3320054" y="3540564"/>
                  <a:pt x="3412300" y="3448317"/>
                  <a:pt x="3412301" y="3334524"/>
                </a:cubicBezTo>
                <a:cubicBezTo>
                  <a:pt x="3412300" y="2238891"/>
                  <a:pt x="3542750" y="1113370"/>
                  <a:pt x="3618762" y="0"/>
                </a:cubicBezTo>
                <a:close/>
              </a:path>
            </a:pathLst>
          </a:custGeom>
          <a:solidFill>
            <a:srgbClr val="BBD927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kern="0">
              <a:solidFill>
                <a:prstClr val="white"/>
              </a:solidFill>
            </a:endParaRPr>
          </a:p>
        </p:txBody>
      </p:sp>
      <p:sp>
        <p:nvSpPr>
          <p:cNvPr id="23" name="MH_Other_5">
            <a:extLst>
              <a:ext uri="{FF2B5EF4-FFF2-40B4-BE49-F238E27FC236}">
                <a16:creationId xmlns:a16="http://schemas.microsoft.com/office/drawing/2014/main" id="{DF336648-1180-4C89-A53B-8824AA6A040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18214" y="2359026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4" name="MH_Other_6">
            <a:extLst>
              <a:ext uri="{FF2B5EF4-FFF2-40B4-BE49-F238E27FC236}">
                <a16:creationId xmlns:a16="http://schemas.microsoft.com/office/drawing/2014/main" id="{A61C73D9-C5C4-429B-A4B6-083A693C7F4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672139" y="2270125"/>
            <a:ext cx="166687" cy="166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MH_Other_7">
            <a:extLst>
              <a:ext uri="{FF2B5EF4-FFF2-40B4-BE49-F238E27FC236}">
                <a16:creationId xmlns:a16="http://schemas.microsoft.com/office/drawing/2014/main" id="{0FBD4E1F-7530-4409-8317-B677C2F0695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980687">
            <a:off x="6045554" y="2380578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MH_Other_8">
            <a:extLst>
              <a:ext uri="{FF2B5EF4-FFF2-40B4-BE49-F238E27FC236}">
                <a16:creationId xmlns:a16="http://schemas.microsoft.com/office/drawing/2014/main" id="{7B618B9B-20E2-45D7-A975-5CBAAE754A3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980687">
            <a:off x="5702659" y="2286390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MH_Other_9">
            <a:extLst>
              <a:ext uri="{FF2B5EF4-FFF2-40B4-BE49-F238E27FC236}">
                <a16:creationId xmlns:a16="http://schemas.microsoft.com/office/drawing/2014/main" id="{2345C311-7959-4B19-8B8A-8A2E5156ED1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980687">
            <a:off x="5741989" y="2366963"/>
            <a:ext cx="377825" cy="82550"/>
          </a:xfrm>
          <a:prstGeom prst="rect">
            <a:avLst/>
          </a:prstGeom>
          <a:gradFill flip="none" rotWithShape="1">
            <a:gsLst>
              <a:gs pos="57000">
                <a:schemeClr val="bg1">
                  <a:lumMod val="85000"/>
                </a:schemeClr>
              </a:gs>
              <a:gs pos="9000">
                <a:schemeClr val="tx1">
                  <a:lumMod val="85000"/>
                  <a:lumOff val="15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8" name="MH_Other_10">
            <a:extLst>
              <a:ext uri="{FF2B5EF4-FFF2-40B4-BE49-F238E27FC236}">
                <a16:creationId xmlns:a16="http://schemas.microsoft.com/office/drawing/2014/main" id="{AA80C034-C640-4EE9-99B1-D8BEE1D1ED0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951539" y="2597151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MH_Other_11">
            <a:extLst>
              <a:ext uri="{FF2B5EF4-FFF2-40B4-BE49-F238E27FC236}">
                <a16:creationId xmlns:a16="http://schemas.microsoft.com/office/drawing/2014/main" id="{65B5CD7D-9F64-4382-B0F5-A0D2D17CC3D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605464" y="2506664"/>
            <a:ext cx="166687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MH_Other_12">
            <a:extLst>
              <a:ext uri="{FF2B5EF4-FFF2-40B4-BE49-F238E27FC236}">
                <a16:creationId xmlns:a16="http://schemas.microsoft.com/office/drawing/2014/main" id="{C496CCE9-8803-4E71-B6F7-475B24F4659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980687">
            <a:off x="5978903" y="2618218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1" name="MH_Other_13">
            <a:extLst>
              <a:ext uri="{FF2B5EF4-FFF2-40B4-BE49-F238E27FC236}">
                <a16:creationId xmlns:a16="http://schemas.microsoft.com/office/drawing/2014/main" id="{FADB2E4F-42A8-4D98-A14C-4E01B2C630A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980687">
            <a:off x="5636007" y="2524030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2" name="MH_Other_14">
            <a:extLst>
              <a:ext uri="{FF2B5EF4-FFF2-40B4-BE49-F238E27FC236}">
                <a16:creationId xmlns:a16="http://schemas.microsoft.com/office/drawing/2014/main" id="{EF721D07-60D2-4FC4-8C97-CF8B3277C77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980687">
            <a:off x="5675314" y="2605088"/>
            <a:ext cx="377825" cy="82550"/>
          </a:xfrm>
          <a:prstGeom prst="rect">
            <a:avLst/>
          </a:prstGeom>
          <a:gradFill flip="none" rotWithShape="1">
            <a:gsLst>
              <a:gs pos="57000">
                <a:schemeClr val="bg1">
                  <a:lumMod val="85000"/>
                </a:schemeClr>
              </a:gs>
              <a:gs pos="9000">
                <a:schemeClr val="tx1">
                  <a:lumMod val="85000"/>
                  <a:lumOff val="15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3" name="MH_Other_15">
            <a:extLst>
              <a:ext uri="{FF2B5EF4-FFF2-40B4-BE49-F238E27FC236}">
                <a16:creationId xmlns:a16="http://schemas.microsoft.com/office/drawing/2014/main" id="{DE3E094D-FD7B-4359-8C72-1FFD28561D6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05464" y="4019551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4" name="MH_Other_16">
            <a:extLst>
              <a:ext uri="{FF2B5EF4-FFF2-40B4-BE49-F238E27FC236}">
                <a16:creationId xmlns:a16="http://schemas.microsoft.com/office/drawing/2014/main" id="{89D7D352-DCC7-42BE-B610-DA1870D79CE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5257801" y="3929064"/>
            <a:ext cx="168275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5" name="MH_Other_17">
            <a:extLst>
              <a:ext uri="{FF2B5EF4-FFF2-40B4-BE49-F238E27FC236}">
                <a16:creationId xmlns:a16="http://schemas.microsoft.com/office/drawing/2014/main" id="{F30579CB-1281-47B7-A07B-C9DA65A561A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980687">
            <a:off x="5632137" y="4040587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6" name="MH_Other_18">
            <a:extLst>
              <a:ext uri="{FF2B5EF4-FFF2-40B4-BE49-F238E27FC236}">
                <a16:creationId xmlns:a16="http://schemas.microsoft.com/office/drawing/2014/main" id="{6E64494F-405B-4999-BC9B-0394728B068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980687">
            <a:off x="5289241" y="3946399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7" name="MH_Other_19">
            <a:extLst>
              <a:ext uri="{FF2B5EF4-FFF2-40B4-BE49-F238E27FC236}">
                <a16:creationId xmlns:a16="http://schemas.microsoft.com/office/drawing/2014/main" id="{709FC54F-8AFA-409A-85DE-DDAA767BDEF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980687">
            <a:off x="5327651" y="4027488"/>
            <a:ext cx="379413" cy="82550"/>
          </a:xfrm>
          <a:prstGeom prst="rect">
            <a:avLst/>
          </a:prstGeom>
          <a:gradFill flip="none" rotWithShape="1">
            <a:gsLst>
              <a:gs pos="57000">
                <a:schemeClr val="bg1">
                  <a:lumMod val="85000"/>
                </a:schemeClr>
              </a:gs>
              <a:gs pos="9000">
                <a:schemeClr val="tx1">
                  <a:lumMod val="85000"/>
                  <a:lumOff val="15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8" name="MH_Other_20">
            <a:extLst>
              <a:ext uri="{FF2B5EF4-FFF2-40B4-BE49-F238E27FC236}">
                <a16:creationId xmlns:a16="http://schemas.microsoft.com/office/drawing/2014/main" id="{146ECC5C-072A-4E7C-93C2-DC458BE43A1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538789" y="4257675"/>
            <a:ext cx="168275" cy="1666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9" name="MH_Other_21">
            <a:extLst>
              <a:ext uri="{FF2B5EF4-FFF2-40B4-BE49-F238E27FC236}">
                <a16:creationId xmlns:a16="http://schemas.microsoft.com/office/drawing/2014/main" id="{EFBDA175-58E1-49F1-81B7-B8A9D8971DD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92714" y="4167189"/>
            <a:ext cx="166687" cy="16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0" name="MH_Other_22">
            <a:extLst>
              <a:ext uri="{FF2B5EF4-FFF2-40B4-BE49-F238E27FC236}">
                <a16:creationId xmlns:a16="http://schemas.microsoft.com/office/drawing/2014/main" id="{7BF56DF4-292E-4142-806F-53ED8F8F6B9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980687">
            <a:off x="5565485" y="4278227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1" name="MH_Other_23">
            <a:extLst>
              <a:ext uri="{FF2B5EF4-FFF2-40B4-BE49-F238E27FC236}">
                <a16:creationId xmlns:a16="http://schemas.microsoft.com/office/drawing/2014/main" id="{0EDAB703-3C12-4091-8F1B-F29F24D684E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980687">
            <a:off x="5222589" y="4184039"/>
            <a:ext cx="100834" cy="123392"/>
          </a:xfrm>
          <a:prstGeom prst="ellipse">
            <a:avLst/>
          </a:prstGeom>
          <a:gradFill flip="none" rotWithShape="1">
            <a:gsLst>
              <a:gs pos="51000">
                <a:schemeClr val="tx1">
                  <a:lumMod val="65000"/>
                  <a:lumOff val="35000"/>
                </a:schemeClr>
              </a:gs>
              <a:gs pos="20000">
                <a:schemeClr val="bg1">
                  <a:lumMod val="50000"/>
                </a:schemeClr>
              </a:gs>
              <a:gs pos="86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42" name="MH_Other_24">
            <a:extLst>
              <a:ext uri="{FF2B5EF4-FFF2-40B4-BE49-F238E27FC236}">
                <a16:creationId xmlns:a16="http://schemas.microsoft.com/office/drawing/2014/main" id="{E1C12213-AC52-4F13-9468-8F5BD52D84D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980687">
            <a:off x="5260976" y="4264025"/>
            <a:ext cx="379413" cy="82550"/>
          </a:xfrm>
          <a:prstGeom prst="rect">
            <a:avLst/>
          </a:prstGeom>
          <a:gradFill flip="none" rotWithShape="1">
            <a:gsLst>
              <a:gs pos="57000">
                <a:schemeClr val="bg1">
                  <a:lumMod val="85000"/>
                </a:schemeClr>
              </a:gs>
              <a:gs pos="9000">
                <a:schemeClr val="tx1">
                  <a:lumMod val="85000"/>
                  <a:lumOff val="15000"/>
                </a:schemeClr>
              </a:gs>
              <a:gs pos="98000">
                <a:schemeClr val="tx1">
                  <a:lumMod val="85000"/>
                  <a:lumOff val="15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5162" name="MH_SubTitle_2">
            <a:extLst>
              <a:ext uri="{FF2B5EF4-FFF2-40B4-BE49-F238E27FC236}">
                <a16:creationId xmlns:a16="http://schemas.microsoft.com/office/drawing/2014/main" id="{AEDAD6A8-24FA-4EAB-BEC5-DB043869695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107114" y="2828926"/>
            <a:ext cx="2454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数值特征处理</a:t>
            </a:r>
            <a:r>
              <a:rPr lang="en-US" altLang="zh-CN" sz="2000" b="1" dirty="0">
                <a:solidFill>
                  <a:srgbClr val="843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843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63" name="MH_SubTitle_1">
            <a:extLst>
              <a:ext uri="{FF2B5EF4-FFF2-40B4-BE49-F238E27FC236}">
                <a16:creationId xmlns:a16="http://schemas.microsoft.com/office/drawing/2014/main" id="{37BEE203-F26C-445A-9F7E-B48F74E878F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581400" y="2098675"/>
            <a:ext cx="18240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类别特征处理</a:t>
            </a:r>
          </a:p>
        </p:txBody>
      </p:sp>
      <p:sp>
        <p:nvSpPr>
          <p:cNvPr id="5164" name="MH_PageTitle">
            <a:extLst>
              <a:ext uri="{FF2B5EF4-FFF2-40B4-BE49-F238E27FC236}">
                <a16:creationId xmlns:a16="http://schemas.microsoft.com/office/drawing/2014/main" id="{ADE231CE-27F0-4E57-89E0-A2D4E6986B85}"/>
              </a:ext>
            </a:extLst>
          </p:cNvPr>
          <p:cNvSpPr>
            <a:spLocks noGrp="1"/>
          </p:cNvSpPr>
          <p:nvPr>
            <p:ph type="title"/>
            <p:custDataLst>
              <p:tags r:id="rId28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数据处理</a:t>
            </a:r>
          </a:p>
        </p:txBody>
      </p:sp>
      <p:sp>
        <p:nvSpPr>
          <p:cNvPr id="5165" name="MH_Text_2">
            <a:extLst>
              <a:ext uri="{FF2B5EF4-FFF2-40B4-BE49-F238E27FC236}">
                <a16:creationId xmlns:a16="http://schemas.microsoft.com/office/drawing/2014/main" id="{6402589C-A707-4967-B646-1F1DD00DB894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880499" y="3444876"/>
            <a:ext cx="298591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将种数较少的转为类别特征，利用这些特征进行聚类</a:t>
            </a:r>
            <a:endParaRPr lang="en-US" altLang="zh-CN" sz="18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长尾数值归一化</a:t>
            </a:r>
          </a:p>
        </p:txBody>
      </p:sp>
      <p:sp>
        <p:nvSpPr>
          <p:cNvPr id="5166" name="MH_Text_1">
            <a:extLst>
              <a:ext uri="{FF2B5EF4-FFF2-40B4-BE49-F238E27FC236}">
                <a16:creationId xmlns:a16="http://schemas.microsoft.com/office/drawing/2014/main" id="{47A881ED-614B-4FCD-B4F5-9520EFED1A1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280778" y="2609649"/>
            <a:ext cx="2262188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较小特征：</a:t>
            </a:r>
            <a:r>
              <a: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较大：</a:t>
            </a:r>
            <a:r>
              <a:rPr lang="en-US" altLang="zh-CN" sz="18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zh-CN" altLang="en-US" sz="18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3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PageTitle"/>
  <p:tag name="APPLYORDER" val="Page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XunHChF#"/>
  <p:tag name="MH_LAYOUT" val="SubTitle"/>
  <p:tag name="RESOURCELIBID_SLIDE" val="305870"/>
  <p:tag name="RESOURCELIB_SLIDETYPE" val="12"/>
  <p:tag name="POCKET_APPLY_TIME" val="2019年8月6日"/>
  <p:tag name="POCKET_APPLY_TYPE" val="Slid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PageTitle"/>
  <p:tag name="APPLYORDER" val="Page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7018"/>
  <p:tag name="RESOURCELIB_SLIDETYPE" val="12"/>
  <p:tag name="POCKET_APPLY_TIME" val="2019年8月6日"/>
  <p:tag name="POCKET_APPLY_TYPE" val="Slid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8651"/>
  <p:tag name="RESOURCELIB_SLIDETYPE" val="12"/>
  <p:tag name="POCKET_APPLY_TIME" val="2019年8月5日"/>
  <p:tag name="POCKET_APPLY_TYPE" val="Slid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RESOURCELIBID_SLIDE" val="305677"/>
  <p:tag name="RESOURCELIB_SLIDETYPE" val="12"/>
  <p:tag name="POCKET_APPLY_TIME" val="2019年8月5日"/>
  <p:tag name="POCKET_APPLY_TYPE" val="Slid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Title"/>
  <p:tag name="APPLY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PageTitle"/>
  <p:tag name="APPLYORDER" val="Page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Text"/>
  <p:tag name="APPLY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Text"/>
  <p:tag name="APPLY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RESOURCELIBID_SLIDE" val="305997"/>
  <p:tag name="RESOURCELIB_SLIDETYPE" val="12"/>
  <p:tag name="POCKET_APPLY_TIME" val="2019年8月6日"/>
  <p:tag name="POCKET_APPLY_TYPE" val="Slid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SubTitle"/>
  <p:tag name="APPLY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PageTitle"/>
  <p:tag name="APPLYORDER" val="Page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Text"/>
  <p:tag name="APPLY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Text"/>
  <p:tag name="APPLY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RESOURCELIBID_SLIDE" val="305642"/>
  <p:tag name="RESOURCELIB_SLIDETYPE" val="12"/>
  <p:tag name="POCKET_APPLY_TIME" val="2019年8月5日"/>
  <p:tag name="POCKET_APPLY_TYPE" val="Slid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_FULI" val="口袋动画_www.papocket.com"/>
  <p:tag name="PA" val="v5.0.0"/>
  <p:tag name="POCKET_APPLY_TIME" val="2019年8月5日"/>
  <p:tag name="POCKET_APPLY_TYPE" val="Slid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Other"/>
  <p:tag name="APPLYORDER" val="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SubTitle"/>
  <p:tag name="APPLY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5日"/>
  <p:tag name="POCKET_APPLY_TYPE" val="Slide"/>
  <p:tag name="APPLYTYPE" val="Title"/>
  <p:tag name="APPLY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"/>
  <p:tag name="RESOURCELIBID_SLIDE" val="305680"/>
  <p:tag name="RESOURCELIB_SLIDETYPE" val="12"/>
  <p:tag name="POCKET_APPLY_TIME" val="2019年8月6日"/>
  <p:tag name="POCKET_APPLY_TYPE" val="Slid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8月6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A000120141114A25P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E95D0E"/>
      </a:accent1>
      <a:accent2>
        <a:srgbClr val="FDC300"/>
      </a:accent2>
      <a:accent3>
        <a:srgbClr val="EA7ABF"/>
      </a:accent3>
      <a:accent4>
        <a:srgbClr val="B6ACDD"/>
      </a:accent4>
      <a:accent5>
        <a:srgbClr val="46B3BA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637006873185809294</Template>
  <TotalTime>974</TotalTime>
  <Words>428</Words>
  <Application>Microsoft Office PowerPoint</Application>
  <PresentationFormat>宽屏</PresentationFormat>
  <Paragraphs>124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Adidas Unity</vt:lpstr>
      <vt:lpstr>等线</vt:lpstr>
      <vt:lpstr>微软雅黑</vt:lpstr>
      <vt:lpstr>Arial</vt:lpstr>
      <vt:lpstr>Arial Black</vt:lpstr>
      <vt:lpstr>Calibri</vt:lpstr>
      <vt:lpstr>Wingdings</vt:lpstr>
      <vt:lpstr>A000120141114A25PWBG</vt:lpstr>
      <vt:lpstr>竞赛答辩</vt:lpstr>
      <vt:lpstr>PowerPoint 演示文稿</vt:lpstr>
      <vt:lpstr>成员介绍</vt:lpstr>
      <vt:lpstr>作品概述</vt:lpstr>
      <vt:lpstr>关键技术阐述</vt:lpstr>
      <vt:lpstr>房屋面积</vt:lpstr>
      <vt:lpstr>PowerPoint 演示文稿</vt:lpstr>
      <vt:lpstr>数据清洗</vt:lpstr>
      <vt:lpstr>数据处理</vt:lpstr>
      <vt:lpstr>PowerPoint 演示文稿</vt:lpstr>
      <vt:lpstr>特征工程</vt:lpstr>
      <vt:lpstr>模型融合</vt:lpstr>
      <vt:lpstr>单模结果</vt:lpstr>
      <vt:lpstr>尝试</vt:lpstr>
      <vt:lpstr>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竞赛答辩</dc:title>
  <dc:creator>mzy</dc:creator>
  <cp:lastModifiedBy>mzy</cp:lastModifiedBy>
  <cp:revision>41</cp:revision>
  <dcterms:created xsi:type="dcterms:W3CDTF">2019-08-05T07:54:14Z</dcterms:created>
  <dcterms:modified xsi:type="dcterms:W3CDTF">2019-08-06T13:07:36Z</dcterms:modified>
</cp:coreProperties>
</file>