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fr" dirty="0"/>
            <a:t>All my work are in english, but everyone here are bilingual so no worries !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fr" dirty="0"/>
            <a:t>My presentation are based on tutorial in order to make it more visual. 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fr" dirty="0"/>
            <a:t>Ressources/sources I used to do my work will be included in the respective folders/documents. 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27FA003E-0394-4B09-B1A0-0EAF45C278A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E9A1D675-E277-4ABD-9C3A-7D8B5BD80A1A}" type="pres">
      <dgm:prSet presAssocID="{40FC4FFE-8987-4A26-B7F4-8A516F18ADAE}" presName="compNode" presStyleCnt="0"/>
      <dgm:spPr/>
    </dgm:pt>
    <dgm:pt modelId="{2DCB278F-6781-49D4-9998-9CFE391D028B}" type="pres">
      <dgm:prSet presAssocID="{40FC4FFE-8987-4A26-B7F4-8A516F18ADAE}" presName="bgRect" presStyleLbl="bgShp" presStyleIdx="0" presStyleCnt="3"/>
      <dgm:spPr/>
    </dgm:pt>
    <dgm:pt modelId="{F22856FA-9142-4134-A4B6-4BE95291347C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yage"/>
        </a:ext>
      </dgm:extLst>
    </dgm:pt>
    <dgm:pt modelId="{52EADE06-2020-45CE-8F8F-B88CAF0EFD80}" type="pres">
      <dgm:prSet presAssocID="{40FC4FFE-8987-4A26-B7F4-8A516F18ADAE}" presName="spaceRect" presStyleCnt="0"/>
      <dgm:spPr/>
    </dgm:pt>
    <dgm:pt modelId="{5C4A457B-72ED-4C95-8210-CFC63BCC41F0}" type="pres">
      <dgm:prSet presAssocID="{40FC4FFE-8987-4A26-B7F4-8A516F18ADAE}" presName="parTx" presStyleLbl="revTx" presStyleIdx="0" presStyleCnt="3">
        <dgm:presLayoutVars>
          <dgm:chMax val="0"/>
          <dgm:chPref val="0"/>
        </dgm:presLayoutVars>
      </dgm:prSet>
      <dgm:spPr/>
    </dgm:pt>
    <dgm:pt modelId="{511EBB1B-DF06-44CD-B978-70C8598E0AE5}" type="pres">
      <dgm:prSet presAssocID="{5B62599A-5C9B-48E7-896E-EA782AC60C8B}" presName="sibTrans" presStyleCnt="0"/>
      <dgm:spPr/>
    </dgm:pt>
    <dgm:pt modelId="{3E64D8F2-7EF7-450C-AE94-EAABFEAAFBB2}" type="pres">
      <dgm:prSet presAssocID="{49225C73-1633-42F1-AB3B-7CB183E5F8B8}" presName="compNode" presStyleCnt="0"/>
      <dgm:spPr/>
    </dgm:pt>
    <dgm:pt modelId="{D44EFF53-39E8-4DC7-B10E-393191960CAB}" type="pres">
      <dgm:prSet presAssocID="{49225C73-1633-42F1-AB3B-7CB183E5F8B8}" presName="bgRect" presStyleLbl="bgShp" presStyleIdx="1" presStyleCnt="3"/>
      <dgm:spPr/>
    </dgm:pt>
    <dgm:pt modelId="{6EF6AE27-7159-48AE-82BA-551155A8720C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E25DF428-FFE2-4049-BFA2-C6FBD8BCA0F7}" type="pres">
      <dgm:prSet presAssocID="{49225C73-1633-42F1-AB3B-7CB183E5F8B8}" presName="spaceRect" presStyleCnt="0"/>
      <dgm:spPr/>
    </dgm:pt>
    <dgm:pt modelId="{C7C9AE09-121C-4F5D-AB12-45ADF91DB12A}" type="pres">
      <dgm:prSet presAssocID="{49225C73-1633-42F1-AB3B-7CB183E5F8B8}" presName="parTx" presStyleLbl="revTx" presStyleIdx="1" presStyleCnt="3">
        <dgm:presLayoutVars>
          <dgm:chMax val="0"/>
          <dgm:chPref val="0"/>
        </dgm:presLayoutVars>
      </dgm:prSet>
      <dgm:spPr/>
    </dgm:pt>
    <dgm:pt modelId="{32209A25-8338-4261-A23D-1B5E7676B1C4}" type="pres">
      <dgm:prSet presAssocID="{9646853A-8964-4519-A5B1-0B7D18B2983D}" presName="sibTrans" presStyleCnt="0"/>
      <dgm:spPr/>
    </dgm:pt>
    <dgm:pt modelId="{5B8DB516-D3E6-409D-AA1F-6BA742C4716F}" type="pres">
      <dgm:prSet presAssocID="{1C383F32-22E8-4F62-A3E0-BDC3D5F48992}" presName="compNode" presStyleCnt="0"/>
      <dgm:spPr/>
    </dgm:pt>
    <dgm:pt modelId="{250B23BF-692A-462B-9EA1-A7F7E3ADDB37}" type="pres">
      <dgm:prSet presAssocID="{1C383F32-22E8-4F62-A3E0-BDC3D5F48992}" presName="bgRect" presStyleLbl="bgShp" presStyleIdx="2" presStyleCnt="3"/>
      <dgm:spPr/>
    </dgm:pt>
    <dgm:pt modelId="{3FF31E21-EB41-4B0A-9836-DB011F10081E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se-papiers badge"/>
        </a:ext>
      </dgm:extLst>
    </dgm:pt>
    <dgm:pt modelId="{0374985E-CE81-46F3-A3FA-506B5762BF49}" type="pres">
      <dgm:prSet presAssocID="{1C383F32-22E8-4F62-A3E0-BDC3D5F48992}" presName="spaceRect" presStyleCnt="0"/>
      <dgm:spPr/>
    </dgm:pt>
    <dgm:pt modelId="{794F7A5C-DC1C-464F-9418-9B50665017C1}" type="pres">
      <dgm:prSet presAssocID="{1C383F32-22E8-4F62-A3E0-BDC3D5F489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8B1F102-C201-4497-8314-3B15D4588409}" type="presOf" srcId="{1C383F32-22E8-4F62-A3E0-BDC3D5F48992}" destId="{794F7A5C-DC1C-464F-9418-9B50665017C1}" srcOrd="0" destOrd="0" presId="urn:microsoft.com/office/officeart/2018/2/layout/IconVerticalSolid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EC0F278-D654-4FE1-BA8D-D68702B0AE5F}" type="presOf" srcId="{49225C73-1633-42F1-AB3B-7CB183E5F8B8}" destId="{C7C9AE09-121C-4F5D-AB12-45ADF91DB12A}" srcOrd="0" destOrd="0" presId="urn:microsoft.com/office/officeart/2018/2/layout/IconVerticalSolid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6187109D-BAE9-41E6-98DE-3869F007CE0B}" type="presOf" srcId="{40FC4FFE-8987-4A26-B7F4-8A516F18ADAE}" destId="{5C4A457B-72ED-4C95-8210-CFC63BCC41F0}" srcOrd="0" destOrd="0" presId="urn:microsoft.com/office/officeart/2018/2/layout/IconVerticalSolidList"/>
    <dgm:cxn modelId="{A69959A0-A6FC-43E3-BCCF-EB176DAC0C83}" type="presOf" srcId="{01A66772-F185-4D58-B8BB-E9370D7A7A2B}" destId="{27FA003E-0394-4B09-B1A0-0EAF45C278AD}" srcOrd="0" destOrd="0" presId="urn:microsoft.com/office/officeart/2018/2/layout/IconVerticalSolidList"/>
    <dgm:cxn modelId="{BF6FDC90-0DA2-48F5-AC8E-5C1D0793F24A}" type="presParOf" srcId="{27FA003E-0394-4B09-B1A0-0EAF45C278AD}" destId="{E9A1D675-E277-4ABD-9C3A-7D8B5BD80A1A}" srcOrd="0" destOrd="0" presId="urn:microsoft.com/office/officeart/2018/2/layout/IconVerticalSolidList"/>
    <dgm:cxn modelId="{94337ED8-54CD-43D2-9045-1D7303C974B9}" type="presParOf" srcId="{E9A1D675-E277-4ABD-9C3A-7D8B5BD80A1A}" destId="{2DCB278F-6781-49D4-9998-9CFE391D028B}" srcOrd="0" destOrd="0" presId="urn:microsoft.com/office/officeart/2018/2/layout/IconVerticalSolidList"/>
    <dgm:cxn modelId="{91BB84A5-FACB-4303-9C04-AE9A8D8DFC7B}" type="presParOf" srcId="{E9A1D675-E277-4ABD-9C3A-7D8B5BD80A1A}" destId="{F22856FA-9142-4134-A4B6-4BE95291347C}" srcOrd="1" destOrd="0" presId="urn:microsoft.com/office/officeart/2018/2/layout/IconVerticalSolidList"/>
    <dgm:cxn modelId="{A9D3A790-AAD2-4AF3-9C2C-D71BCA861D13}" type="presParOf" srcId="{E9A1D675-E277-4ABD-9C3A-7D8B5BD80A1A}" destId="{52EADE06-2020-45CE-8F8F-B88CAF0EFD80}" srcOrd="2" destOrd="0" presId="urn:microsoft.com/office/officeart/2018/2/layout/IconVerticalSolidList"/>
    <dgm:cxn modelId="{B915FFAE-A6BB-4FF6-8BDF-AFAE270EC5D2}" type="presParOf" srcId="{E9A1D675-E277-4ABD-9C3A-7D8B5BD80A1A}" destId="{5C4A457B-72ED-4C95-8210-CFC63BCC41F0}" srcOrd="3" destOrd="0" presId="urn:microsoft.com/office/officeart/2018/2/layout/IconVerticalSolidList"/>
    <dgm:cxn modelId="{4119EF68-DDEB-4284-8063-81127FA0BD77}" type="presParOf" srcId="{27FA003E-0394-4B09-B1A0-0EAF45C278AD}" destId="{511EBB1B-DF06-44CD-B978-70C8598E0AE5}" srcOrd="1" destOrd="0" presId="urn:microsoft.com/office/officeart/2018/2/layout/IconVerticalSolidList"/>
    <dgm:cxn modelId="{0523092C-AFEB-4E87-B8F0-AFDCCF4EC752}" type="presParOf" srcId="{27FA003E-0394-4B09-B1A0-0EAF45C278AD}" destId="{3E64D8F2-7EF7-450C-AE94-EAABFEAAFBB2}" srcOrd="2" destOrd="0" presId="urn:microsoft.com/office/officeart/2018/2/layout/IconVerticalSolidList"/>
    <dgm:cxn modelId="{BD9E06E4-1223-4F8B-868D-DF122AAE944A}" type="presParOf" srcId="{3E64D8F2-7EF7-450C-AE94-EAABFEAAFBB2}" destId="{D44EFF53-39E8-4DC7-B10E-393191960CAB}" srcOrd="0" destOrd="0" presId="urn:microsoft.com/office/officeart/2018/2/layout/IconVerticalSolidList"/>
    <dgm:cxn modelId="{D845926F-5F74-4DEE-B3CD-F1D3852739F8}" type="presParOf" srcId="{3E64D8F2-7EF7-450C-AE94-EAABFEAAFBB2}" destId="{6EF6AE27-7159-48AE-82BA-551155A8720C}" srcOrd="1" destOrd="0" presId="urn:microsoft.com/office/officeart/2018/2/layout/IconVerticalSolidList"/>
    <dgm:cxn modelId="{2D43AD57-083C-4A23-B3FD-D608D799F95C}" type="presParOf" srcId="{3E64D8F2-7EF7-450C-AE94-EAABFEAAFBB2}" destId="{E25DF428-FFE2-4049-BFA2-C6FBD8BCA0F7}" srcOrd="2" destOrd="0" presId="urn:microsoft.com/office/officeart/2018/2/layout/IconVerticalSolidList"/>
    <dgm:cxn modelId="{9F2FB0A2-8BA2-432D-84AD-8EDB7E2B2C2A}" type="presParOf" srcId="{3E64D8F2-7EF7-450C-AE94-EAABFEAAFBB2}" destId="{C7C9AE09-121C-4F5D-AB12-45ADF91DB12A}" srcOrd="3" destOrd="0" presId="urn:microsoft.com/office/officeart/2018/2/layout/IconVerticalSolidList"/>
    <dgm:cxn modelId="{9C713A58-980B-4DAA-9499-D36EC85A4770}" type="presParOf" srcId="{27FA003E-0394-4B09-B1A0-0EAF45C278AD}" destId="{32209A25-8338-4261-A23D-1B5E7676B1C4}" srcOrd="3" destOrd="0" presId="urn:microsoft.com/office/officeart/2018/2/layout/IconVerticalSolidList"/>
    <dgm:cxn modelId="{73331193-5B5A-4BBE-B6CB-83606CA58D78}" type="presParOf" srcId="{27FA003E-0394-4B09-B1A0-0EAF45C278AD}" destId="{5B8DB516-D3E6-409D-AA1F-6BA742C4716F}" srcOrd="4" destOrd="0" presId="urn:microsoft.com/office/officeart/2018/2/layout/IconVerticalSolidList"/>
    <dgm:cxn modelId="{725E600A-4D88-49E1-BEAF-ED6C28B7AFFD}" type="presParOf" srcId="{5B8DB516-D3E6-409D-AA1F-6BA742C4716F}" destId="{250B23BF-692A-462B-9EA1-A7F7E3ADDB37}" srcOrd="0" destOrd="0" presId="urn:microsoft.com/office/officeart/2018/2/layout/IconVerticalSolidList"/>
    <dgm:cxn modelId="{ECF5FD97-EEEA-41DE-A0A3-C430313613AE}" type="presParOf" srcId="{5B8DB516-D3E6-409D-AA1F-6BA742C4716F}" destId="{3FF31E21-EB41-4B0A-9836-DB011F10081E}" srcOrd="1" destOrd="0" presId="urn:microsoft.com/office/officeart/2018/2/layout/IconVerticalSolidList"/>
    <dgm:cxn modelId="{A10E57A5-5FFD-46D7-9106-3A189A804353}" type="presParOf" srcId="{5B8DB516-D3E6-409D-AA1F-6BA742C4716F}" destId="{0374985E-CE81-46F3-A3FA-506B5762BF49}" srcOrd="2" destOrd="0" presId="urn:microsoft.com/office/officeart/2018/2/layout/IconVerticalSolidList"/>
    <dgm:cxn modelId="{D8E1365F-5060-4742-A8E2-0BAA876E1762}" type="presParOf" srcId="{5B8DB516-D3E6-409D-AA1F-6BA742C4716F}" destId="{794F7A5C-DC1C-464F-9418-9B50665017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B278F-6781-49D4-9998-9CFE391D028B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856FA-9142-4134-A4B6-4BE95291347C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A457B-72ED-4C95-8210-CFC63BCC41F0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rtlCol="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300" kern="1200" dirty="0"/>
            <a:t>All my work are in english, but everyone here are bilingual so no worries !</a:t>
          </a:r>
        </a:p>
      </dsp:txBody>
      <dsp:txXfrm>
        <a:off x="1759790" y="651"/>
        <a:ext cx="5098209" cy="1523627"/>
      </dsp:txXfrm>
    </dsp:sp>
    <dsp:sp modelId="{D44EFF53-39E8-4DC7-B10E-393191960CAB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6AE27-7159-48AE-82BA-551155A8720C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9AE09-121C-4F5D-AB12-45ADF91DB12A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rtlCol="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300" kern="1200" dirty="0"/>
            <a:t>My presentation are based on tutorial in order to make it more visual. </a:t>
          </a:r>
        </a:p>
      </dsp:txBody>
      <dsp:txXfrm>
        <a:off x="1759790" y="1905186"/>
        <a:ext cx="5098209" cy="1523627"/>
      </dsp:txXfrm>
    </dsp:sp>
    <dsp:sp modelId="{250B23BF-692A-462B-9EA1-A7F7E3ADDB3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31E21-EB41-4B0A-9836-DB011F10081E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F7A5C-DC1C-464F-9418-9B50665017C1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rtlCol="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300" kern="1200" dirty="0"/>
            <a:t>Ressources/sources I used to do my work will be included in the respective folders/documents. </a:t>
          </a:r>
        </a:p>
      </dsp:txBody>
      <dsp:txXfrm>
        <a:off x="1759790" y="3809720"/>
        <a:ext cx="5098209" cy="1523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15/11/2020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15/11/2020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15/11/2020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15/11/2020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15/11/2020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15/11/2020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15/11/2020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15/11/2020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15/11/2020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15/11/2020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15/11/2020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15/11/2020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15/11/2020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15/11/2020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Navigate on my github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Claude REN</a:t>
            </a:r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F1266D6-BB8F-49BF-9C6C-88B5EC3A6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7000" cy="124777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B481BE-6CEF-4AA8-9FD9-5DE62433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415" y="3689702"/>
            <a:ext cx="1767178" cy="117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9D1F500-5472-48AE-964B-80B8643D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/>
          <a:lstStyle/>
          <a:p>
            <a:r>
              <a:rPr lang="en-US" dirty="0"/>
              <a:t>My GitHub Tour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64DE5EC-AAB5-44DA-ACA6-9460DE467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/>
              <a:t>All the information concerning update, and creation are written on the Read.me</a:t>
            </a:r>
          </a:p>
          <a:p>
            <a:r>
              <a:rPr lang="en-US" dirty="0"/>
              <a:t>My 3 packages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Ggplot2 :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StatsBombR</a:t>
            </a:r>
            <a:r>
              <a:rPr lang="en-US" dirty="0"/>
              <a:t> :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Caret : Work in progress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59492FB-CF38-472C-9F91-3E66ED91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7B0F5FB-B743-44F1-84BA-99C248DB6023}" type="datetime1">
              <a:rPr lang="fr-FR" smtClean="0"/>
              <a:pPr rtl="0">
                <a:spcAft>
                  <a:spcPts val="600"/>
                </a:spcAft>
              </a:pPr>
              <a:t>15/11/2020</a:t>
            </a:fld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492187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753DDF8-FFE7-4403-8DA5-F67DEE1B85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156" y="387571"/>
            <a:ext cx="1442906" cy="675074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FEA7D2F-2535-4EDD-9730-BC8FC805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481" y="5228572"/>
            <a:ext cx="1767178" cy="117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90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Garamond</vt:lpstr>
      <vt:lpstr>SavonVTI</vt:lpstr>
      <vt:lpstr>Navigate on my github</vt:lpstr>
      <vt:lpstr>My GitHub 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Navigate on my github</dc:title>
  <dc:creator>Claude REN</dc:creator>
  <cp:lastModifiedBy>Claude REN</cp:lastModifiedBy>
  <cp:revision>5</cp:revision>
  <dcterms:created xsi:type="dcterms:W3CDTF">2020-11-15T13:28:58Z</dcterms:created>
  <dcterms:modified xsi:type="dcterms:W3CDTF">2020-11-15T14:19:07Z</dcterms:modified>
</cp:coreProperties>
</file>