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E77D-3957-CC42-A883-475125FE0D35}" type="datetimeFigureOut">
              <a:rPr lang="ru-RU" smtClean="0"/>
              <a:t>23.06.21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FD7D-4CA4-0F49-AE84-F6F942A1A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54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E77D-3957-CC42-A883-475125FE0D35}" type="datetimeFigureOut">
              <a:rPr lang="ru-RU" smtClean="0"/>
              <a:t>23.06.21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FD7D-4CA4-0F49-AE84-F6F942A1A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29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E77D-3957-CC42-A883-475125FE0D35}" type="datetimeFigureOut">
              <a:rPr lang="ru-RU" smtClean="0"/>
              <a:t>23.06.21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FD7D-4CA4-0F49-AE84-F6F942A1A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92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E77D-3957-CC42-A883-475125FE0D35}" type="datetimeFigureOut">
              <a:rPr lang="ru-RU" smtClean="0"/>
              <a:t>23.06.21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FD7D-4CA4-0F49-AE84-F6F942A1A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9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E77D-3957-CC42-A883-475125FE0D35}" type="datetimeFigureOut">
              <a:rPr lang="ru-RU" smtClean="0"/>
              <a:t>23.06.21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FD7D-4CA4-0F49-AE84-F6F942A1A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6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E77D-3957-CC42-A883-475125FE0D35}" type="datetimeFigureOut">
              <a:rPr lang="ru-RU" smtClean="0"/>
              <a:t>23.06.21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FD7D-4CA4-0F49-AE84-F6F942A1A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51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E77D-3957-CC42-A883-475125FE0D35}" type="datetimeFigureOut">
              <a:rPr lang="ru-RU" smtClean="0"/>
              <a:t>23.06.21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FD7D-4CA4-0F49-AE84-F6F942A1A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96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E77D-3957-CC42-A883-475125FE0D35}" type="datetimeFigureOut">
              <a:rPr lang="ru-RU" smtClean="0"/>
              <a:t>23.06.21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FD7D-4CA4-0F49-AE84-F6F942A1A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47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E77D-3957-CC42-A883-475125FE0D35}" type="datetimeFigureOut">
              <a:rPr lang="ru-RU" smtClean="0"/>
              <a:t>23.06.21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FD7D-4CA4-0F49-AE84-F6F942A1A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35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E77D-3957-CC42-A883-475125FE0D35}" type="datetimeFigureOut">
              <a:rPr lang="ru-RU" smtClean="0"/>
              <a:t>23.06.21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FD7D-4CA4-0F49-AE84-F6F942A1A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66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E77D-3957-CC42-A883-475125FE0D35}" type="datetimeFigureOut">
              <a:rPr lang="ru-RU" smtClean="0"/>
              <a:t>23.06.21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FD7D-4CA4-0F49-AE84-F6F942A1A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96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CE77D-3957-CC42-A883-475125FE0D35}" type="datetimeFigureOut">
              <a:rPr lang="ru-RU" smtClean="0"/>
              <a:t>23.06.21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7FD7D-4CA4-0F49-AE84-F6F942A1A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8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Социальная сеть «СОТА»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20898"/>
          </a:xfrm>
        </p:spPr>
        <p:txBody>
          <a:bodyPr>
            <a:normAutofit/>
          </a:bodyPr>
          <a:lstStyle/>
          <a:p>
            <a:r>
              <a:rPr lang="ru-RU" sz="1600" dirty="0" smtClean="0">
                <a:solidFill>
                  <a:srgbClr val="000000"/>
                </a:solidFill>
              </a:rPr>
              <a:t>Состав команды 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</a:p>
          <a:p>
            <a:r>
              <a:rPr lang="ru-RU" sz="1600" dirty="0" smtClean="0">
                <a:solidFill>
                  <a:srgbClr val="000000"/>
                </a:solidFill>
              </a:rPr>
              <a:t>Олейник Владислав</a:t>
            </a:r>
          </a:p>
          <a:p>
            <a:r>
              <a:rPr lang="ru-RU" sz="1600" dirty="0" err="1" smtClean="0">
                <a:solidFill>
                  <a:srgbClr val="000000"/>
                </a:solidFill>
              </a:rPr>
              <a:t>Александренко</a:t>
            </a:r>
            <a:r>
              <a:rPr lang="ru-RU" sz="1600" dirty="0" smtClean="0">
                <a:solidFill>
                  <a:srgbClr val="000000"/>
                </a:solidFill>
              </a:rPr>
              <a:t> Владимир</a:t>
            </a:r>
          </a:p>
          <a:p>
            <a:r>
              <a:rPr lang="ru-RU" sz="1600" dirty="0" smtClean="0">
                <a:solidFill>
                  <a:srgbClr val="000000"/>
                </a:solidFill>
              </a:rPr>
              <a:t>Ткаченко Егор</a:t>
            </a:r>
          </a:p>
          <a:p>
            <a:r>
              <a:rPr lang="ru-RU" sz="1600" dirty="0" smtClean="0">
                <a:solidFill>
                  <a:srgbClr val="000000"/>
                </a:solidFill>
              </a:rPr>
              <a:t>Пограничный Кирилл</a:t>
            </a:r>
          </a:p>
          <a:p>
            <a:r>
              <a:rPr lang="ru-RU" sz="1600" dirty="0" smtClean="0">
                <a:solidFill>
                  <a:srgbClr val="000000"/>
                </a:solidFill>
              </a:rPr>
              <a:t>Смирнов Сергей</a:t>
            </a:r>
          </a:p>
          <a:p>
            <a:r>
              <a:rPr lang="ru-RU" sz="1600" dirty="0" smtClean="0">
                <a:solidFill>
                  <a:srgbClr val="000000"/>
                </a:solidFill>
              </a:rPr>
              <a:t>Семенов Сергей</a:t>
            </a:r>
            <a:endParaRPr lang="ru-RU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033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00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проблемы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en-US" sz="2400" dirty="0"/>
              <a:t>	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19419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Создать простую и удобную в обращении </a:t>
            </a:r>
            <a:r>
              <a:rPr lang="ru-RU" sz="2400" dirty="0" err="1" smtClean="0"/>
              <a:t>соцсеть</a:t>
            </a:r>
            <a:r>
              <a:rPr lang="ru-RU" sz="2400" dirty="0" smtClean="0"/>
              <a:t> </a:t>
            </a:r>
            <a:r>
              <a:rPr lang="en-US" sz="2400" dirty="0" smtClean="0"/>
              <a:t>, </a:t>
            </a:r>
            <a:r>
              <a:rPr lang="ru-RU" sz="2400" dirty="0" smtClean="0"/>
              <a:t>для</a:t>
            </a:r>
            <a:r>
              <a:rPr lang="en-US" sz="2400" dirty="0" smtClean="0"/>
              <a:t> </a:t>
            </a:r>
            <a:r>
              <a:rPr lang="ru-RU" sz="2400" dirty="0" smtClean="0"/>
              <a:t>обмена информацией между локальными группами пользователей</a:t>
            </a:r>
            <a:r>
              <a:rPr lang="en-US" sz="2400" dirty="0" smtClean="0"/>
              <a:t>.</a:t>
            </a:r>
          </a:p>
          <a:p>
            <a:r>
              <a:rPr lang="ru-RU" sz="2400" dirty="0" smtClean="0"/>
              <a:t>Задачи</a:t>
            </a:r>
            <a:r>
              <a:rPr lang="en-US" sz="2400" dirty="0" smtClean="0"/>
              <a:t> : </a:t>
            </a:r>
            <a:endParaRPr lang="ru-RU" sz="2400" dirty="0"/>
          </a:p>
          <a:p>
            <a:pPr lvl="1"/>
            <a:r>
              <a:rPr lang="ru-RU" sz="2000" dirty="0" smtClean="0"/>
              <a:t>Реализовать удобный обмен информацией между пользователями</a:t>
            </a:r>
            <a:r>
              <a:rPr lang="en-US" sz="2000" dirty="0" smtClean="0"/>
              <a:t>.</a:t>
            </a:r>
          </a:p>
          <a:p>
            <a:pPr lvl="1"/>
            <a:r>
              <a:rPr lang="ru-RU" sz="2000" dirty="0" smtClean="0"/>
              <a:t>Добавление возможности пользовател</a:t>
            </a:r>
            <a:r>
              <a:rPr lang="ru-RU" sz="2000" dirty="0" smtClean="0"/>
              <a:t>я отслеживать интересующие его аккаунты</a:t>
            </a:r>
            <a:r>
              <a:rPr lang="en-US" sz="2000" dirty="0" smtClean="0"/>
              <a:t>.</a:t>
            </a:r>
          </a:p>
          <a:p>
            <a:pPr lvl="1"/>
            <a:r>
              <a:rPr lang="ru-RU" sz="2000" dirty="0" smtClean="0"/>
              <a:t>Добавление возможности пользователей оставлять свое мнение на публикациях </a:t>
            </a:r>
            <a:r>
              <a:rPr lang="en-US" sz="2000" smtClean="0"/>
              <a:t>.</a:t>
            </a:r>
          </a:p>
          <a:p>
            <a:pPr lvl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7361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Реализованные функции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685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500" dirty="0" smtClean="0"/>
              <a:t>Запланированные функции и способы их реализации</a:t>
            </a:r>
            <a:endParaRPr lang="ru-RU" sz="35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445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Работа с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52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ru-RU" dirty="0" err="1" smtClean="0"/>
              <a:t>фреймворком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12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базами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4881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JS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5234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88</Words>
  <Application>Microsoft Macintosh PowerPoint</Application>
  <PresentationFormat>Экран (4:3)</PresentationFormat>
  <Paragraphs>22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Социальная сеть «СОТА»</vt:lpstr>
      <vt:lpstr>Постановка проблемы</vt:lpstr>
      <vt:lpstr>Цель</vt:lpstr>
      <vt:lpstr>Реализованные функции</vt:lpstr>
      <vt:lpstr>Запланированные функции и способы их реализации</vt:lpstr>
      <vt:lpstr>Работа с css и html</vt:lpstr>
      <vt:lpstr>Работа с фреймворком</vt:lpstr>
      <vt:lpstr>Работа с базами данных</vt:lpstr>
      <vt:lpstr>Работа с JS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Социальная сеть «СОТА»</dc:title>
  <dc:creator>иван</dc:creator>
  <cp:lastModifiedBy>иван</cp:lastModifiedBy>
  <cp:revision>7</cp:revision>
  <dcterms:created xsi:type="dcterms:W3CDTF">2021-06-22T13:22:29Z</dcterms:created>
  <dcterms:modified xsi:type="dcterms:W3CDTF">2021-06-22T15:54:24Z</dcterms:modified>
</cp:coreProperties>
</file>