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29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2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1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6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4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35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6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6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E77D-3957-CC42-A883-475125FE0D35}" type="datetimeFigureOut">
              <a:rPr lang="ru-RU" smtClean="0"/>
              <a:t>22.06.21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FD7D-4CA4-0F49-AE84-F6F942A1A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Социальная сеть «СОТА»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03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простую и удобную социальную сеть </a:t>
            </a:r>
            <a:r>
              <a:rPr lang="en-US" dirty="0" smtClean="0"/>
              <a:t>, </a:t>
            </a:r>
            <a:r>
              <a:rPr lang="ru-RU" dirty="0" smtClean="0"/>
              <a:t>для быстрого обмена мнениями среди пользователей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1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перед конкурентами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61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85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500" dirty="0" smtClean="0"/>
              <a:t>Запланированные функции и способы их реализации</a:t>
            </a:r>
            <a:endParaRPr lang="ru-RU" sz="3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45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2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фреймворком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базами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88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23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</Words>
  <Application>Microsoft Macintosh PowerPoint</Application>
  <PresentationFormat>Экран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Социальная сеть «СОТА»</vt:lpstr>
      <vt:lpstr>Основная идея:</vt:lpstr>
      <vt:lpstr>Преимущества перед конкурентами</vt:lpstr>
      <vt:lpstr>Реализованные функции</vt:lpstr>
      <vt:lpstr>Запланированные функции и способы их реализации</vt:lpstr>
      <vt:lpstr>Работа с css и html</vt:lpstr>
      <vt:lpstr>Работа с фреймворком</vt:lpstr>
      <vt:lpstr>Работа с базами данных</vt:lpstr>
      <vt:lpstr>Работа с JS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Социальная сеть «СОТА»</dc:title>
  <dc:creator>иван</dc:creator>
  <cp:lastModifiedBy>иван</cp:lastModifiedBy>
  <cp:revision>2</cp:revision>
  <dcterms:created xsi:type="dcterms:W3CDTF">2021-06-22T13:22:29Z</dcterms:created>
  <dcterms:modified xsi:type="dcterms:W3CDTF">2021-06-22T13:41:46Z</dcterms:modified>
</cp:coreProperties>
</file>