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4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126-7C1A-4414-A1C0-AF308BA4079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68922" y="2532465"/>
            <a:ext cx="1861996" cy="994077"/>
            <a:chOff x="874644" y="2480807"/>
            <a:chExt cx="2035533" cy="1009816"/>
          </a:xfrm>
        </p:grpSpPr>
        <p:sp>
          <p:nvSpPr>
            <p:cNvPr id="7" name="직사각형 6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음식점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고유번호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Search Request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84014" y="2682654"/>
            <a:ext cx="1861996" cy="908278"/>
            <a:chOff x="874644" y="2480806"/>
            <a:chExt cx="2035533" cy="1009817"/>
          </a:xfrm>
        </p:grpSpPr>
        <p:sp>
          <p:nvSpPr>
            <p:cNvPr id="11" name="직사각형 10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검색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조건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74644" y="2480806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entity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Page Maker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84013" y="829028"/>
            <a:ext cx="1861996" cy="779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0044" y="829028"/>
            <a:ext cx="1773013" cy="779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0044" y="2747040"/>
            <a:ext cx="1773013" cy="779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5139" y="4456350"/>
            <a:ext cx="1773013" cy="779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37592" y="4448423"/>
            <a:ext cx="1773013" cy="779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Distance Operator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0044" y="4456350"/>
            <a:ext cx="1773013" cy="7795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 Generator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982111" y="1608530"/>
            <a:ext cx="0" cy="614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416057" y="4503834"/>
            <a:ext cx="833760" cy="1180251"/>
            <a:chOff x="-164254" y="0"/>
            <a:chExt cx="589280" cy="811954"/>
          </a:xfrm>
        </p:grpSpPr>
        <p:sp>
          <p:nvSpPr>
            <p:cNvPr id="67" name="Text Box 69"/>
            <p:cNvSpPr txBox="1"/>
            <p:nvPr/>
          </p:nvSpPr>
          <p:spPr>
            <a:xfrm>
              <a:off x="-164254" y="563034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/>
          <p:cNvGrpSpPr/>
          <p:nvPr/>
        </p:nvGrpSpPr>
        <p:grpSpPr>
          <a:xfrm>
            <a:off x="8666856" y="5608986"/>
            <a:ext cx="769962" cy="826538"/>
            <a:chOff x="-87743" y="0"/>
            <a:chExt cx="555788" cy="650141"/>
          </a:xfrm>
        </p:grpSpPr>
        <p:sp>
          <p:nvSpPr>
            <p:cNvPr id="76" name="Text Box 69"/>
            <p:cNvSpPr txBox="1"/>
            <p:nvPr/>
          </p:nvSpPr>
          <p:spPr>
            <a:xfrm>
              <a:off x="-87743" y="568960"/>
              <a:ext cx="555788" cy="8118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지도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10270636" y="862720"/>
            <a:ext cx="1072554" cy="982954"/>
            <a:chOff x="-294361" y="0"/>
            <a:chExt cx="758055" cy="676223"/>
          </a:xfrm>
        </p:grpSpPr>
        <p:sp>
          <p:nvSpPr>
            <p:cNvPr id="85" name="Text Box 69"/>
            <p:cNvSpPr txBox="1"/>
            <p:nvPr/>
          </p:nvSpPr>
          <p:spPr>
            <a:xfrm>
              <a:off x="-294361" y="587905"/>
              <a:ext cx="758055" cy="883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직선 연결선 92"/>
          <p:cNvCxnSpPr>
            <a:stCxn id="7" idx="2"/>
          </p:cNvCxnSpPr>
          <p:nvPr/>
        </p:nvCxnSpPr>
        <p:spPr>
          <a:xfrm flipH="1">
            <a:off x="1799920" y="3526544"/>
            <a:ext cx="1" cy="746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9" idx="1"/>
          </p:cNvCxnSpPr>
          <p:nvPr/>
        </p:nvCxnSpPr>
        <p:spPr>
          <a:xfrm flipH="1">
            <a:off x="2118665" y="4846102"/>
            <a:ext cx="7264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1" idx="2"/>
          </p:cNvCxnSpPr>
          <p:nvPr/>
        </p:nvCxnSpPr>
        <p:spPr>
          <a:xfrm flipH="1">
            <a:off x="8915088" y="5235853"/>
            <a:ext cx="1463" cy="213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6" idx="3"/>
          </p:cNvCxnSpPr>
          <p:nvPr/>
        </p:nvCxnSpPr>
        <p:spPr>
          <a:xfrm>
            <a:off x="9803057" y="1218780"/>
            <a:ext cx="700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웃는 얼굴 110"/>
          <p:cNvSpPr/>
          <p:nvPr/>
        </p:nvSpPr>
        <p:spPr>
          <a:xfrm>
            <a:off x="4308374" y="606274"/>
            <a:ext cx="387472" cy="38790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웃는 얼굴 111"/>
          <p:cNvSpPr/>
          <p:nvPr/>
        </p:nvSpPr>
        <p:spPr>
          <a:xfrm>
            <a:off x="4323645" y="2484737"/>
            <a:ext cx="387472" cy="38790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웃는 얼굴 112"/>
          <p:cNvSpPr/>
          <p:nvPr/>
        </p:nvSpPr>
        <p:spPr>
          <a:xfrm>
            <a:off x="5272742" y="4272721"/>
            <a:ext cx="387472" cy="38790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웃는 얼굴 113"/>
          <p:cNvSpPr/>
          <p:nvPr/>
        </p:nvSpPr>
        <p:spPr>
          <a:xfrm>
            <a:off x="7897898" y="552135"/>
            <a:ext cx="387472" cy="38790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 Box 67"/>
          <p:cNvSpPr txBox="1"/>
          <p:nvPr/>
        </p:nvSpPr>
        <p:spPr>
          <a:xfrm>
            <a:off x="2535361" y="936407"/>
            <a:ext cx="710202" cy="3418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17" name="꺾인 연결선 116"/>
          <p:cNvCxnSpPr>
            <a:stCxn id="8" idx="0"/>
            <a:endCxn id="15" idx="1"/>
          </p:cNvCxnSpPr>
          <p:nvPr/>
        </p:nvCxnSpPr>
        <p:spPr>
          <a:xfrm rot="5400000" flipH="1" flipV="1">
            <a:off x="2485123" y="533576"/>
            <a:ext cx="1313687" cy="26840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endCxn id="19" idx="0"/>
          </p:cNvCxnSpPr>
          <p:nvPr/>
        </p:nvCxnSpPr>
        <p:spPr>
          <a:xfrm rot="5400000">
            <a:off x="2870001" y="2466484"/>
            <a:ext cx="2851513" cy="1128220"/>
          </a:xfrm>
          <a:prstGeom prst="bentConnector3">
            <a:avLst>
              <a:gd name="adj1" fmla="val 244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5" idx="2"/>
            <a:endCxn id="12" idx="0"/>
          </p:cNvCxnSpPr>
          <p:nvPr/>
        </p:nvCxnSpPr>
        <p:spPr>
          <a:xfrm>
            <a:off x="5415013" y="1608531"/>
            <a:ext cx="1" cy="1074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4295755" y="3590929"/>
            <a:ext cx="665464" cy="857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20" idx="0"/>
            <a:endCxn id="11" idx="2"/>
          </p:cNvCxnSpPr>
          <p:nvPr/>
        </p:nvCxnSpPr>
        <p:spPr>
          <a:xfrm rot="16200000" flipV="1">
            <a:off x="5440811" y="3565134"/>
            <a:ext cx="857492" cy="909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7" idx="1"/>
          </p:cNvCxnSpPr>
          <p:nvPr/>
        </p:nvCxnSpPr>
        <p:spPr>
          <a:xfrm flipH="1">
            <a:off x="6346011" y="3136792"/>
            <a:ext cx="1684033" cy="6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6" idx="1"/>
            <a:endCxn id="12" idx="3"/>
          </p:cNvCxnSpPr>
          <p:nvPr/>
        </p:nvCxnSpPr>
        <p:spPr>
          <a:xfrm rot="10800000" flipV="1">
            <a:off x="6346012" y="1218779"/>
            <a:ext cx="1684032" cy="1767826"/>
          </a:xfrm>
          <a:prstGeom prst="bentConnector3">
            <a:avLst>
              <a:gd name="adj1" fmla="val 62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endCxn id="21" idx="3"/>
          </p:cNvCxnSpPr>
          <p:nvPr/>
        </p:nvCxnSpPr>
        <p:spPr>
          <a:xfrm>
            <a:off x="5982111" y="2232567"/>
            <a:ext cx="3820945" cy="2613534"/>
          </a:xfrm>
          <a:prstGeom prst="bentConnector3">
            <a:avLst>
              <a:gd name="adj1" fmla="val 105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352001" y="1060444"/>
            <a:ext cx="1678042" cy="11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21" idx="0"/>
            <a:endCxn id="17" idx="2"/>
          </p:cNvCxnSpPr>
          <p:nvPr/>
        </p:nvCxnSpPr>
        <p:spPr>
          <a:xfrm flipV="1">
            <a:off x="8916551" y="3526545"/>
            <a:ext cx="0" cy="929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67"/>
          <p:cNvSpPr txBox="1"/>
          <p:nvPr/>
        </p:nvSpPr>
        <p:spPr>
          <a:xfrm>
            <a:off x="3747290" y="1957613"/>
            <a:ext cx="629911" cy="2619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6" name="Text Box 67"/>
          <p:cNvSpPr txBox="1"/>
          <p:nvPr/>
        </p:nvSpPr>
        <p:spPr>
          <a:xfrm>
            <a:off x="3812141" y="3677819"/>
            <a:ext cx="1072565" cy="3418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page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7" name="Text Box 67"/>
          <p:cNvSpPr txBox="1"/>
          <p:nvPr/>
        </p:nvSpPr>
        <p:spPr>
          <a:xfrm>
            <a:off x="6974756" y="1287584"/>
            <a:ext cx="1125448" cy="3418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9" name="Text Box 67"/>
          <p:cNvSpPr txBox="1"/>
          <p:nvPr/>
        </p:nvSpPr>
        <p:spPr>
          <a:xfrm>
            <a:off x="6717932" y="3184686"/>
            <a:ext cx="1125448" cy="3418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0" name="Text Box 67"/>
          <p:cNvSpPr txBox="1"/>
          <p:nvPr/>
        </p:nvSpPr>
        <p:spPr>
          <a:xfrm>
            <a:off x="7592722" y="1997007"/>
            <a:ext cx="1518442" cy="3418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2" name="Text Box 67"/>
          <p:cNvSpPr txBox="1"/>
          <p:nvPr/>
        </p:nvSpPr>
        <p:spPr>
          <a:xfrm>
            <a:off x="6521650" y="797772"/>
            <a:ext cx="1382612" cy="3418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3" name="Text Box 75"/>
          <p:cNvSpPr txBox="1"/>
          <p:nvPr/>
        </p:nvSpPr>
        <p:spPr>
          <a:xfrm rot="16200000">
            <a:off x="4477229" y="1896467"/>
            <a:ext cx="1258525" cy="25366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</a:t>
            </a:r>
            <a:endParaRPr lang="en-US" sz="1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77053" y="2375916"/>
            <a:ext cx="275650" cy="338528"/>
            <a:chOff x="5998527" y="3322002"/>
            <a:chExt cx="194945" cy="213995"/>
          </a:xfrm>
        </p:grpSpPr>
        <p:sp>
          <p:nvSpPr>
            <p:cNvPr id="156" name="모서리가 접힌 도형 155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7" name="모서리가 접힌 도형 15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721686" y="4315801"/>
            <a:ext cx="275650" cy="338528"/>
            <a:chOff x="5998527" y="3322002"/>
            <a:chExt cx="194945" cy="213995"/>
          </a:xfrm>
        </p:grpSpPr>
        <p:sp>
          <p:nvSpPr>
            <p:cNvPr id="162" name="모서리가 접힌 도형 161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3" name="모서리가 접힌 도형 162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7940505" y="2594394"/>
            <a:ext cx="275650" cy="338528"/>
            <a:chOff x="5998527" y="3322002"/>
            <a:chExt cx="194945" cy="213995"/>
          </a:xfrm>
        </p:grpSpPr>
        <p:sp>
          <p:nvSpPr>
            <p:cNvPr id="168" name="모서리가 접힌 도형 16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9" name="모서리가 접힌 도형 16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웃는 얼굴 172"/>
          <p:cNvSpPr/>
          <p:nvPr/>
        </p:nvSpPr>
        <p:spPr>
          <a:xfrm>
            <a:off x="7886873" y="4287797"/>
            <a:ext cx="387472" cy="38790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 Box 67"/>
          <p:cNvSpPr txBox="1"/>
          <p:nvPr/>
        </p:nvSpPr>
        <p:spPr>
          <a:xfrm>
            <a:off x="6302416" y="3938467"/>
            <a:ext cx="1125448" cy="3418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1" name="Text Box 67"/>
          <p:cNvSpPr txBox="1"/>
          <p:nvPr/>
        </p:nvSpPr>
        <p:spPr>
          <a:xfrm>
            <a:off x="8879236" y="3979645"/>
            <a:ext cx="1125448" cy="3418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map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494" y="173620"/>
            <a:ext cx="3580647" cy="6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1 : </a:t>
            </a:r>
            <a:r>
              <a:rPr lang="ko-KR" altLang="en-US" b="1" dirty="0" smtClean="0"/>
              <a:t>음식점 조회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618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96043" y="2596378"/>
            <a:ext cx="1857955" cy="997109"/>
            <a:chOff x="874644" y="2480807"/>
            <a:chExt cx="2035533" cy="1009816"/>
          </a:xfrm>
        </p:grpSpPr>
        <p:sp>
          <p:nvSpPr>
            <p:cNvPr id="5" name="직사각형 4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검색 조건</a:t>
              </a:r>
              <a:endParaRPr lang="en-US" altLang="ko-KR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Search Request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03287" y="2747024"/>
            <a:ext cx="1857955" cy="911047"/>
            <a:chOff x="874644" y="2480806"/>
            <a:chExt cx="2035533" cy="1009817"/>
          </a:xfrm>
        </p:grpSpPr>
        <p:sp>
          <p:nvSpPr>
            <p:cNvPr id="8" name="직사각형 7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검색 조건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4644" y="2480806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entity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Page Maker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603286" y="887746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41619" y="887746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41619" y="2811608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67969" y="4526129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41619" y="4526129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 Generator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8132" y="1669625"/>
            <a:ext cx="0" cy="6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626858" y="4573758"/>
            <a:ext cx="831949" cy="1267872"/>
            <a:chOff x="-104140" y="0"/>
            <a:chExt cx="589280" cy="869581"/>
          </a:xfrm>
        </p:grpSpPr>
        <p:sp>
          <p:nvSpPr>
            <p:cNvPr id="18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8777049" y="5682280"/>
            <a:ext cx="495385" cy="982499"/>
            <a:chOff x="-87743" y="0"/>
            <a:chExt cx="358366" cy="770467"/>
          </a:xfrm>
        </p:grpSpPr>
        <p:sp>
          <p:nvSpPr>
            <p:cNvPr id="27" name="Text Box 69"/>
            <p:cNvSpPr txBox="1"/>
            <p:nvPr/>
          </p:nvSpPr>
          <p:spPr>
            <a:xfrm>
              <a:off x="-87743" y="568960"/>
              <a:ext cx="358366" cy="20150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지도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10506054" y="921541"/>
            <a:ext cx="941910" cy="1114719"/>
            <a:chOff x="-203196" y="0"/>
            <a:chExt cx="667167" cy="764540"/>
          </a:xfrm>
        </p:grpSpPr>
        <p:sp>
          <p:nvSpPr>
            <p:cNvPr id="36" name="Text Box 69"/>
            <p:cNvSpPr txBox="1"/>
            <p:nvPr/>
          </p:nvSpPr>
          <p:spPr>
            <a:xfrm>
              <a:off x="-203196" y="568960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직선 연결선 43"/>
          <p:cNvCxnSpPr>
            <a:stCxn id="5" idx="2"/>
          </p:cNvCxnSpPr>
          <p:nvPr/>
        </p:nvCxnSpPr>
        <p:spPr>
          <a:xfrm flipH="1">
            <a:off x="1925020" y="3593487"/>
            <a:ext cx="1" cy="748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1"/>
          </p:cNvCxnSpPr>
          <p:nvPr/>
        </p:nvCxnSpPr>
        <p:spPr>
          <a:xfrm flipH="1">
            <a:off x="2243073" y="4917069"/>
            <a:ext cx="72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5" idx="2"/>
          </p:cNvCxnSpPr>
          <p:nvPr/>
        </p:nvCxnSpPr>
        <p:spPr>
          <a:xfrm flipH="1">
            <a:off x="9024742" y="5308009"/>
            <a:ext cx="1459" cy="214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3"/>
          </p:cNvCxnSpPr>
          <p:nvPr/>
        </p:nvCxnSpPr>
        <p:spPr>
          <a:xfrm>
            <a:off x="9910783" y="1278686"/>
            <a:ext cx="6985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웃는 얼굴 47"/>
          <p:cNvSpPr/>
          <p:nvPr/>
        </p:nvSpPr>
        <p:spPr>
          <a:xfrm>
            <a:off x="4428028" y="66431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4443266" y="2548504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8009760" y="610009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 Box 67"/>
          <p:cNvSpPr txBox="1"/>
          <p:nvPr/>
        </p:nvSpPr>
        <p:spPr>
          <a:xfrm>
            <a:off x="3520541" y="994594"/>
            <a:ext cx="70866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3" name="꺾인 연결선 52"/>
          <p:cNvCxnSpPr>
            <a:stCxn id="6" idx="0"/>
            <a:endCxn id="10" idx="1"/>
          </p:cNvCxnSpPr>
          <p:nvPr/>
        </p:nvCxnSpPr>
        <p:spPr>
          <a:xfrm rot="5400000" flipH="1" flipV="1">
            <a:off x="2605307" y="598400"/>
            <a:ext cx="1317692" cy="26782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13" idx="0"/>
          </p:cNvCxnSpPr>
          <p:nvPr/>
        </p:nvCxnSpPr>
        <p:spPr>
          <a:xfrm rot="5400000">
            <a:off x="2985334" y="2533140"/>
            <a:ext cx="2860207" cy="1125771"/>
          </a:xfrm>
          <a:prstGeom prst="bentConnector3">
            <a:avLst>
              <a:gd name="adj1" fmla="val 244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9" idx="0"/>
          </p:cNvCxnSpPr>
          <p:nvPr/>
        </p:nvCxnSpPr>
        <p:spPr>
          <a:xfrm>
            <a:off x="5532264" y="1669626"/>
            <a:ext cx="1" cy="107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415437" y="3658069"/>
            <a:ext cx="664020" cy="8601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1"/>
          </p:cNvCxnSpPr>
          <p:nvPr/>
        </p:nvCxnSpPr>
        <p:spPr>
          <a:xfrm flipH="1">
            <a:off x="6461241" y="3202548"/>
            <a:ext cx="1680378" cy="6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1" idx="1"/>
            <a:endCxn id="9" idx="3"/>
          </p:cNvCxnSpPr>
          <p:nvPr/>
        </p:nvCxnSpPr>
        <p:spPr>
          <a:xfrm rot="10800000" flipV="1">
            <a:off x="6461243" y="1278686"/>
            <a:ext cx="1680377" cy="1773216"/>
          </a:xfrm>
          <a:prstGeom prst="bentConnector3">
            <a:avLst>
              <a:gd name="adj1" fmla="val 62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5" idx="3"/>
          </p:cNvCxnSpPr>
          <p:nvPr/>
        </p:nvCxnSpPr>
        <p:spPr>
          <a:xfrm>
            <a:off x="6098132" y="2295566"/>
            <a:ext cx="3812651" cy="2621503"/>
          </a:xfrm>
          <a:prstGeom prst="bentConnector3">
            <a:avLst>
              <a:gd name="adj1" fmla="val 105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67218" y="1119869"/>
            <a:ext cx="1674400" cy="1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0"/>
            <a:endCxn id="12" idx="2"/>
          </p:cNvCxnSpPr>
          <p:nvPr/>
        </p:nvCxnSpPr>
        <p:spPr>
          <a:xfrm flipV="1">
            <a:off x="9026201" y="3593488"/>
            <a:ext cx="0" cy="932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7"/>
          <p:cNvSpPr txBox="1"/>
          <p:nvPr/>
        </p:nvSpPr>
        <p:spPr>
          <a:xfrm>
            <a:off x="3763101" y="2114399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 Box 67"/>
          <p:cNvSpPr txBox="1"/>
          <p:nvPr/>
        </p:nvSpPr>
        <p:spPr>
          <a:xfrm>
            <a:off x="4737133" y="3999283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page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Text Box 67"/>
          <p:cNvSpPr txBox="1"/>
          <p:nvPr/>
        </p:nvSpPr>
        <p:spPr>
          <a:xfrm>
            <a:off x="7088622" y="1347701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 Box 67"/>
          <p:cNvSpPr txBox="1"/>
          <p:nvPr/>
        </p:nvSpPr>
        <p:spPr>
          <a:xfrm>
            <a:off x="6832356" y="3250587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Text Box 67"/>
          <p:cNvSpPr txBox="1"/>
          <p:nvPr/>
        </p:nvSpPr>
        <p:spPr>
          <a:xfrm>
            <a:off x="8988972" y="2022962"/>
            <a:ext cx="15151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6636499" y="856395"/>
            <a:ext cx="137961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9" name="Text Box 75"/>
          <p:cNvSpPr txBox="1"/>
          <p:nvPr/>
        </p:nvSpPr>
        <p:spPr>
          <a:xfrm rot="16200000">
            <a:off x="4736583" y="2027567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04373" y="2439352"/>
            <a:ext cx="275052" cy="339561"/>
            <a:chOff x="5998527" y="3322002"/>
            <a:chExt cx="194945" cy="213995"/>
          </a:xfrm>
        </p:grpSpPr>
        <p:sp>
          <p:nvSpPr>
            <p:cNvPr id="71" name="모서리가 접힌 도형 7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2" name="모서리가 접힌 도형 71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844786" y="4385151"/>
            <a:ext cx="275052" cy="339561"/>
            <a:chOff x="5998527" y="3322002"/>
            <a:chExt cx="194945" cy="213995"/>
          </a:xfrm>
        </p:grpSpPr>
        <p:sp>
          <p:nvSpPr>
            <p:cNvPr id="77" name="모서리가 접힌 도형 7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8" name="모서리가 접힌 도형 7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8052276" y="2658496"/>
            <a:ext cx="275052" cy="339561"/>
            <a:chOff x="5998527" y="3322002"/>
            <a:chExt cx="194945" cy="213995"/>
          </a:xfrm>
        </p:grpSpPr>
        <p:sp>
          <p:nvSpPr>
            <p:cNvPr id="83" name="모서리가 접힌 도형 82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모서리가 접힌 도형 83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웃는 얼굴 87"/>
          <p:cNvSpPr/>
          <p:nvPr/>
        </p:nvSpPr>
        <p:spPr>
          <a:xfrm>
            <a:off x="7998760" y="435706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 Box 67"/>
          <p:cNvSpPr txBox="1"/>
          <p:nvPr/>
        </p:nvSpPr>
        <p:spPr>
          <a:xfrm>
            <a:off x="8988972" y="4047978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map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5501" y="344448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10 : </a:t>
            </a:r>
            <a:r>
              <a:rPr lang="ko-KR" altLang="en-US" b="1" dirty="0" smtClean="0"/>
              <a:t>지도 정보 조회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8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398106" y="3631758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1308218" y="3490780"/>
            <a:ext cx="275052" cy="339561"/>
            <a:chOff x="5998527" y="3322002"/>
            <a:chExt cx="194945" cy="213995"/>
          </a:xfrm>
        </p:grpSpPr>
        <p:sp>
          <p:nvSpPr>
            <p:cNvPr id="101" name="모서리가 접힌 도형 10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2" name="모서리가 접힌 도형 101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직사각형 105"/>
          <p:cNvSpPr/>
          <p:nvPr/>
        </p:nvSpPr>
        <p:spPr>
          <a:xfrm>
            <a:off x="4499114" y="2708900"/>
            <a:ext cx="1857955" cy="92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Recommendation 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394486" y="2567922"/>
            <a:ext cx="275052" cy="339561"/>
            <a:chOff x="5998527" y="3322002"/>
            <a:chExt cx="194945" cy="213995"/>
          </a:xfrm>
        </p:grpSpPr>
        <p:sp>
          <p:nvSpPr>
            <p:cNvPr id="108" name="모서리가 접힌 도형 10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9" name="모서리가 접힌 도형 10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4499114" y="621528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14" name="웃는 얼굴 113"/>
          <p:cNvSpPr/>
          <p:nvPr/>
        </p:nvSpPr>
        <p:spPr>
          <a:xfrm>
            <a:off x="4323856" y="39809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7627558" y="1485833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웃는 얼굴 115"/>
          <p:cNvSpPr/>
          <p:nvPr/>
        </p:nvSpPr>
        <p:spPr>
          <a:xfrm>
            <a:off x="7463067" y="120809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627558" y="3587510"/>
            <a:ext cx="1769164" cy="92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Distance Operator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8" name="웃는 얼굴 117"/>
          <p:cNvSpPr/>
          <p:nvPr/>
        </p:nvSpPr>
        <p:spPr>
          <a:xfrm>
            <a:off x="7463067" y="3459866"/>
            <a:ext cx="386630" cy="45924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꺾인 연결선 118"/>
          <p:cNvCxnSpPr>
            <a:stCxn id="99" idx="0"/>
            <a:endCxn id="97" idx="2"/>
          </p:cNvCxnSpPr>
          <p:nvPr/>
        </p:nvCxnSpPr>
        <p:spPr>
          <a:xfrm rot="5400000" flipH="1" flipV="1">
            <a:off x="1801615" y="3106289"/>
            <a:ext cx="10509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5400000" flipH="1" flipV="1">
            <a:off x="1801616" y="3106289"/>
            <a:ext cx="105093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13" idx="1"/>
            <a:endCxn id="188" idx="3"/>
          </p:cNvCxnSpPr>
          <p:nvPr/>
        </p:nvCxnSpPr>
        <p:spPr>
          <a:xfrm rot="10800000" flipV="1">
            <a:off x="3247414" y="1012468"/>
            <a:ext cx="1251700" cy="11768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15" idx="1"/>
            <a:endCxn id="113" idx="2"/>
          </p:cNvCxnSpPr>
          <p:nvPr/>
        </p:nvCxnSpPr>
        <p:spPr>
          <a:xfrm rot="10800000">
            <a:off x="5428092" y="1403409"/>
            <a:ext cx="2199466" cy="473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6" idx="3"/>
            <a:endCxn id="115" idx="2"/>
          </p:cNvCxnSpPr>
          <p:nvPr/>
        </p:nvCxnSpPr>
        <p:spPr>
          <a:xfrm flipV="1">
            <a:off x="6357069" y="2267713"/>
            <a:ext cx="2155071" cy="9026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17" idx="1"/>
          </p:cNvCxnSpPr>
          <p:nvPr/>
        </p:nvCxnSpPr>
        <p:spPr>
          <a:xfrm rot="10800000">
            <a:off x="5832534" y="3631757"/>
            <a:ext cx="1795025" cy="417182"/>
          </a:xfrm>
          <a:prstGeom prst="bentConnector3">
            <a:avLst>
              <a:gd name="adj1" fmla="val 100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2039521" y="5054963"/>
            <a:ext cx="831949" cy="1267872"/>
            <a:chOff x="-104140" y="0"/>
            <a:chExt cx="589280" cy="869581"/>
          </a:xfrm>
        </p:grpSpPr>
        <p:sp>
          <p:nvSpPr>
            <p:cNvPr id="137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직선 연결선 147"/>
          <p:cNvCxnSpPr>
            <a:stCxn id="99" idx="2"/>
          </p:cNvCxnSpPr>
          <p:nvPr/>
        </p:nvCxnSpPr>
        <p:spPr>
          <a:xfrm flipH="1">
            <a:off x="2327083" y="4413638"/>
            <a:ext cx="1" cy="50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06" idx="2"/>
          </p:cNvCxnSpPr>
          <p:nvPr/>
        </p:nvCxnSpPr>
        <p:spPr>
          <a:xfrm rot="5400000">
            <a:off x="3173136" y="3066650"/>
            <a:ext cx="1689849" cy="28200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5" idx="3"/>
          </p:cNvCxnSpPr>
          <p:nvPr/>
        </p:nvCxnSpPr>
        <p:spPr>
          <a:xfrm>
            <a:off x="9396722" y="1876773"/>
            <a:ext cx="66167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17" idx="3"/>
          </p:cNvCxnSpPr>
          <p:nvPr/>
        </p:nvCxnSpPr>
        <p:spPr>
          <a:xfrm>
            <a:off x="9396722" y="4048939"/>
            <a:ext cx="757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10153816" y="1319413"/>
            <a:ext cx="941910" cy="1114719"/>
            <a:chOff x="-203196" y="0"/>
            <a:chExt cx="667167" cy="764540"/>
          </a:xfrm>
        </p:grpSpPr>
        <p:sp>
          <p:nvSpPr>
            <p:cNvPr id="166" name="Text Box 69"/>
            <p:cNvSpPr txBox="1"/>
            <p:nvPr/>
          </p:nvSpPr>
          <p:spPr>
            <a:xfrm>
              <a:off x="-203196" y="568960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 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68" name="타원 16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그룹 173"/>
          <p:cNvGrpSpPr/>
          <p:nvPr/>
        </p:nvGrpSpPr>
        <p:grpSpPr>
          <a:xfrm>
            <a:off x="10338453" y="3631757"/>
            <a:ext cx="941910" cy="1163771"/>
            <a:chOff x="-72415" y="0"/>
            <a:chExt cx="667167" cy="798183"/>
          </a:xfrm>
        </p:grpSpPr>
        <p:sp>
          <p:nvSpPr>
            <p:cNvPr id="175" name="Text Box 69"/>
            <p:cNvSpPr txBox="1"/>
            <p:nvPr/>
          </p:nvSpPr>
          <p:spPr>
            <a:xfrm>
              <a:off x="-72415" y="602603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지도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Text Box 67"/>
          <p:cNvSpPr txBox="1"/>
          <p:nvPr/>
        </p:nvSpPr>
        <p:spPr>
          <a:xfrm>
            <a:off x="3030486" y="958994"/>
            <a:ext cx="1102110" cy="5268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4" name="Text Box 67"/>
          <p:cNvSpPr txBox="1"/>
          <p:nvPr/>
        </p:nvSpPr>
        <p:spPr>
          <a:xfrm>
            <a:off x="1624716" y="2998879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5" name="Text Box 67"/>
          <p:cNvSpPr txBox="1"/>
          <p:nvPr/>
        </p:nvSpPr>
        <p:spPr>
          <a:xfrm>
            <a:off x="5439916" y="1603339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6" name="Text Box 67"/>
          <p:cNvSpPr txBox="1"/>
          <p:nvPr/>
        </p:nvSpPr>
        <p:spPr>
          <a:xfrm>
            <a:off x="7146524" y="2878143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7" name="Text Box 67"/>
          <p:cNvSpPr txBox="1"/>
          <p:nvPr/>
        </p:nvSpPr>
        <p:spPr>
          <a:xfrm>
            <a:off x="5747459" y="410099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389459" y="1798384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8" name="웃는 얼굴 97"/>
          <p:cNvSpPr/>
          <p:nvPr/>
        </p:nvSpPr>
        <p:spPr>
          <a:xfrm>
            <a:off x="1164179" y="1595132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2 : </a:t>
            </a:r>
            <a:r>
              <a:rPr lang="ko-KR" altLang="en-US" b="1" dirty="0" smtClean="0"/>
              <a:t>음식점 추천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40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3760" y="4185673"/>
            <a:ext cx="15780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03871" y="4044695"/>
            <a:ext cx="275052" cy="339561"/>
            <a:chOff x="5998527" y="3322002"/>
            <a:chExt cx="194945" cy="213995"/>
          </a:xfrm>
        </p:grpSpPr>
        <p:sp>
          <p:nvSpPr>
            <p:cNvPr id="7" name="모서리가 접힌 도형 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777358" y="4185672"/>
            <a:ext cx="1578090" cy="781880"/>
            <a:chOff x="874644" y="2480806"/>
            <a:chExt cx="2035533" cy="1009817"/>
          </a:xfrm>
        </p:grpSpPr>
        <p:sp>
          <p:nvSpPr>
            <p:cNvPr id="13" name="직사각형 12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74644" y="2480806"/>
              <a:ext cx="2035533" cy="1009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entity &gt;&gt;</a:t>
              </a: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Page Maker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웃는 얼굴 14"/>
          <p:cNvSpPr/>
          <p:nvPr/>
        </p:nvSpPr>
        <p:spPr>
          <a:xfrm>
            <a:off x="4680512" y="3987152"/>
            <a:ext cx="323453" cy="33392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60956" y="4185671"/>
            <a:ext cx="1578091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00132" y="2351759"/>
            <a:ext cx="1578091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Authorizer</a:t>
            </a:r>
          </a:p>
        </p:txBody>
      </p:sp>
      <p:sp>
        <p:nvSpPr>
          <p:cNvPr id="19" name="웃는 얼굴 18"/>
          <p:cNvSpPr/>
          <p:nvPr/>
        </p:nvSpPr>
        <p:spPr>
          <a:xfrm>
            <a:off x="5103288" y="2153240"/>
            <a:ext cx="323453" cy="31347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60956" y="2351759"/>
            <a:ext cx="1578091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1" name="웃는 얼굴 20"/>
          <p:cNvSpPr/>
          <p:nvPr/>
        </p:nvSpPr>
        <p:spPr>
          <a:xfrm>
            <a:off x="7664112" y="2153240"/>
            <a:ext cx="323453" cy="31347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5530" y="4099642"/>
            <a:ext cx="831949" cy="1267872"/>
            <a:chOff x="-104140" y="0"/>
            <a:chExt cx="589280" cy="869581"/>
          </a:xfrm>
        </p:grpSpPr>
        <p:sp>
          <p:nvSpPr>
            <p:cNvPr id="23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516738" y="2309976"/>
            <a:ext cx="831949" cy="1267872"/>
            <a:chOff x="-104140" y="0"/>
            <a:chExt cx="589280" cy="869581"/>
          </a:xfrm>
        </p:grpSpPr>
        <p:sp>
          <p:nvSpPr>
            <p:cNvPr id="32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10334006" y="2271050"/>
            <a:ext cx="1057085" cy="1207158"/>
            <a:chOff x="-243987" y="0"/>
            <a:chExt cx="748747" cy="827940"/>
          </a:xfrm>
        </p:grpSpPr>
        <p:sp>
          <p:nvSpPr>
            <p:cNvPr id="41" name="Text Box 69"/>
            <p:cNvSpPr txBox="1"/>
            <p:nvPr/>
          </p:nvSpPr>
          <p:spPr>
            <a:xfrm>
              <a:off x="-243987" y="579020"/>
              <a:ext cx="748747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꺾인 연결선 48"/>
          <p:cNvCxnSpPr/>
          <p:nvPr/>
        </p:nvCxnSpPr>
        <p:spPr>
          <a:xfrm rot="10800000" flipV="1">
            <a:off x="3371850" y="4569971"/>
            <a:ext cx="14055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6" idx="1"/>
            <a:endCxn id="14" idx="3"/>
          </p:cNvCxnSpPr>
          <p:nvPr/>
        </p:nvCxnSpPr>
        <p:spPr>
          <a:xfrm rot="10800000" flipV="1">
            <a:off x="6355448" y="4576610"/>
            <a:ext cx="14055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2"/>
            <a:endCxn id="16" idx="0"/>
          </p:cNvCxnSpPr>
          <p:nvPr/>
        </p:nvCxnSpPr>
        <p:spPr>
          <a:xfrm rot="16200000" flipH="1">
            <a:off x="6743574" y="2379243"/>
            <a:ext cx="1052032" cy="2560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53617" y="4737007"/>
            <a:ext cx="641968" cy="6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18" idx="1"/>
          </p:cNvCxnSpPr>
          <p:nvPr/>
        </p:nvCxnSpPr>
        <p:spPr>
          <a:xfrm>
            <a:off x="1153617" y="2741380"/>
            <a:ext cx="4046515" cy="1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8" idx="3"/>
            <a:endCxn id="20" idx="1"/>
          </p:cNvCxnSpPr>
          <p:nvPr/>
        </p:nvCxnSpPr>
        <p:spPr>
          <a:xfrm>
            <a:off x="6778223" y="2742699"/>
            <a:ext cx="982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0" idx="3"/>
          </p:cNvCxnSpPr>
          <p:nvPr/>
        </p:nvCxnSpPr>
        <p:spPr>
          <a:xfrm>
            <a:off x="9339047" y="2742699"/>
            <a:ext cx="1141201" cy="6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5" idx="1"/>
          </p:cNvCxnSpPr>
          <p:nvPr/>
        </p:nvCxnSpPr>
        <p:spPr>
          <a:xfrm rot="16200000" flipH="1">
            <a:off x="888384" y="3671237"/>
            <a:ext cx="1481162" cy="3295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32297" y="3099743"/>
            <a:ext cx="342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5400000" flipH="1" flipV="1">
            <a:off x="791639" y="2773149"/>
            <a:ext cx="1303315" cy="1239778"/>
          </a:xfrm>
          <a:prstGeom prst="bentConnector3">
            <a:avLst>
              <a:gd name="adj1" fmla="val 162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67"/>
          <p:cNvSpPr txBox="1"/>
          <p:nvPr/>
        </p:nvSpPr>
        <p:spPr>
          <a:xfrm>
            <a:off x="3750754" y="4274074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1" name="Text Box 67"/>
          <p:cNvSpPr txBox="1"/>
          <p:nvPr/>
        </p:nvSpPr>
        <p:spPr>
          <a:xfrm>
            <a:off x="6433439" y="4312491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 Box 67"/>
          <p:cNvSpPr txBox="1"/>
          <p:nvPr/>
        </p:nvSpPr>
        <p:spPr>
          <a:xfrm>
            <a:off x="6875066" y="3367472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division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3" name="Text Box 67"/>
          <p:cNvSpPr txBox="1"/>
          <p:nvPr/>
        </p:nvSpPr>
        <p:spPr>
          <a:xfrm>
            <a:off x="6875067" y="2319281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Authorize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3 :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90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1661886" y="1262059"/>
            <a:ext cx="1857955" cy="997109"/>
            <a:chOff x="874644" y="2480807"/>
            <a:chExt cx="2035533" cy="1009816"/>
          </a:xfrm>
        </p:grpSpPr>
        <p:sp>
          <p:nvSpPr>
            <p:cNvPr id="75" name="직사각형 74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평점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댓글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Review Request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570216" y="1105033"/>
            <a:ext cx="275052" cy="339561"/>
            <a:chOff x="5998527" y="3322002"/>
            <a:chExt cx="194945" cy="213995"/>
          </a:xfrm>
        </p:grpSpPr>
        <p:sp>
          <p:nvSpPr>
            <p:cNvPr id="78" name="모서리가 접힌 도형 7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모서리가 접힌 도형 7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/>
          <p:cNvSpPr/>
          <p:nvPr/>
        </p:nvSpPr>
        <p:spPr>
          <a:xfrm>
            <a:off x="5627078" y="1195366"/>
            <a:ext cx="1655502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4" name="웃는 얼굴 83"/>
          <p:cNvSpPr/>
          <p:nvPr/>
        </p:nvSpPr>
        <p:spPr>
          <a:xfrm>
            <a:off x="5451820" y="97193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255092" y="3006166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117566" y="2865245"/>
            <a:ext cx="275052" cy="339561"/>
            <a:chOff x="5998527" y="3322002"/>
            <a:chExt cx="194945" cy="213995"/>
          </a:xfrm>
        </p:grpSpPr>
        <p:sp>
          <p:nvSpPr>
            <p:cNvPr id="87" name="모서리가 접힌 도형 8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8" name="모서리가 접힌 도형 8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7975901" y="2474305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웃는 얼굴 96"/>
          <p:cNvSpPr/>
          <p:nvPr/>
        </p:nvSpPr>
        <p:spPr>
          <a:xfrm>
            <a:off x="7844042" y="219656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2023344" y="3823963"/>
            <a:ext cx="831949" cy="1267872"/>
            <a:chOff x="-104140" y="0"/>
            <a:chExt cx="589280" cy="869581"/>
          </a:xfrm>
        </p:grpSpPr>
        <p:sp>
          <p:nvSpPr>
            <p:cNvPr id="99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/>
          <p:cNvSpPr/>
          <p:nvPr/>
        </p:nvSpPr>
        <p:spPr>
          <a:xfrm>
            <a:off x="5615496" y="3430090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웃는 얼굴 107"/>
          <p:cNvSpPr/>
          <p:nvPr/>
        </p:nvSpPr>
        <p:spPr>
          <a:xfrm>
            <a:off x="5451820" y="323554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10030460" y="952370"/>
            <a:ext cx="948455" cy="1259230"/>
            <a:chOff x="-210859" y="0"/>
            <a:chExt cx="671803" cy="863654"/>
          </a:xfrm>
        </p:grpSpPr>
        <p:sp>
          <p:nvSpPr>
            <p:cNvPr id="123" name="Text Box 69"/>
            <p:cNvSpPr txBox="1"/>
            <p:nvPr/>
          </p:nvSpPr>
          <p:spPr>
            <a:xfrm>
              <a:off x="-210859" y="614734"/>
              <a:ext cx="671803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</a:t>
              </a:r>
              <a:r>
                <a:rPr lang="en-US" altLang="ko-KR" sz="11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/>
          <p:cNvGrpSpPr/>
          <p:nvPr/>
        </p:nvGrpSpPr>
        <p:grpSpPr>
          <a:xfrm>
            <a:off x="10117334" y="3521053"/>
            <a:ext cx="939661" cy="1252029"/>
            <a:chOff x="-212650" y="0"/>
            <a:chExt cx="665574" cy="858715"/>
          </a:xfrm>
        </p:grpSpPr>
        <p:sp>
          <p:nvSpPr>
            <p:cNvPr id="132" name="Text Box 69"/>
            <p:cNvSpPr txBox="1"/>
            <p:nvPr/>
          </p:nvSpPr>
          <p:spPr>
            <a:xfrm>
              <a:off x="-212650" y="609795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꺾인 연결선 139"/>
          <p:cNvCxnSpPr>
            <a:endCxn id="76" idx="1"/>
          </p:cNvCxnSpPr>
          <p:nvPr/>
        </p:nvCxnSpPr>
        <p:spPr>
          <a:xfrm rot="5400000" flipH="1" flipV="1">
            <a:off x="235233" y="2477132"/>
            <a:ext cx="2308048" cy="545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01" idx="0"/>
            <a:endCxn id="85" idx="1"/>
          </p:cNvCxnSpPr>
          <p:nvPr/>
        </p:nvCxnSpPr>
        <p:spPr>
          <a:xfrm rot="5400000" flipH="1" flipV="1">
            <a:off x="2566540" y="3135411"/>
            <a:ext cx="426857" cy="95024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1116626" y="3903785"/>
            <a:ext cx="808889" cy="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76" idx="3"/>
            <a:endCxn id="83" idx="1"/>
          </p:cNvCxnSpPr>
          <p:nvPr/>
        </p:nvCxnSpPr>
        <p:spPr>
          <a:xfrm flipV="1">
            <a:off x="3519841" y="1586306"/>
            <a:ext cx="2107237" cy="9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/>
          <p:nvPr/>
        </p:nvCxnSpPr>
        <p:spPr>
          <a:xfrm rot="5400000">
            <a:off x="4879070" y="2038308"/>
            <a:ext cx="1143929" cy="1021805"/>
          </a:xfrm>
          <a:prstGeom prst="bentConnector3">
            <a:avLst>
              <a:gd name="adj1" fmla="val 999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07" idx="1"/>
            <a:endCxn id="85" idx="3"/>
          </p:cNvCxnSpPr>
          <p:nvPr/>
        </p:nvCxnSpPr>
        <p:spPr>
          <a:xfrm rot="10800000">
            <a:off x="4919382" y="3397106"/>
            <a:ext cx="696114" cy="423924"/>
          </a:xfrm>
          <a:prstGeom prst="bentConnector3">
            <a:avLst>
              <a:gd name="adj1" fmla="val 60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83" idx="2"/>
            <a:endCxn id="107" idx="0"/>
          </p:cNvCxnSpPr>
          <p:nvPr/>
        </p:nvCxnSpPr>
        <p:spPr>
          <a:xfrm flipH="1">
            <a:off x="6447641" y="1977246"/>
            <a:ext cx="7188" cy="145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꺾인 연결선 182"/>
          <p:cNvCxnSpPr>
            <a:stCxn id="83" idx="3"/>
            <a:endCxn id="96" idx="0"/>
          </p:cNvCxnSpPr>
          <p:nvPr/>
        </p:nvCxnSpPr>
        <p:spPr>
          <a:xfrm>
            <a:off x="7282580" y="1586306"/>
            <a:ext cx="1577903" cy="887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96" idx="2"/>
            <a:endCxn id="107" idx="3"/>
          </p:cNvCxnSpPr>
          <p:nvPr/>
        </p:nvCxnSpPr>
        <p:spPr>
          <a:xfrm rot="5400000">
            <a:off x="7787713" y="2748259"/>
            <a:ext cx="564845" cy="1580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/>
          <p:nvPr/>
        </p:nvCxnSpPr>
        <p:spPr>
          <a:xfrm rot="5400000" flipH="1" flipV="1">
            <a:off x="9306915" y="1696379"/>
            <a:ext cx="1027608" cy="528245"/>
          </a:xfrm>
          <a:prstGeom prst="bentConnector3">
            <a:avLst>
              <a:gd name="adj1" fmla="val 996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/>
          <p:nvPr/>
        </p:nvCxnSpPr>
        <p:spPr>
          <a:xfrm rot="16200000" flipV="1">
            <a:off x="9510522" y="3281622"/>
            <a:ext cx="721739" cy="629588"/>
          </a:xfrm>
          <a:prstGeom prst="bentConnector3">
            <a:avLst>
              <a:gd name="adj1" fmla="val 2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 Box 67"/>
          <p:cNvSpPr txBox="1"/>
          <p:nvPr/>
        </p:nvSpPr>
        <p:spPr>
          <a:xfrm>
            <a:off x="4878706" y="3910264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6" name="Text Box 67"/>
          <p:cNvSpPr txBox="1"/>
          <p:nvPr/>
        </p:nvSpPr>
        <p:spPr>
          <a:xfrm>
            <a:off x="4085318" y="1273170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8" name="Text Box 75"/>
          <p:cNvSpPr txBox="1"/>
          <p:nvPr/>
        </p:nvSpPr>
        <p:spPr>
          <a:xfrm rot="16200000">
            <a:off x="5682395" y="2528261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9" name="Text Box 67"/>
          <p:cNvSpPr txBox="1"/>
          <p:nvPr/>
        </p:nvSpPr>
        <p:spPr>
          <a:xfrm>
            <a:off x="8141030" y="1592409"/>
            <a:ext cx="694884" cy="48529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Review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save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0" name="Text Box 67"/>
          <p:cNvSpPr txBox="1"/>
          <p:nvPr/>
        </p:nvSpPr>
        <p:spPr>
          <a:xfrm>
            <a:off x="7709345" y="381993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1" name="Text Box 67"/>
          <p:cNvSpPr txBox="1"/>
          <p:nvPr/>
        </p:nvSpPr>
        <p:spPr>
          <a:xfrm>
            <a:off x="5109682" y="2829969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4 : </a:t>
            </a:r>
            <a:r>
              <a:rPr lang="ko-KR" altLang="en-US" b="1" dirty="0" smtClean="0"/>
              <a:t>리뷰 작성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960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2326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91379" y="4083792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3089011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153853" y="3890331"/>
            <a:ext cx="275052" cy="339561"/>
            <a:chOff x="5998527" y="3322002"/>
            <a:chExt cx="194945" cy="213995"/>
          </a:xfrm>
        </p:grpSpPr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6433163" y="4063638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24110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</a:p>
        </p:txBody>
      </p:sp>
      <p:sp>
        <p:nvSpPr>
          <p:cNvPr id="21" name="웃는 얼굴 20"/>
          <p:cNvSpPr/>
          <p:nvPr/>
        </p:nvSpPr>
        <p:spPr>
          <a:xfrm>
            <a:off x="6230795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77970" y="2344895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Favorites Database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7505" y="2344895"/>
            <a:ext cx="1512231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Favorite 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096" y="2151432"/>
            <a:ext cx="275052" cy="339561"/>
            <a:chOff x="5998527" y="3322002"/>
            <a:chExt cx="194945" cy="213995"/>
          </a:xfrm>
        </p:grpSpPr>
        <p:sp>
          <p:nvSpPr>
            <p:cNvPr id="26" name="모서리가 접힌 도형 25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모서리가 접힌 도형 2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08520" y="3624635"/>
            <a:ext cx="831949" cy="1267872"/>
            <a:chOff x="-104140" y="0"/>
            <a:chExt cx="589280" cy="869581"/>
          </a:xfrm>
        </p:grpSpPr>
        <p:sp>
          <p:nvSpPr>
            <p:cNvPr id="32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6617425" y="506564"/>
            <a:ext cx="939661" cy="1213079"/>
            <a:chOff x="-209866" y="0"/>
            <a:chExt cx="665574" cy="832001"/>
          </a:xfrm>
        </p:grpSpPr>
        <p:sp>
          <p:nvSpPr>
            <p:cNvPr id="41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꺾인 연결선 48"/>
          <p:cNvCxnSpPr>
            <a:stCxn id="5" idx="1"/>
          </p:cNvCxnSpPr>
          <p:nvPr/>
        </p:nvCxnSpPr>
        <p:spPr>
          <a:xfrm rot="10800000">
            <a:off x="1323707" y="4043484"/>
            <a:ext cx="1967672" cy="42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570950" y="3117202"/>
            <a:ext cx="1" cy="929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4" idx="3"/>
            <a:endCxn id="4" idx="1"/>
          </p:cNvCxnSpPr>
          <p:nvPr/>
        </p:nvCxnSpPr>
        <p:spPr>
          <a:xfrm flipV="1">
            <a:off x="2279736" y="2726262"/>
            <a:ext cx="1002590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0" idx="1"/>
            <a:endCxn id="4" idx="3"/>
          </p:cNvCxnSpPr>
          <p:nvPr/>
        </p:nvCxnSpPr>
        <p:spPr>
          <a:xfrm flipH="1">
            <a:off x="5140281" y="2726262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2" idx="1"/>
            <a:endCxn id="20" idx="3"/>
          </p:cNvCxnSpPr>
          <p:nvPr/>
        </p:nvCxnSpPr>
        <p:spPr>
          <a:xfrm flipH="1" flipV="1">
            <a:off x="8282065" y="2726262"/>
            <a:ext cx="1195905" cy="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5140281" y="2877518"/>
            <a:ext cx="1283830" cy="1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774411" y="3137356"/>
            <a:ext cx="4526" cy="966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" idx="2"/>
            <a:endCxn id="13" idx="0"/>
          </p:cNvCxnSpPr>
          <p:nvPr/>
        </p:nvCxnSpPr>
        <p:spPr>
          <a:xfrm rot="16200000" flipH="1">
            <a:off x="5311241" y="2017265"/>
            <a:ext cx="946436" cy="31463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149334" y="4469945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282065" y="2877518"/>
            <a:ext cx="1195905" cy="10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67"/>
          <p:cNvSpPr txBox="1"/>
          <p:nvPr/>
        </p:nvSpPr>
        <p:spPr>
          <a:xfrm>
            <a:off x="2228314" y="2745157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 favorites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 Box 67"/>
          <p:cNvSpPr txBox="1"/>
          <p:nvPr/>
        </p:nvSpPr>
        <p:spPr>
          <a:xfrm>
            <a:off x="5294976" y="2453806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3" name="Text Box 67"/>
          <p:cNvSpPr txBox="1"/>
          <p:nvPr/>
        </p:nvSpPr>
        <p:spPr>
          <a:xfrm>
            <a:off x="5146363" y="2867887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4" name="Text Box 67"/>
          <p:cNvSpPr txBox="1"/>
          <p:nvPr/>
        </p:nvSpPr>
        <p:spPr>
          <a:xfrm>
            <a:off x="8585186" y="2895859"/>
            <a:ext cx="630382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Text Box 67"/>
          <p:cNvSpPr txBox="1"/>
          <p:nvPr/>
        </p:nvSpPr>
        <p:spPr>
          <a:xfrm>
            <a:off x="8418204" y="2488292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6" name="꺾인 연결선 95"/>
          <p:cNvCxnSpPr>
            <a:endCxn id="20" idx="0"/>
          </p:cNvCxnSpPr>
          <p:nvPr/>
        </p:nvCxnSpPr>
        <p:spPr>
          <a:xfrm rot="16200000" flipH="1">
            <a:off x="6888630" y="1870864"/>
            <a:ext cx="695782" cy="2331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웃는 얼굴 98"/>
          <p:cNvSpPr/>
          <p:nvPr/>
        </p:nvSpPr>
        <p:spPr>
          <a:xfrm>
            <a:off x="6239848" y="383451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 Box 67"/>
          <p:cNvSpPr txBox="1"/>
          <p:nvPr/>
        </p:nvSpPr>
        <p:spPr>
          <a:xfrm>
            <a:off x="5350885" y="4161626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1" name="Text Box 67"/>
          <p:cNvSpPr txBox="1"/>
          <p:nvPr/>
        </p:nvSpPr>
        <p:spPr>
          <a:xfrm>
            <a:off x="5214570" y="3345506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Text Box 67"/>
          <p:cNvSpPr txBox="1"/>
          <p:nvPr/>
        </p:nvSpPr>
        <p:spPr>
          <a:xfrm>
            <a:off x="3271100" y="3482580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435576" y="2165541"/>
            <a:ext cx="275052" cy="339561"/>
            <a:chOff x="5998527" y="3322002"/>
            <a:chExt cx="194945" cy="213995"/>
          </a:xfrm>
        </p:grpSpPr>
        <p:sp>
          <p:nvSpPr>
            <p:cNvPr id="63" name="모서리가 접힌 도형 62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모서리가 접힌 도형 63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5 : </a:t>
            </a:r>
            <a:r>
              <a:rPr lang="ko-KR" altLang="en-US" b="1" dirty="0" smtClean="0"/>
              <a:t>즐겨 찾기 등록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1902193" y="4095314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764667" y="3901853"/>
            <a:ext cx="275052" cy="339561"/>
            <a:chOff x="5998527" y="3322002"/>
            <a:chExt cx="194945" cy="213995"/>
          </a:xfrm>
        </p:grpSpPr>
        <p:sp>
          <p:nvSpPr>
            <p:cNvPr id="67" name="모서리가 접힌 도형 6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8" name="모서리가 접힌 도형 6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1902193" y="2099460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User Data Register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64667" y="1905999"/>
            <a:ext cx="275052" cy="339561"/>
            <a:chOff x="5998527" y="3322002"/>
            <a:chExt cx="194945" cy="213995"/>
          </a:xfrm>
        </p:grpSpPr>
        <p:sp>
          <p:nvSpPr>
            <p:cNvPr id="74" name="모서리가 접힌 도형 73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모서리가 접힌 도형 74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4777278" y="2099460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77278" y="4095314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652363" y="2099460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Connection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10283818" y="844222"/>
            <a:ext cx="939661" cy="1213079"/>
            <a:chOff x="-209866" y="0"/>
            <a:chExt cx="665574" cy="832001"/>
          </a:xfrm>
        </p:grpSpPr>
        <p:sp>
          <p:nvSpPr>
            <p:cNvPr id="101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그룹 108"/>
          <p:cNvGrpSpPr/>
          <p:nvPr/>
        </p:nvGrpSpPr>
        <p:grpSpPr>
          <a:xfrm>
            <a:off x="10292610" y="2688774"/>
            <a:ext cx="939661" cy="1213079"/>
            <a:chOff x="-209866" y="0"/>
            <a:chExt cx="665574" cy="832001"/>
          </a:xfrm>
        </p:grpSpPr>
        <p:sp>
          <p:nvSpPr>
            <p:cNvPr id="110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 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그룹 117"/>
          <p:cNvGrpSpPr/>
          <p:nvPr/>
        </p:nvGrpSpPr>
        <p:grpSpPr>
          <a:xfrm>
            <a:off x="509311" y="2730711"/>
            <a:ext cx="831949" cy="1267872"/>
            <a:chOff x="-104140" y="0"/>
            <a:chExt cx="589280" cy="869581"/>
          </a:xfrm>
        </p:grpSpPr>
        <p:sp>
          <p:nvSpPr>
            <p:cNvPr id="119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직선 연결선 126"/>
          <p:cNvCxnSpPr>
            <a:stCxn id="72" idx="1"/>
          </p:cNvCxnSpPr>
          <p:nvPr/>
        </p:nvCxnSpPr>
        <p:spPr>
          <a:xfrm flipH="1">
            <a:off x="1154456" y="2485614"/>
            <a:ext cx="747737" cy="51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65" idx="1"/>
          </p:cNvCxnSpPr>
          <p:nvPr/>
        </p:nvCxnSpPr>
        <p:spPr>
          <a:xfrm flipH="1" flipV="1">
            <a:off x="1154456" y="3336233"/>
            <a:ext cx="747737" cy="1145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86" idx="1"/>
            <a:endCxn id="65" idx="3"/>
          </p:cNvCxnSpPr>
          <p:nvPr/>
        </p:nvCxnSpPr>
        <p:spPr>
          <a:xfrm flipH="1">
            <a:off x="3751095" y="4481468"/>
            <a:ext cx="10261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79" idx="2"/>
            <a:endCxn id="86" idx="0"/>
          </p:cNvCxnSpPr>
          <p:nvPr/>
        </p:nvCxnSpPr>
        <p:spPr>
          <a:xfrm>
            <a:off x="5701729" y="2871767"/>
            <a:ext cx="0" cy="122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79" idx="1"/>
            <a:endCxn id="72" idx="3"/>
          </p:cNvCxnSpPr>
          <p:nvPr/>
        </p:nvCxnSpPr>
        <p:spPr>
          <a:xfrm flipH="1">
            <a:off x="3751095" y="2485614"/>
            <a:ext cx="1026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93" idx="1"/>
            <a:endCxn id="79" idx="3"/>
          </p:cNvCxnSpPr>
          <p:nvPr/>
        </p:nvCxnSpPr>
        <p:spPr>
          <a:xfrm flipH="1">
            <a:off x="6626180" y="2485614"/>
            <a:ext cx="1026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endCxn id="93" idx="3"/>
          </p:cNvCxnSpPr>
          <p:nvPr/>
        </p:nvCxnSpPr>
        <p:spPr>
          <a:xfrm flipH="1">
            <a:off x="9501265" y="1314552"/>
            <a:ext cx="791345" cy="1171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endCxn id="93" idx="3"/>
          </p:cNvCxnSpPr>
          <p:nvPr/>
        </p:nvCxnSpPr>
        <p:spPr>
          <a:xfrm flipH="1" flipV="1">
            <a:off x="9501265" y="2485614"/>
            <a:ext cx="856073" cy="673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웃는 얼굴 150"/>
          <p:cNvSpPr/>
          <p:nvPr/>
        </p:nvSpPr>
        <p:spPr>
          <a:xfrm>
            <a:off x="4596058" y="1863279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웃는 얼굴 151"/>
          <p:cNvSpPr/>
          <p:nvPr/>
        </p:nvSpPr>
        <p:spPr>
          <a:xfrm>
            <a:off x="4596058" y="3908850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웃는 얼굴 152"/>
          <p:cNvSpPr/>
          <p:nvPr/>
        </p:nvSpPr>
        <p:spPr>
          <a:xfrm>
            <a:off x="7459048" y="1881234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 Box 67"/>
          <p:cNvSpPr txBox="1"/>
          <p:nvPr/>
        </p:nvSpPr>
        <p:spPr>
          <a:xfrm>
            <a:off x="3932315" y="4129453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 Box 67"/>
          <p:cNvSpPr txBox="1"/>
          <p:nvPr/>
        </p:nvSpPr>
        <p:spPr>
          <a:xfrm>
            <a:off x="6727912" y="2501086"/>
            <a:ext cx="924451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data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save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6" name="Text Box 67"/>
          <p:cNvSpPr txBox="1"/>
          <p:nvPr/>
        </p:nvSpPr>
        <p:spPr>
          <a:xfrm>
            <a:off x="5705314" y="3325721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7" name="Text Box 67"/>
          <p:cNvSpPr txBox="1"/>
          <p:nvPr/>
        </p:nvSpPr>
        <p:spPr>
          <a:xfrm>
            <a:off x="3903693" y="2517324"/>
            <a:ext cx="924451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6 :</a:t>
            </a:r>
            <a:r>
              <a:rPr lang="ko-KR" altLang="en-US" b="1" dirty="0"/>
              <a:t> </a:t>
            </a:r>
            <a:r>
              <a:rPr lang="ko-KR" altLang="en-US" b="1" dirty="0" smtClean="0"/>
              <a:t>회원 가입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0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2326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91379" y="4083792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3089011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153853" y="3890331"/>
            <a:ext cx="275052" cy="339561"/>
            <a:chOff x="5998527" y="3322002"/>
            <a:chExt cx="194945" cy="213995"/>
          </a:xfrm>
        </p:grpSpPr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6433163" y="4063638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24110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</a:p>
        </p:txBody>
      </p:sp>
      <p:sp>
        <p:nvSpPr>
          <p:cNvPr id="15" name="웃는 얼굴 14"/>
          <p:cNvSpPr/>
          <p:nvPr/>
        </p:nvSpPr>
        <p:spPr>
          <a:xfrm>
            <a:off x="6230795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77970" y="2344895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Restaurant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9015" y="2344895"/>
            <a:ext cx="167072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Restaurant 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876" y="2165541"/>
            <a:ext cx="275052" cy="339561"/>
            <a:chOff x="5998527" y="3322002"/>
            <a:chExt cx="194945" cy="213995"/>
          </a:xfrm>
        </p:grpSpPr>
        <p:sp>
          <p:nvSpPr>
            <p:cNvPr id="20" name="모서리가 접힌 도형 19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모서리가 접힌 도형 2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08520" y="3624635"/>
            <a:ext cx="831949" cy="1267872"/>
            <a:chOff x="-104140" y="0"/>
            <a:chExt cx="589280" cy="869581"/>
          </a:xfrm>
        </p:grpSpPr>
        <p:sp>
          <p:nvSpPr>
            <p:cNvPr id="26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>
            <a:off x="6617425" y="506564"/>
            <a:ext cx="939661" cy="1213079"/>
            <a:chOff x="-209866" y="0"/>
            <a:chExt cx="665574" cy="832001"/>
          </a:xfrm>
        </p:grpSpPr>
        <p:sp>
          <p:nvSpPr>
            <p:cNvPr id="35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꺾인 연결선 42"/>
          <p:cNvCxnSpPr>
            <a:stCxn id="5" idx="1"/>
          </p:cNvCxnSpPr>
          <p:nvPr/>
        </p:nvCxnSpPr>
        <p:spPr>
          <a:xfrm rot="10800000">
            <a:off x="1323707" y="4043484"/>
            <a:ext cx="1967672" cy="42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570950" y="3117202"/>
            <a:ext cx="1" cy="929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3"/>
            <a:endCxn id="4" idx="1"/>
          </p:cNvCxnSpPr>
          <p:nvPr/>
        </p:nvCxnSpPr>
        <p:spPr>
          <a:xfrm flipV="1">
            <a:off x="2279737" y="2726262"/>
            <a:ext cx="1002589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4" idx="1"/>
            <a:endCxn id="4" idx="3"/>
          </p:cNvCxnSpPr>
          <p:nvPr/>
        </p:nvCxnSpPr>
        <p:spPr>
          <a:xfrm flipH="1">
            <a:off x="5140281" y="2726262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1"/>
            <a:endCxn id="14" idx="3"/>
          </p:cNvCxnSpPr>
          <p:nvPr/>
        </p:nvCxnSpPr>
        <p:spPr>
          <a:xfrm flipH="1" flipV="1">
            <a:off x="8282065" y="2726262"/>
            <a:ext cx="1195905" cy="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140281" y="2877518"/>
            <a:ext cx="1283830" cy="1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774411" y="3137356"/>
            <a:ext cx="4526" cy="966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" idx="2"/>
            <a:endCxn id="13" idx="0"/>
          </p:cNvCxnSpPr>
          <p:nvPr/>
        </p:nvCxnSpPr>
        <p:spPr>
          <a:xfrm rot="16200000" flipH="1">
            <a:off x="5311241" y="2017265"/>
            <a:ext cx="946436" cy="31463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149334" y="4469945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282065" y="2877518"/>
            <a:ext cx="1195905" cy="10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67"/>
          <p:cNvSpPr txBox="1"/>
          <p:nvPr/>
        </p:nvSpPr>
        <p:spPr>
          <a:xfrm>
            <a:off x="2191812" y="2718547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 restaurant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Text Box 67"/>
          <p:cNvSpPr txBox="1"/>
          <p:nvPr/>
        </p:nvSpPr>
        <p:spPr>
          <a:xfrm>
            <a:off x="5294976" y="2453806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67"/>
          <p:cNvSpPr txBox="1"/>
          <p:nvPr/>
        </p:nvSpPr>
        <p:spPr>
          <a:xfrm>
            <a:off x="5146363" y="2867887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 Box 67"/>
          <p:cNvSpPr txBox="1"/>
          <p:nvPr/>
        </p:nvSpPr>
        <p:spPr>
          <a:xfrm>
            <a:off x="8585186" y="2895859"/>
            <a:ext cx="630382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 Box 67"/>
          <p:cNvSpPr txBox="1"/>
          <p:nvPr/>
        </p:nvSpPr>
        <p:spPr>
          <a:xfrm>
            <a:off x="8418204" y="2488292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꺾인 연결선 57"/>
          <p:cNvCxnSpPr>
            <a:endCxn id="14" idx="0"/>
          </p:cNvCxnSpPr>
          <p:nvPr/>
        </p:nvCxnSpPr>
        <p:spPr>
          <a:xfrm rot="16200000" flipH="1">
            <a:off x="6888630" y="1870864"/>
            <a:ext cx="695782" cy="2331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웃는 얼굴 58"/>
          <p:cNvSpPr/>
          <p:nvPr/>
        </p:nvSpPr>
        <p:spPr>
          <a:xfrm>
            <a:off x="6239848" y="383451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 Box 67"/>
          <p:cNvSpPr txBox="1"/>
          <p:nvPr/>
        </p:nvSpPr>
        <p:spPr>
          <a:xfrm>
            <a:off x="5350885" y="4161626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 Box 67"/>
          <p:cNvSpPr txBox="1"/>
          <p:nvPr/>
        </p:nvSpPr>
        <p:spPr>
          <a:xfrm>
            <a:off x="5214570" y="3345506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Text Box 67"/>
          <p:cNvSpPr txBox="1"/>
          <p:nvPr/>
        </p:nvSpPr>
        <p:spPr>
          <a:xfrm>
            <a:off x="3271100" y="3482580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9413581" y="2151664"/>
            <a:ext cx="275052" cy="339561"/>
            <a:chOff x="5998527" y="3322002"/>
            <a:chExt cx="194945" cy="213995"/>
          </a:xfrm>
        </p:grpSpPr>
        <p:sp>
          <p:nvSpPr>
            <p:cNvPr id="64" name="모서리가 접힌 도형 63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모서리가 접힌 도형 64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7 : </a:t>
            </a:r>
            <a:r>
              <a:rPr lang="ko-KR" altLang="en-US" b="1" dirty="0" smtClean="0"/>
              <a:t>음식점 등</a:t>
            </a:r>
            <a:r>
              <a:rPr lang="ko-KR" altLang="en-US" b="1" dirty="0" smtClean="0"/>
              <a:t>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74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61886" y="1262059"/>
            <a:ext cx="1857955" cy="997109"/>
            <a:chOff x="874644" y="2480807"/>
            <a:chExt cx="2035533" cy="1009816"/>
          </a:xfrm>
        </p:grpSpPr>
        <p:sp>
          <p:nvSpPr>
            <p:cNvPr id="5" name="직사각형 4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평점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댓글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Review Management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Request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70216" y="1105033"/>
            <a:ext cx="275052" cy="339561"/>
            <a:chOff x="5998527" y="3322002"/>
            <a:chExt cx="194945" cy="213995"/>
          </a:xfrm>
        </p:grpSpPr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5627078" y="1195366"/>
            <a:ext cx="1655502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4" name="웃는 얼굴 13"/>
          <p:cNvSpPr/>
          <p:nvPr/>
        </p:nvSpPr>
        <p:spPr>
          <a:xfrm>
            <a:off x="5451820" y="97193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55092" y="3006166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17566" y="2865245"/>
            <a:ext cx="275052" cy="339561"/>
            <a:chOff x="5998527" y="3322002"/>
            <a:chExt cx="194945" cy="213995"/>
          </a:xfrm>
        </p:grpSpPr>
        <p:sp>
          <p:nvSpPr>
            <p:cNvPr id="17" name="모서리가 접힌 도형 1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모서리가 접힌 도형 1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7975901" y="2474305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웃는 얼굴 22"/>
          <p:cNvSpPr/>
          <p:nvPr/>
        </p:nvSpPr>
        <p:spPr>
          <a:xfrm>
            <a:off x="7844042" y="219656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023344" y="3823963"/>
            <a:ext cx="831949" cy="1267872"/>
            <a:chOff x="-104140" y="0"/>
            <a:chExt cx="589280" cy="869581"/>
          </a:xfrm>
        </p:grpSpPr>
        <p:sp>
          <p:nvSpPr>
            <p:cNvPr id="25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/>
          <p:cNvSpPr/>
          <p:nvPr/>
        </p:nvSpPr>
        <p:spPr>
          <a:xfrm>
            <a:off x="5615496" y="3430090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웃는 얼굴 33"/>
          <p:cNvSpPr/>
          <p:nvPr/>
        </p:nvSpPr>
        <p:spPr>
          <a:xfrm>
            <a:off x="5451820" y="323554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084842" y="991296"/>
            <a:ext cx="948455" cy="1303395"/>
            <a:chOff x="-229436" y="0"/>
            <a:chExt cx="671803" cy="893945"/>
          </a:xfrm>
        </p:grpSpPr>
        <p:sp>
          <p:nvSpPr>
            <p:cNvPr id="36" name="Text Box 69"/>
            <p:cNvSpPr txBox="1"/>
            <p:nvPr/>
          </p:nvSpPr>
          <p:spPr>
            <a:xfrm>
              <a:off x="-229436" y="645025"/>
              <a:ext cx="671803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</a:t>
              </a:r>
              <a:r>
                <a:rPr lang="en-US" altLang="ko-KR" sz="11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10123011" y="3521053"/>
            <a:ext cx="939661" cy="1230917"/>
            <a:chOff x="-208629" y="0"/>
            <a:chExt cx="665574" cy="844235"/>
          </a:xfrm>
        </p:grpSpPr>
        <p:sp>
          <p:nvSpPr>
            <p:cNvPr id="45" name="Text Box 69"/>
            <p:cNvSpPr txBox="1"/>
            <p:nvPr/>
          </p:nvSpPr>
          <p:spPr>
            <a:xfrm>
              <a:off x="-208629" y="595315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꺾인 연결선 52"/>
          <p:cNvCxnSpPr>
            <a:endCxn id="6" idx="1"/>
          </p:cNvCxnSpPr>
          <p:nvPr/>
        </p:nvCxnSpPr>
        <p:spPr>
          <a:xfrm rot="5400000" flipH="1" flipV="1">
            <a:off x="235233" y="2477132"/>
            <a:ext cx="2308048" cy="545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7" idx="0"/>
            <a:endCxn id="15" idx="1"/>
          </p:cNvCxnSpPr>
          <p:nvPr/>
        </p:nvCxnSpPr>
        <p:spPr>
          <a:xfrm rot="5400000" flipH="1" flipV="1">
            <a:off x="2566540" y="3135411"/>
            <a:ext cx="426857" cy="95024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116626" y="3903785"/>
            <a:ext cx="808889" cy="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" idx="3"/>
            <a:endCxn id="13" idx="1"/>
          </p:cNvCxnSpPr>
          <p:nvPr/>
        </p:nvCxnSpPr>
        <p:spPr>
          <a:xfrm flipV="1">
            <a:off x="3519841" y="1586306"/>
            <a:ext cx="2107237" cy="9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5400000">
            <a:off x="4879070" y="2038308"/>
            <a:ext cx="1143929" cy="1021805"/>
          </a:xfrm>
          <a:prstGeom prst="bentConnector3">
            <a:avLst>
              <a:gd name="adj1" fmla="val 999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3" idx="1"/>
            <a:endCxn id="15" idx="3"/>
          </p:cNvCxnSpPr>
          <p:nvPr/>
        </p:nvCxnSpPr>
        <p:spPr>
          <a:xfrm rot="10800000">
            <a:off x="4919382" y="3397106"/>
            <a:ext cx="696114" cy="423924"/>
          </a:xfrm>
          <a:prstGeom prst="bentConnector3">
            <a:avLst>
              <a:gd name="adj1" fmla="val 60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2"/>
            <a:endCxn id="33" idx="0"/>
          </p:cNvCxnSpPr>
          <p:nvPr/>
        </p:nvCxnSpPr>
        <p:spPr>
          <a:xfrm flipH="1">
            <a:off x="6447641" y="1977246"/>
            <a:ext cx="7188" cy="145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3"/>
            <a:endCxn id="22" idx="0"/>
          </p:cNvCxnSpPr>
          <p:nvPr/>
        </p:nvCxnSpPr>
        <p:spPr>
          <a:xfrm>
            <a:off x="7282580" y="1586306"/>
            <a:ext cx="1577903" cy="887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2" idx="2"/>
            <a:endCxn id="33" idx="3"/>
          </p:cNvCxnSpPr>
          <p:nvPr/>
        </p:nvCxnSpPr>
        <p:spPr>
          <a:xfrm rot="5400000">
            <a:off x="7787713" y="2748259"/>
            <a:ext cx="564845" cy="1580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5400000" flipH="1" flipV="1">
            <a:off x="9306915" y="1696379"/>
            <a:ext cx="1027608" cy="528245"/>
          </a:xfrm>
          <a:prstGeom prst="bentConnector3">
            <a:avLst>
              <a:gd name="adj1" fmla="val 996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rot="16200000" flipV="1">
            <a:off x="9510522" y="3281622"/>
            <a:ext cx="721739" cy="629588"/>
          </a:xfrm>
          <a:prstGeom prst="bentConnector3">
            <a:avLst>
              <a:gd name="adj1" fmla="val 2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7"/>
          <p:cNvSpPr txBox="1"/>
          <p:nvPr/>
        </p:nvSpPr>
        <p:spPr>
          <a:xfrm>
            <a:off x="4878706" y="3910264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Text Box 67"/>
          <p:cNvSpPr txBox="1"/>
          <p:nvPr/>
        </p:nvSpPr>
        <p:spPr>
          <a:xfrm>
            <a:off x="4085318" y="1273170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 Box 75"/>
          <p:cNvSpPr txBox="1"/>
          <p:nvPr/>
        </p:nvSpPr>
        <p:spPr>
          <a:xfrm rot="16200000">
            <a:off x="5682395" y="2528261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Text Box 67"/>
          <p:cNvSpPr txBox="1"/>
          <p:nvPr/>
        </p:nvSpPr>
        <p:spPr>
          <a:xfrm>
            <a:off x="8141030" y="1592409"/>
            <a:ext cx="694884" cy="48529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Review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remove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7709345" y="381993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9" name="Text Box 67"/>
          <p:cNvSpPr txBox="1"/>
          <p:nvPr/>
        </p:nvSpPr>
        <p:spPr>
          <a:xfrm>
            <a:off x="5109682" y="2829969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1494" y="347241"/>
            <a:ext cx="31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8 : </a:t>
            </a:r>
            <a:r>
              <a:rPr lang="ko-KR" altLang="en-US" b="1" dirty="0" smtClean="0"/>
              <a:t>리뷰 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115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1656010" y="3266108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518484" y="3072647"/>
            <a:ext cx="275052" cy="339561"/>
            <a:chOff x="5998527" y="3322002"/>
            <a:chExt cx="194945" cy="213995"/>
          </a:xfrm>
        </p:grpSpPr>
        <p:sp>
          <p:nvSpPr>
            <p:cNvPr id="70" name="모서리가 접힌 도형 69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1" name="모서리가 접힌 도형 7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/>
          <p:cNvSpPr/>
          <p:nvPr/>
        </p:nvSpPr>
        <p:spPr>
          <a:xfrm>
            <a:off x="1656010" y="1876923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User Management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518484" y="1683462"/>
            <a:ext cx="275052" cy="339561"/>
            <a:chOff x="5998527" y="3322002"/>
            <a:chExt cx="194945" cy="213995"/>
          </a:xfrm>
        </p:grpSpPr>
        <p:sp>
          <p:nvSpPr>
            <p:cNvPr id="77" name="모서리가 접힌 도형 7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8" name="모서리가 접힌 도형 7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4720460" y="828069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20460" y="3826246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04056" y="3826246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251944" y="4720779"/>
            <a:ext cx="831949" cy="1267872"/>
            <a:chOff x="-104140" y="0"/>
            <a:chExt cx="589280" cy="869581"/>
          </a:xfrm>
        </p:grpSpPr>
        <p:sp>
          <p:nvSpPr>
            <p:cNvPr id="104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2" name="꺾인 연결선 111"/>
          <p:cNvCxnSpPr/>
          <p:nvPr/>
        </p:nvCxnSpPr>
        <p:spPr>
          <a:xfrm rot="16200000" flipV="1">
            <a:off x="1599880" y="4346470"/>
            <a:ext cx="960119" cy="344009"/>
          </a:xfrm>
          <a:prstGeom prst="bentConnector3">
            <a:avLst>
              <a:gd name="adj1" fmla="val 5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/>
          <p:nvPr/>
        </p:nvCxnSpPr>
        <p:spPr>
          <a:xfrm rot="16200000" flipV="1">
            <a:off x="185696" y="3161468"/>
            <a:ext cx="2834619" cy="1241945"/>
          </a:xfrm>
          <a:prstGeom prst="bentConnector3">
            <a:avLst>
              <a:gd name="adj1" fmla="val -2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 flipV="1">
            <a:off x="982033" y="2380852"/>
            <a:ext cx="69173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75" idx="3"/>
          </p:cNvCxnSpPr>
          <p:nvPr/>
        </p:nvCxnSpPr>
        <p:spPr>
          <a:xfrm flipV="1">
            <a:off x="3504912" y="1600376"/>
            <a:ext cx="1541873" cy="662701"/>
          </a:xfrm>
          <a:prstGeom prst="bentConnector3">
            <a:avLst>
              <a:gd name="adj1" fmla="val 996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/>
          <p:nvPr/>
        </p:nvCxnSpPr>
        <p:spPr>
          <a:xfrm rot="5400000">
            <a:off x="3488629" y="1616660"/>
            <a:ext cx="1811832" cy="1779265"/>
          </a:xfrm>
          <a:prstGeom prst="bentConnector3">
            <a:avLst>
              <a:gd name="adj1" fmla="val 999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82" idx="2"/>
            <a:endCxn id="89" idx="0"/>
          </p:cNvCxnSpPr>
          <p:nvPr/>
        </p:nvCxnSpPr>
        <p:spPr>
          <a:xfrm>
            <a:off x="5644911" y="1600376"/>
            <a:ext cx="0" cy="2225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75"/>
          <p:cNvSpPr txBox="1"/>
          <p:nvPr/>
        </p:nvSpPr>
        <p:spPr>
          <a:xfrm rot="16200000">
            <a:off x="4888535" y="2791046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1" name="꺾인 연결선 150"/>
          <p:cNvCxnSpPr>
            <a:stCxn id="89" idx="1"/>
            <a:endCxn id="68" idx="3"/>
          </p:cNvCxnSpPr>
          <p:nvPr/>
        </p:nvCxnSpPr>
        <p:spPr>
          <a:xfrm rot="10800000">
            <a:off x="3504912" y="3652262"/>
            <a:ext cx="1215548" cy="560138"/>
          </a:xfrm>
          <a:prstGeom prst="bentConnector3">
            <a:avLst>
              <a:gd name="adj1" fmla="val 319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endCxn id="96" idx="0"/>
          </p:cNvCxnSpPr>
          <p:nvPr/>
        </p:nvCxnSpPr>
        <p:spPr>
          <a:xfrm>
            <a:off x="6082970" y="3412208"/>
            <a:ext cx="2845537" cy="414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072872" y="1600376"/>
            <a:ext cx="20197" cy="1811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96" idx="1"/>
            <a:endCxn id="89" idx="3"/>
          </p:cNvCxnSpPr>
          <p:nvPr/>
        </p:nvCxnSpPr>
        <p:spPr>
          <a:xfrm flipH="1">
            <a:off x="6569362" y="4212400"/>
            <a:ext cx="14346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 flipV="1">
            <a:off x="9852958" y="4212399"/>
            <a:ext cx="69173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10363201" y="3756506"/>
            <a:ext cx="939661" cy="1230917"/>
            <a:chOff x="-208629" y="0"/>
            <a:chExt cx="665574" cy="844235"/>
          </a:xfrm>
        </p:grpSpPr>
        <p:sp>
          <p:nvSpPr>
            <p:cNvPr id="171" name="Text Box 69"/>
            <p:cNvSpPr txBox="1"/>
            <p:nvPr/>
          </p:nvSpPr>
          <p:spPr>
            <a:xfrm>
              <a:off x="-208629" y="595315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 Box 67"/>
          <p:cNvSpPr txBox="1"/>
          <p:nvPr/>
        </p:nvSpPr>
        <p:spPr>
          <a:xfrm>
            <a:off x="7556052" y="3138357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0" name="Text Box 67"/>
          <p:cNvSpPr txBox="1"/>
          <p:nvPr/>
        </p:nvSpPr>
        <p:spPr>
          <a:xfrm>
            <a:off x="6750818" y="3914951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1" name="Text Box 67"/>
          <p:cNvSpPr txBox="1"/>
          <p:nvPr/>
        </p:nvSpPr>
        <p:spPr>
          <a:xfrm>
            <a:off x="3592065" y="3637606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2" name="Text Box 67"/>
          <p:cNvSpPr txBox="1"/>
          <p:nvPr/>
        </p:nvSpPr>
        <p:spPr>
          <a:xfrm>
            <a:off x="3632916" y="3160091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3" name="Text Box 67"/>
          <p:cNvSpPr txBox="1"/>
          <p:nvPr/>
        </p:nvSpPr>
        <p:spPr>
          <a:xfrm>
            <a:off x="3600876" y="1986530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4" name="웃는 얼굴 183"/>
          <p:cNvSpPr/>
          <p:nvPr/>
        </p:nvSpPr>
        <p:spPr>
          <a:xfrm>
            <a:off x="4547810" y="36317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웃는 얼굴 184"/>
          <p:cNvSpPr/>
          <p:nvPr/>
        </p:nvSpPr>
        <p:spPr>
          <a:xfrm>
            <a:off x="4527145" y="60639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웃는 얼굴 185"/>
          <p:cNvSpPr/>
          <p:nvPr/>
        </p:nvSpPr>
        <p:spPr>
          <a:xfrm>
            <a:off x="7861964" y="367286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1494" y="347241"/>
            <a:ext cx="4051139" cy="36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9 :</a:t>
            </a:r>
            <a:r>
              <a:rPr lang="ko-KR" altLang="en-US" b="1" dirty="0"/>
              <a:t> </a:t>
            </a:r>
            <a:r>
              <a:rPr lang="ko-KR" altLang="en-US" b="1" dirty="0" smtClean="0"/>
              <a:t>등록된 유저 정보 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7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554</Words>
  <Application>Microsoft Office PowerPoint</Application>
  <PresentationFormat>와이드스크린</PresentationFormat>
  <Paragraphs>307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hesunchae@gmail.com</dc:creator>
  <cp:lastModifiedBy>hesunchae@gmail.com</cp:lastModifiedBy>
  <cp:revision>21</cp:revision>
  <dcterms:created xsi:type="dcterms:W3CDTF">2021-05-24T04:33:36Z</dcterms:created>
  <dcterms:modified xsi:type="dcterms:W3CDTF">2021-05-31T06:12:57Z</dcterms:modified>
</cp:coreProperties>
</file>