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4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7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126-7C1A-4414-A1C0-AF308BA407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3A9C-B930-498A-9F98-FFB9FC526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6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91871" y="2330160"/>
            <a:ext cx="1857955" cy="997109"/>
            <a:chOff x="874644" y="2480807"/>
            <a:chExt cx="2035533" cy="1009816"/>
          </a:xfrm>
        </p:grpSpPr>
        <p:sp>
          <p:nvSpPr>
            <p:cNvPr id="7" name="직사각형 6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음식점 고유번호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Search Request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99115" y="2480806"/>
            <a:ext cx="1857955" cy="911047"/>
            <a:chOff x="874644" y="2480806"/>
            <a:chExt cx="2035533" cy="1009817"/>
          </a:xfrm>
        </p:grpSpPr>
        <p:sp>
          <p:nvSpPr>
            <p:cNvPr id="11" name="직사각형 10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검색 조건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74644" y="2480806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entity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Page Maker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99114" y="621528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7447" y="621528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7447" y="2545390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63797" y="4259911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50622" y="4251960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Distance Operator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7447" y="4259911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 Generator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5993960" y="1403407"/>
            <a:ext cx="0" cy="6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522686" y="4307540"/>
            <a:ext cx="831949" cy="1267872"/>
            <a:chOff x="-104140" y="0"/>
            <a:chExt cx="589280" cy="869581"/>
          </a:xfrm>
        </p:grpSpPr>
        <p:sp>
          <p:nvSpPr>
            <p:cNvPr id="67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/>
          <p:cNvGrpSpPr/>
          <p:nvPr/>
        </p:nvGrpSpPr>
        <p:grpSpPr>
          <a:xfrm>
            <a:off x="8672877" y="5416062"/>
            <a:ext cx="495385" cy="982499"/>
            <a:chOff x="-87743" y="0"/>
            <a:chExt cx="358366" cy="770467"/>
          </a:xfrm>
        </p:grpSpPr>
        <p:sp>
          <p:nvSpPr>
            <p:cNvPr id="76" name="Text Box 69"/>
            <p:cNvSpPr txBox="1"/>
            <p:nvPr/>
          </p:nvSpPr>
          <p:spPr>
            <a:xfrm>
              <a:off x="-87743" y="568960"/>
              <a:ext cx="358366" cy="20150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지도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10401882" y="655323"/>
            <a:ext cx="941910" cy="1114719"/>
            <a:chOff x="-203196" y="0"/>
            <a:chExt cx="667167" cy="764540"/>
          </a:xfrm>
        </p:grpSpPr>
        <p:sp>
          <p:nvSpPr>
            <p:cNvPr id="85" name="Text Box 69"/>
            <p:cNvSpPr txBox="1"/>
            <p:nvPr/>
          </p:nvSpPr>
          <p:spPr>
            <a:xfrm>
              <a:off x="-203196" y="568960"/>
              <a:ext cx="667167" cy="1955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직선 연결선 92"/>
          <p:cNvCxnSpPr>
            <a:stCxn id="7" idx="2"/>
          </p:cNvCxnSpPr>
          <p:nvPr/>
        </p:nvCxnSpPr>
        <p:spPr>
          <a:xfrm flipH="1">
            <a:off x="1820848" y="3327269"/>
            <a:ext cx="1" cy="748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9" idx="1"/>
          </p:cNvCxnSpPr>
          <p:nvPr/>
        </p:nvCxnSpPr>
        <p:spPr>
          <a:xfrm flipH="1">
            <a:off x="2138901" y="4650851"/>
            <a:ext cx="724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1" idx="2"/>
          </p:cNvCxnSpPr>
          <p:nvPr/>
        </p:nvCxnSpPr>
        <p:spPr>
          <a:xfrm flipH="1">
            <a:off x="8920570" y="5041791"/>
            <a:ext cx="1459" cy="214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6" idx="3"/>
          </p:cNvCxnSpPr>
          <p:nvPr/>
        </p:nvCxnSpPr>
        <p:spPr>
          <a:xfrm>
            <a:off x="9806611" y="1012468"/>
            <a:ext cx="6985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웃는 얼굴 110"/>
          <p:cNvSpPr/>
          <p:nvPr/>
        </p:nvSpPr>
        <p:spPr>
          <a:xfrm>
            <a:off x="4323856" y="39809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웃는 얼굴 111"/>
          <p:cNvSpPr/>
          <p:nvPr/>
        </p:nvSpPr>
        <p:spPr>
          <a:xfrm>
            <a:off x="4339094" y="2282286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웃는 얼굴 112"/>
          <p:cNvSpPr/>
          <p:nvPr/>
        </p:nvSpPr>
        <p:spPr>
          <a:xfrm>
            <a:off x="5286131" y="4075722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웃는 얼굴 113"/>
          <p:cNvSpPr/>
          <p:nvPr/>
        </p:nvSpPr>
        <p:spPr>
          <a:xfrm>
            <a:off x="7905588" y="34379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 Box 67"/>
          <p:cNvSpPr txBox="1"/>
          <p:nvPr/>
        </p:nvSpPr>
        <p:spPr>
          <a:xfrm>
            <a:off x="2554692" y="729235"/>
            <a:ext cx="70866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17" name="꺾인 연결선 116"/>
          <p:cNvCxnSpPr>
            <a:stCxn id="8" idx="0"/>
            <a:endCxn id="15" idx="1"/>
          </p:cNvCxnSpPr>
          <p:nvPr/>
        </p:nvCxnSpPr>
        <p:spPr>
          <a:xfrm rot="5400000" flipH="1" flipV="1">
            <a:off x="2501135" y="332182"/>
            <a:ext cx="1317692" cy="26782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endCxn id="19" idx="0"/>
          </p:cNvCxnSpPr>
          <p:nvPr/>
        </p:nvCxnSpPr>
        <p:spPr>
          <a:xfrm rot="5400000">
            <a:off x="2881162" y="2266922"/>
            <a:ext cx="2860207" cy="1125771"/>
          </a:xfrm>
          <a:prstGeom prst="bentConnector3">
            <a:avLst>
              <a:gd name="adj1" fmla="val 244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5" idx="2"/>
            <a:endCxn id="12" idx="0"/>
          </p:cNvCxnSpPr>
          <p:nvPr/>
        </p:nvCxnSpPr>
        <p:spPr>
          <a:xfrm>
            <a:off x="5428092" y="1403408"/>
            <a:ext cx="1" cy="107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4311265" y="3391851"/>
            <a:ext cx="664020" cy="8601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20" idx="0"/>
            <a:endCxn id="11" idx="2"/>
          </p:cNvCxnSpPr>
          <p:nvPr/>
        </p:nvCxnSpPr>
        <p:spPr>
          <a:xfrm rot="16200000" flipV="1">
            <a:off x="5451596" y="3368351"/>
            <a:ext cx="860107" cy="9071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7" idx="1"/>
          </p:cNvCxnSpPr>
          <p:nvPr/>
        </p:nvCxnSpPr>
        <p:spPr>
          <a:xfrm flipH="1">
            <a:off x="6357069" y="2936330"/>
            <a:ext cx="1680378" cy="6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6" idx="1"/>
            <a:endCxn id="12" idx="3"/>
          </p:cNvCxnSpPr>
          <p:nvPr/>
        </p:nvCxnSpPr>
        <p:spPr>
          <a:xfrm rot="10800000" flipV="1">
            <a:off x="6357071" y="1012468"/>
            <a:ext cx="1680377" cy="1773216"/>
          </a:xfrm>
          <a:prstGeom prst="bentConnector3">
            <a:avLst>
              <a:gd name="adj1" fmla="val 623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endCxn id="21" idx="3"/>
          </p:cNvCxnSpPr>
          <p:nvPr/>
        </p:nvCxnSpPr>
        <p:spPr>
          <a:xfrm>
            <a:off x="5993960" y="2029348"/>
            <a:ext cx="3812651" cy="2621503"/>
          </a:xfrm>
          <a:prstGeom prst="bentConnector3">
            <a:avLst>
              <a:gd name="adj1" fmla="val 105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363046" y="853651"/>
            <a:ext cx="1674400" cy="1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21" idx="0"/>
            <a:endCxn id="17" idx="2"/>
          </p:cNvCxnSpPr>
          <p:nvPr/>
        </p:nvCxnSpPr>
        <p:spPr>
          <a:xfrm flipV="1">
            <a:off x="8922029" y="3327270"/>
            <a:ext cx="0" cy="932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67"/>
          <p:cNvSpPr txBox="1"/>
          <p:nvPr/>
        </p:nvSpPr>
        <p:spPr>
          <a:xfrm>
            <a:off x="3682721" y="1848181"/>
            <a:ext cx="49326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6" name="Text Box 67"/>
          <p:cNvSpPr txBox="1"/>
          <p:nvPr/>
        </p:nvSpPr>
        <p:spPr>
          <a:xfrm>
            <a:off x="3828700" y="3479006"/>
            <a:ext cx="107023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page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7" name="Text Box 67"/>
          <p:cNvSpPr txBox="1"/>
          <p:nvPr/>
        </p:nvSpPr>
        <p:spPr>
          <a:xfrm>
            <a:off x="6984450" y="108148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9" name="Text Box 67"/>
          <p:cNvSpPr txBox="1"/>
          <p:nvPr/>
        </p:nvSpPr>
        <p:spPr>
          <a:xfrm>
            <a:off x="6728184" y="2984369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0" name="Text Box 67"/>
          <p:cNvSpPr txBox="1"/>
          <p:nvPr/>
        </p:nvSpPr>
        <p:spPr>
          <a:xfrm>
            <a:off x="7601074" y="1793068"/>
            <a:ext cx="15151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2" name="Text Box 67"/>
          <p:cNvSpPr txBox="1"/>
          <p:nvPr/>
        </p:nvSpPr>
        <p:spPr>
          <a:xfrm>
            <a:off x="6532327" y="590177"/>
            <a:ext cx="137961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3" name="Text Box 75"/>
          <p:cNvSpPr txBox="1"/>
          <p:nvPr/>
        </p:nvSpPr>
        <p:spPr>
          <a:xfrm rot="16200000">
            <a:off x="4586942" y="1736219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800201" y="2173134"/>
            <a:ext cx="275052" cy="339561"/>
            <a:chOff x="5998527" y="3322002"/>
            <a:chExt cx="194945" cy="213995"/>
          </a:xfrm>
        </p:grpSpPr>
        <p:sp>
          <p:nvSpPr>
            <p:cNvPr id="156" name="모서리가 접힌 도형 155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7" name="모서리가 접힌 도형 15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740614" y="4118933"/>
            <a:ext cx="275052" cy="339561"/>
            <a:chOff x="5998527" y="3322002"/>
            <a:chExt cx="194945" cy="213995"/>
          </a:xfrm>
        </p:grpSpPr>
        <p:sp>
          <p:nvSpPr>
            <p:cNvPr id="162" name="모서리가 접힌 도형 161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3" name="모서리가 접힌 도형 162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>
            <a:off x="7948104" y="2392278"/>
            <a:ext cx="275052" cy="339561"/>
            <a:chOff x="5998527" y="3322002"/>
            <a:chExt cx="194945" cy="213995"/>
          </a:xfrm>
        </p:grpSpPr>
        <p:sp>
          <p:nvSpPr>
            <p:cNvPr id="168" name="모서리가 접힌 도형 16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9" name="모서리가 접힌 도형 16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웃는 얼굴 172"/>
          <p:cNvSpPr/>
          <p:nvPr/>
        </p:nvSpPr>
        <p:spPr>
          <a:xfrm>
            <a:off x="7894588" y="409084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 Box 67"/>
          <p:cNvSpPr txBox="1"/>
          <p:nvPr/>
        </p:nvSpPr>
        <p:spPr>
          <a:xfrm>
            <a:off x="6313572" y="3740456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1" name="Text Box 67"/>
          <p:cNvSpPr txBox="1"/>
          <p:nvPr/>
        </p:nvSpPr>
        <p:spPr>
          <a:xfrm>
            <a:off x="8884800" y="3781760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map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8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1871" y="2330160"/>
            <a:ext cx="1857955" cy="997109"/>
            <a:chOff x="874644" y="2480807"/>
            <a:chExt cx="2035533" cy="1009816"/>
          </a:xfrm>
        </p:grpSpPr>
        <p:sp>
          <p:nvSpPr>
            <p:cNvPr id="5" name="직사각형 4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음식점 고유번호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Search Request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499115" y="2480806"/>
            <a:ext cx="1857955" cy="911047"/>
            <a:chOff x="874644" y="2480806"/>
            <a:chExt cx="2035533" cy="1009817"/>
          </a:xfrm>
        </p:grpSpPr>
        <p:sp>
          <p:nvSpPr>
            <p:cNvPr id="8" name="직사각형 7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검색 조건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4644" y="2480806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entity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Page Maker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499114" y="621528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7447" y="621528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37447" y="2545390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63797" y="4259911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7447" y="4259911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Map Generator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93960" y="1403407"/>
            <a:ext cx="0" cy="6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522686" y="4307540"/>
            <a:ext cx="831949" cy="1267872"/>
            <a:chOff x="-104140" y="0"/>
            <a:chExt cx="589280" cy="869581"/>
          </a:xfrm>
        </p:grpSpPr>
        <p:sp>
          <p:nvSpPr>
            <p:cNvPr id="18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8672877" y="5416062"/>
            <a:ext cx="495385" cy="982499"/>
            <a:chOff x="-87743" y="0"/>
            <a:chExt cx="358366" cy="770467"/>
          </a:xfrm>
        </p:grpSpPr>
        <p:sp>
          <p:nvSpPr>
            <p:cNvPr id="27" name="Text Box 69"/>
            <p:cNvSpPr txBox="1"/>
            <p:nvPr/>
          </p:nvSpPr>
          <p:spPr>
            <a:xfrm>
              <a:off x="-87743" y="568960"/>
              <a:ext cx="358366" cy="20150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지도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10401882" y="655323"/>
            <a:ext cx="941910" cy="1114719"/>
            <a:chOff x="-203196" y="0"/>
            <a:chExt cx="667167" cy="764540"/>
          </a:xfrm>
        </p:grpSpPr>
        <p:sp>
          <p:nvSpPr>
            <p:cNvPr id="36" name="Text Box 69"/>
            <p:cNvSpPr txBox="1"/>
            <p:nvPr/>
          </p:nvSpPr>
          <p:spPr>
            <a:xfrm>
              <a:off x="-203196" y="568960"/>
              <a:ext cx="667167" cy="1955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직선 연결선 43"/>
          <p:cNvCxnSpPr>
            <a:stCxn id="5" idx="2"/>
          </p:cNvCxnSpPr>
          <p:nvPr/>
        </p:nvCxnSpPr>
        <p:spPr>
          <a:xfrm flipH="1">
            <a:off x="1820848" y="3327269"/>
            <a:ext cx="1" cy="748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1"/>
          </p:cNvCxnSpPr>
          <p:nvPr/>
        </p:nvCxnSpPr>
        <p:spPr>
          <a:xfrm flipH="1">
            <a:off x="2138901" y="4650851"/>
            <a:ext cx="724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5" idx="2"/>
          </p:cNvCxnSpPr>
          <p:nvPr/>
        </p:nvCxnSpPr>
        <p:spPr>
          <a:xfrm flipH="1">
            <a:off x="8920570" y="5041791"/>
            <a:ext cx="1459" cy="2145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3"/>
          </p:cNvCxnSpPr>
          <p:nvPr/>
        </p:nvCxnSpPr>
        <p:spPr>
          <a:xfrm>
            <a:off x="9806611" y="1012468"/>
            <a:ext cx="6985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웃는 얼굴 47"/>
          <p:cNvSpPr/>
          <p:nvPr/>
        </p:nvSpPr>
        <p:spPr>
          <a:xfrm>
            <a:off x="4323856" y="39809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4339094" y="2282286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7905588" y="34379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 Box 67"/>
          <p:cNvSpPr txBox="1"/>
          <p:nvPr/>
        </p:nvSpPr>
        <p:spPr>
          <a:xfrm>
            <a:off x="3416369" y="728376"/>
            <a:ext cx="70866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3" name="꺾인 연결선 52"/>
          <p:cNvCxnSpPr>
            <a:stCxn id="6" idx="0"/>
            <a:endCxn id="10" idx="1"/>
          </p:cNvCxnSpPr>
          <p:nvPr/>
        </p:nvCxnSpPr>
        <p:spPr>
          <a:xfrm rot="5400000" flipH="1" flipV="1">
            <a:off x="2501135" y="332182"/>
            <a:ext cx="1317692" cy="26782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13" idx="0"/>
          </p:cNvCxnSpPr>
          <p:nvPr/>
        </p:nvCxnSpPr>
        <p:spPr>
          <a:xfrm rot="5400000">
            <a:off x="2881162" y="2266922"/>
            <a:ext cx="2860207" cy="1125771"/>
          </a:xfrm>
          <a:prstGeom prst="bentConnector3">
            <a:avLst>
              <a:gd name="adj1" fmla="val 244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9" idx="0"/>
          </p:cNvCxnSpPr>
          <p:nvPr/>
        </p:nvCxnSpPr>
        <p:spPr>
          <a:xfrm>
            <a:off x="5428092" y="1403408"/>
            <a:ext cx="1" cy="107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311265" y="3391851"/>
            <a:ext cx="664020" cy="8601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2" idx="1"/>
          </p:cNvCxnSpPr>
          <p:nvPr/>
        </p:nvCxnSpPr>
        <p:spPr>
          <a:xfrm flipH="1">
            <a:off x="6357069" y="2936330"/>
            <a:ext cx="1680378" cy="6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1" idx="1"/>
            <a:endCxn id="9" idx="3"/>
          </p:cNvCxnSpPr>
          <p:nvPr/>
        </p:nvCxnSpPr>
        <p:spPr>
          <a:xfrm rot="10800000" flipV="1">
            <a:off x="6357071" y="1012468"/>
            <a:ext cx="1680377" cy="1773216"/>
          </a:xfrm>
          <a:prstGeom prst="bentConnector3">
            <a:avLst>
              <a:gd name="adj1" fmla="val 623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5" idx="3"/>
          </p:cNvCxnSpPr>
          <p:nvPr/>
        </p:nvCxnSpPr>
        <p:spPr>
          <a:xfrm>
            <a:off x="5993960" y="2029348"/>
            <a:ext cx="3812651" cy="2621503"/>
          </a:xfrm>
          <a:prstGeom prst="bentConnector3">
            <a:avLst>
              <a:gd name="adj1" fmla="val 105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363046" y="853651"/>
            <a:ext cx="1674400" cy="1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0"/>
            <a:endCxn id="12" idx="2"/>
          </p:cNvCxnSpPr>
          <p:nvPr/>
        </p:nvCxnSpPr>
        <p:spPr>
          <a:xfrm flipV="1">
            <a:off x="8922029" y="3327270"/>
            <a:ext cx="0" cy="932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7"/>
          <p:cNvSpPr txBox="1"/>
          <p:nvPr/>
        </p:nvSpPr>
        <p:spPr>
          <a:xfrm>
            <a:off x="3658929" y="1848181"/>
            <a:ext cx="49326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 Box 67"/>
          <p:cNvSpPr txBox="1"/>
          <p:nvPr/>
        </p:nvSpPr>
        <p:spPr>
          <a:xfrm>
            <a:off x="4632961" y="3733065"/>
            <a:ext cx="107023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page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Text Box 67"/>
          <p:cNvSpPr txBox="1"/>
          <p:nvPr/>
        </p:nvSpPr>
        <p:spPr>
          <a:xfrm>
            <a:off x="6984450" y="108148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 Box 67"/>
          <p:cNvSpPr txBox="1"/>
          <p:nvPr/>
        </p:nvSpPr>
        <p:spPr>
          <a:xfrm>
            <a:off x="6728184" y="2984369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Text Box 67"/>
          <p:cNvSpPr txBox="1"/>
          <p:nvPr/>
        </p:nvSpPr>
        <p:spPr>
          <a:xfrm>
            <a:off x="8884800" y="1756744"/>
            <a:ext cx="15151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6532327" y="590177"/>
            <a:ext cx="137961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requests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9" name="Text Box 75"/>
          <p:cNvSpPr txBox="1"/>
          <p:nvPr/>
        </p:nvSpPr>
        <p:spPr>
          <a:xfrm rot="16200000">
            <a:off x="4632411" y="1761349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00201" y="2173134"/>
            <a:ext cx="275052" cy="339561"/>
            <a:chOff x="5998527" y="3322002"/>
            <a:chExt cx="194945" cy="213995"/>
          </a:xfrm>
        </p:grpSpPr>
        <p:sp>
          <p:nvSpPr>
            <p:cNvPr id="71" name="모서리가 접힌 도형 7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2" name="모서리가 접힌 도형 71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740614" y="4118933"/>
            <a:ext cx="275052" cy="339561"/>
            <a:chOff x="5998527" y="3322002"/>
            <a:chExt cx="194945" cy="213995"/>
          </a:xfrm>
        </p:grpSpPr>
        <p:sp>
          <p:nvSpPr>
            <p:cNvPr id="77" name="모서리가 접힌 도형 7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8" name="모서리가 접힌 도형 7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7948104" y="2392278"/>
            <a:ext cx="275052" cy="339561"/>
            <a:chOff x="5998527" y="3322002"/>
            <a:chExt cx="194945" cy="213995"/>
          </a:xfrm>
        </p:grpSpPr>
        <p:sp>
          <p:nvSpPr>
            <p:cNvPr id="83" name="모서리가 접힌 도형 82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모서리가 접힌 도형 83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웃는 얼굴 87"/>
          <p:cNvSpPr/>
          <p:nvPr/>
        </p:nvSpPr>
        <p:spPr>
          <a:xfrm>
            <a:off x="7894588" y="409084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 Box 67"/>
          <p:cNvSpPr txBox="1"/>
          <p:nvPr/>
        </p:nvSpPr>
        <p:spPr>
          <a:xfrm>
            <a:off x="8884800" y="3781760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repare map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1398106" y="3631758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1308218" y="3490780"/>
            <a:ext cx="275052" cy="339561"/>
            <a:chOff x="5998527" y="3322002"/>
            <a:chExt cx="194945" cy="213995"/>
          </a:xfrm>
        </p:grpSpPr>
        <p:sp>
          <p:nvSpPr>
            <p:cNvPr id="101" name="모서리가 접힌 도형 10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2" name="모서리가 접힌 도형 101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직사각형 105"/>
          <p:cNvSpPr/>
          <p:nvPr/>
        </p:nvSpPr>
        <p:spPr>
          <a:xfrm>
            <a:off x="4499114" y="2708900"/>
            <a:ext cx="1857955" cy="92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Recommendation 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394486" y="2567922"/>
            <a:ext cx="275052" cy="339561"/>
            <a:chOff x="5998527" y="3322002"/>
            <a:chExt cx="194945" cy="213995"/>
          </a:xfrm>
        </p:grpSpPr>
        <p:sp>
          <p:nvSpPr>
            <p:cNvPr id="108" name="모서리가 접힌 도형 10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9" name="모서리가 접힌 도형 10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4499114" y="621528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14" name="웃는 얼굴 113"/>
          <p:cNvSpPr/>
          <p:nvPr/>
        </p:nvSpPr>
        <p:spPr>
          <a:xfrm>
            <a:off x="4323856" y="39809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7627558" y="1485833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웃는 얼굴 115"/>
          <p:cNvSpPr/>
          <p:nvPr/>
        </p:nvSpPr>
        <p:spPr>
          <a:xfrm>
            <a:off x="7463067" y="1208096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7627558" y="3587510"/>
            <a:ext cx="1769164" cy="9228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Distance Operator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8" name="웃는 얼굴 117"/>
          <p:cNvSpPr/>
          <p:nvPr/>
        </p:nvSpPr>
        <p:spPr>
          <a:xfrm>
            <a:off x="7463067" y="3459866"/>
            <a:ext cx="386630" cy="45924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꺾인 연결선 118"/>
          <p:cNvCxnSpPr>
            <a:stCxn id="99" idx="0"/>
            <a:endCxn id="97" idx="2"/>
          </p:cNvCxnSpPr>
          <p:nvPr/>
        </p:nvCxnSpPr>
        <p:spPr>
          <a:xfrm rot="5400000" flipH="1" flipV="1">
            <a:off x="1801615" y="3106289"/>
            <a:ext cx="10509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5400000" flipH="1" flipV="1">
            <a:off x="1801616" y="3106289"/>
            <a:ext cx="105093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13" idx="1"/>
            <a:endCxn id="188" idx="3"/>
          </p:cNvCxnSpPr>
          <p:nvPr/>
        </p:nvCxnSpPr>
        <p:spPr>
          <a:xfrm rot="10800000" flipV="1">
            <a:off x="3247414" y="1012468"/>
            <a:ext cx="1251700" cy="11768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15" idx="1"/>
            <a:endCxn id="113" idx="2"/>
          </p:cNvCxnSpPr>
          <p:nvPr/>
        </p:nvCxnSpPr>
        <p:spPr>
          <a:xfrm rot="10800000">
            <a:off x="5428092" y="1403409"/>
            <a:ext cx="2199466" cy="473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6" idx="3"/>
            <a:endCxn id="115" idx="2"/>
          </p:cNvCxnSpPr>
          <p:nvPr/>
        </p:nvCxnSpPr>
        <p:spPr>
          <a:xfrm flipV="1">
            <a:off x="6357069" y="2267713"/>
            <a:ext cx="2155071" cy="9026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17" idx="1"/>
          </p:cNvCxnSpPr>
          <p:nvPr/>
        </p:nvCxnSpPr>
        <p:spPr>
          <a:xfrm rot="10800000">
            <a:off x="5832534" y="3631757"/>
            <a:ext cx="1795025" cy="417182"/>
          </a:xfrm>
          <a:prstGeom prst="bentConnector3">
            <a:avLst>
              <a:gd name="adj1" fmla="val 1000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2039521" y="5054963"/>
            <a:ext cx="831949" cy="1267872"/>
            <a:chOff x="-104140" y="0"/>
            <a:chExt cx="589280" cy="869581"/>
          </a:xfrm>
        </p:grpSpPr>
        <p:sp>
          <p:nvSpPr>
            <p:cNvPr id="137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직선 연결선 147"/>
          <p:cNvCxnSpPr>
            <a:stCxn id="99" idx="2"/>
          </p:cNvCxnSpPr>
          <p:nvPr/>
        </p:nvCxnSpPr>
        <p:spPr>
          <a:xfrm flipH="1">
            <a:off x="2327083" y="4413638"/>
            <a:ext cx="1" cy="50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06" idx="2"/>
          </p:cNvCxnSpPr>
          <p:nvPr/>
        </p:nvCxnSpPr>
        <p:spPr>
          <a:xfrm rot="5400000">
            <a:off x="3173136" y="3066650"/>
            <a:ext cx="1689849" cy="28200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15" idx="3"/>
          </p:cNvCxnSpPr>
          <p:nvPr/>
        </p:nvCxnSpPr>
        <p:spPr>
          <a:xfrm>
            <a:off x="9396722" y="1876773"/>
            <a:ext cx="66167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17" idx="3"/>
          </p:cNvCxnSpPr>
          <p:nvPr/>
        </p:nvCxnSpPr>
        <p:spPr>
          <a:xfrm>
            <a:off x="9396722" y="4048939"/>
            <a:ext cx="757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10153816" y="1319413"/>
            <a:ext cx="941910" cy="1114719"/>
            <a:chOff x="-203196" y="0"/>
            <a:chExt cx="667167" cy="764540"/>
          </a:xfrm>
        </p:grpSpPr>
        <p:sp>
          <p:nvSpPr>
            <p:cNvPr id="166" name="Text Box 69"/>
            <p:cNvSpPr txBox="1"/>
            <p:nvPr/>
          </p:nvSpPr>
          <p:spPr>
            <a:xfrm>
              <a:off x="-203196" y="568960"/>
              <a:ext cx="667167" cy="1955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 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68" name="타원 16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그룹 173"/>
          <p:cNvGrpSpPr/>
          <p:nvPr/>
        </p:nvGrpSpPr>
        <p:grpSpPr>
          <a:xfrm>
            <a:off x="10338453" y="3631757"/>
            <a:ext cx="941910" cy="1163771"/>
            <a:chOff x="-72415" y="0"/>
            <a:chExt cx="667167" cy="798183"/>
          </a:xfrm>
        </p:grpSpPr>
        <p:sp>
          <p:nvSpPr>
            <p:cNvPr id="175" name="Text Box 69"/>
            <p:cNvSpPr txBox="1"/>
            <p:nvPr/>
          </p:nvSpPr>
          <p:spPr>
            <a:xfrm>
              <a:off x="-72415" y="602603"/>
              <a:ext cx="667167" cy="1955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지도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Text Box 67"/>
          <p:cNvSpPr txBox="1"/>
          <p:nvPr/>
        </p:nvSpPr>
        <p:spPr>
          <a:xfrm>
            <a:off x="3030486" y="958994"/>
            <a:ext cx="1102110" cy="5268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onvey 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4" name="Text Box 67"/>
          <p:cNvSpPr txBox="1"/>
          <p:nvPr/>
        </p:nvSpPr>
        <p:spPr>
          <a:xfrm>
            <a:off x="1624716" y="2998879"/>
            <a:ext cx="107023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5" name="Text Box 67"/>
          <p:cNvSpPr txBox="1"/>
          <p:nvPr/>
        </p:nvSpPr>
        <p:spPr>
          <a:xfrm>
            <a:off x="5439916" y="1603339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6" name="Text Box 67"/>
          <p:cNvSpPr txBox="1"/>
          <p:nvPr/>
        </p:nvSpPr>
        <p:spPr>
          <a:xfrm>
            <a:off x="7146524" y="2878143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7" name="Text Box 67"/>
          <p:cNvSpPr txBox="1"/>
          <p:nvPr/>
        </p:nvSpPr>
        <p:spPr>
          <a:xfrm>
            <a:off x="5747459" y="410099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389459" y="1798384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8" name="웃는 얼굴 97"/>
          <p:cNvSpPr/>
          <p:nvPr/>
        </p:nvSpPr>
        <p:spPr>
          <a:xfrm>
            <a:off x="1164179" y="1595132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3760" y="4185673"/>
            <a:ext cx="15780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03871" y="4044695"/>
            <a:ext cx="275052" cy="339561"/>
            <a:chOff x="5998527" y="3322002"/>
            <a:chExt cx="194945" cy="213995"/>
          </a:xfrm>
        </p:grpSpPr>
        <p:sp>
          <p:nvSpPr>
            <p:cNvPr id="7" name="모서리가 접힌 도형 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777358" y="4185672"/>
            <a:ext cx="1578090" cy="781880"/>
            <a:chOff x="874644" y="2480806"/>
            <a:chExt cx="2035533" cy="1009817"/>
          </a:xfrm>
        </p:grpSpPr>
        <p:sp>
          <p:nvSpPr>
            <p:cNvPr id="13" name="직사각형 12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74644" y="2480806"/>
              <a:ext cx="2035533" cy="10098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entity &gt;&gt;</a:t>
              </a:r>
            </a:p>
            <a:p>
              <a:pPr algn="ctr"/>
              <a:endParaRPr lang="en-US" altLang="ko-KR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Page Maker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웃는 얼굴 14"/>
          <p:cNvSpPr/>
          <p:nvPr/>
        </p:nvSpPr>
        <p:spPr>
          <a:xfrm>
            <a:off x="4680512" y="3987152"/>
            <a:ext cx="323453" cy="33392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60956" y="4185671"/>
            <a:ext cx="1578091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00132" y="2351759"/>
            <a:ext cx="1578091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Authorizer</a:t>
            </a:r>
          </a:p>
        </p:txBody>
      </p:sp>
      <p:sp>
        <p:nvSpPr>
          <p:cNvPr id="19" name="웃는 얼굴 18"/>
          <p:cNvSpPr/>
          <p:nvPr/>
        </p:nvSpPr>
        <p:spPr>
          <a:xfrm>
            <a:off x="5103288" y="2153240"/>
            <a:ext cx="323453" cy="31347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60956" y="2351759"/>
            <a:ext cx="1578091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1" name="웃는 얼굴 20"/>
          <p:cNvSpPr/>
          <p:nvPr/>
        </p:nvSpPr>
        <p:spPr>
          <a:xfrm>
            <a:off x="7664112" y="2153240"/>
            <a:ext cx="323453" cy="31347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5530" y="4099642"/>
            <a:ext cx="831949" cy="1267872"/>
            <a:chOff x="-104140" y="0"/>
            <a:chExt cx="589280" cy="869581"/>
          </a:xfrm>
        </p:grpSpPr>
        <p:sp>
          <p:nvSpPr>
            <p:cNvPr id="23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관리자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516738" y="2309976"/>
            <a:ext cx="831949" cy="1267872"/>
            <a:chOff x="-104140" y="0"/>
            <a:chExt cx="589280" cy="869581"/>
          </a:xfrm>
        </p:grpSpPr>
        <p:sp>
          <p:nvSpPr>
            <p:cNvPr id="32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10334006" y="2271050"/>
            <a:ext cx="1057085" cy="1207158"/>
            <a:chOff x="-243987" y="0"/>
            <a:chExt cx="748747" cy="827940"/>
          </a:xfrm>
        </p:grpSpPr>
        <p:sp>
          <p:nvSpPr>
            <p:cNvPr id="41" name="Text Box 69"/>
            <p:cNvSpPr txBox="1"/>
            <p:nvPr/>
          </p:nvSpPr>
          <p:spPr>
            <a:xfrm>
              <a:off x="-243987" y="579020"/>
              <a:ext cx="748747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꺾인 연결선 48"/>
          <p:cNvCxnSpPr/>
          <p:nvPr/>
        </p:nvCxnSpPr>
        <p:spPr>
          <a:xfrm rot="10800000" flipV="1">
            <a:off x="3371850" y="4569971"/>
            <a:ext cx="14055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6" idx="1"/>
            <a:endCxn id="14" idx="3"/>
          </p:cNvCxnSpPr>
          <p:nvPr/>
        </p:nvCxnSpPr>
        <p:spPr>
          <a:xfrm rot="10800000" flipV="1">
            <a:off x="6355448" y="4576610"/>
            <a:ext cx="14055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2"/>
            <a:endCxn id="16" idx="0"/>
          </p:cNvCxnSpPr>
          <p:nvPr/>
        </p:nvCxnSpPr>
        <p:spPr>
          <a:xfrm rot="16200000" flipH="1">
            <a:off x="6743574" y="2379243"/>
            <a:ext cx="1052032" cy="2560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53617" y="4737007"/>
            <a:ext cx="641968" cy="6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18" idx="1"/>
          </p:cNvCxnSpPr>
          <p:nvPr/>
        </p:nvCxnSpPr>
        <p:spPr>
          <a:xfrm>
            <a:off x="1153617" y="2741380"/>
            <a:ext cx="4046515" cy="1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8" idx="3"/>
            <a:endCxn id="20" idx="1"/>
          </p:cNvCxnSpPr>
          <p:nvPr/>
        </p:nvCxnSpPr>
        <p:spPr>
          <a:xfrm>
            <a:off x="6778223" y="2742699"/>
            <a:ext cx="9827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0" idx="3"/>
          </p:cNvCxnSpPr>
          <p:nvPr/>
        </p:nvCxnSpPr>
        <p:spPr>
          <a:xfrm>
            <a:off x="9339047" y="2742699"/>
            <a:ext cx="1141201" cy="6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5" idx="1"/>
          </p:cNvCxnSpPr>
          <p:nvPr/>
        </p:nvCxnSpPr>
        <p:spPr>
          <a:xfrm rot="16200000" flipH="1">
            <a:off x="888384" y="3671237"/>
            <a:ext cx="1481162" cy="3295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32297" y="3099743"/>
            <a:ext cx="342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5400000" flipH="1" flipV="1">
            <a:off x="791639" y="2773149"/>
            <a:ext cx="1303315" cy="1239778"/>
          </a:xfrm>
          <a:prstGeom prst="bentConnector3">
            <a:avLst>
              <a:gd name="adj1" fmla="val 1626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67"/>
          <p:cNvSpPr txBox="1"/>
          <p:nvPr/>
        </p:nvSpPr>
        <p:spPr>
          <a:xfrm>
            <a:off x="3750754" y="4274074"/>
            <a:ext cx="107023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1" name="Text Box 67"/>
          <p:cNvSpPr txBox="1"/>
          <p:nvPr/>
        </p:nvSpPr>
        <p:spPr>
          <a:xfrm>
            <a:off x="6433439" y="4312491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 Box 67"/>
          <p:cNvSpPr txBox="1"/>
          <p:nvPr/>
        </p:nvSpPr>
        <p:spPr>
          <a:xfrm>
            <a:off x="6875066" y="3367472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 division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3" name="Text Box 67"/>
          <p:cNvSpPr txBox="1"/>
          <p:nvPr/>
        </p:nvSpPr>
        <p:spPr>
          <a:xfrm>
            <a:off x="6875067" y="2319281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Authorize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1661886" y="1262059"/>
            <a:ext cx="1857955" cy="997109"/>
            <a:chOff x="874644" y="2480807"/>
            <a:chExt cx="2035533" cy="1009816"/>
          </a:xfrm>
        </p:grpSpPr>
        <p:sp>
          <p:nvSpPr>
            <p:cNvPr id="75" name="직사각형 74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평점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댓글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Review Request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570216" y="1105033"/>
            <a:ext cx="275052" cy="339561"/>
            <a:chOff x="5998527" y="3322002"/>
            <a:chExt cx="194945" cy="213995"/>
          </a:xfrm>
        </p:grpSpPr>
        <p:sp>
          <p:nvSpPr>
            <p:cNvPr id="78" name="모서리가 접힌 도형 7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모서리가 접힌 도형 7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/>
          <p:cNvSpPr/>
          <p:nvPr/>
        </p:nvSpPr>
        <p:spPr>
          <a:xfrm>
            <a:off x="5627078" y="1195366"/>
            <a:ext cx="1655502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4" name="웃는 얼굴 83"/>
          <p:cNvSpPr/>
          <p:nvPr/>
        </p:nvSpPr>
        <p:spPr>
          <a:xfrm>
            <a:off x="5451820" y="971933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255092" y="3006166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117566" y="2865245"/>
            <a:ext cx="275052" cy="339561"/>
            <a:chOff x="5998527" y="3322002"/>
            <a:chExt cx="194945" cy="213995"/>
          </a:xfrm>
        </p:grpSpPr>
        <p:sp>
          <p:nvSpPr>
            <p:cNvPr id="87" name="모서리가 접힌 도형 8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8" name="모서리가 접힌 도형 8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/>
          <p:cNvSpPr/>
          <p:nvPr/>
        </p:nvSpPr>
        <p:spPr>
          <a:xfrm>
            <a:off x="7975901" y="2474305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웃는 얼굴 96"/>
          <p:cNvSpPr/>
          <p:nvPr/>
        </p:nvSpPr>
        <p:spPr>
          <a:xfrm>
            <a:off x="7844042" y="219656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2023344" y="3823963"/>
            <a:ext cx="831949" cy="1267872"/>
            <a:chOff x="-104140" y="0"/>
            <a:chExt cx="589280" cy="869581"/>
          </a:xfrm>
        </p:grpSpPr>
        <p:sp>
          <p:nvSpPr>
            <p:cNvPr id="99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/>
          <p:cNvSpPr/>
          <p:nvPr/>
        </p:nvSpPr>
        <p:spPr>
          <a:xfrm>
            <a:off x="5615496" y="3430090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웃는 얼굴 107"/>
          <p:cNvSpPr/>
          <p:nvPr/>
        </p:nvSpPr>
        <p:spPr>
          <a:xfrm>
            <a:off x="5451820" y="323554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10030460" y="952370"/>
            <a:ext cx="948455" cy="1259230"/>
            <a:chOff x="-210859" y="0"/>
            <a:chExt cx="671803" cy="863654"/>
          </a:xfrm>
        </p:grpSpPr>
        <p:sp>
          <p:nvSpPr>
            <p:cNvPr id="123" name="Text Box 69"/>
            <p:cNvSpPr txBox="1"/>
            <p:nvPr/>
          </p:nvSpPr>
          <p:spPr>
            <a:xfrm>
              <a:off x="-210859" y="614734"/>
              <a:ext cx="671803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</a:t>
              </a:r>
              <a:r>
                <a:rPr lang="en-US" altLang="ko-KR" sz="11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/>
          <p:cNvGrpSpPr/>
          <p:nvPr/>
        </p:nvGrpSpPr>
        <p:grpSpPr>
          <a:xfrm>
            <a:off x="10117334" y="3521053"/>
            <a:ext cx="939661" cy="1252029"/>
            <a:chOff x="-212650" y="0"/>
            <a:chExt cx="665574" cy="858715"/>
          </a:xfrm>
        </p:grpSpPr>
        <p:sp>
          <p:nvSpPr>
            <p:cNvPr id="132" name="Text Box 69"/>
            <p:cNvSpPr txBox="1"/>
            <p:nvPr/>
          </p:nvSpPr>
          <p:spPr>
            <a:xfrm>
              <a:off x="-212650" y="609795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꺾인 연결선 139"/>
          <p:cNvCxnSpPr>
            <a:endCxn id="76" idx="1"/>
          </p:cNvCxnSpPr>
          <p:nvPr/>
        </p:nvCxnSpPr>
        <p:spPr>
          <a:xfrm rot="5400000" flipH="1" flipV="1">
            <a:off x="235233" y="2477132"/>
            <a:ext cx="2308048" cy="545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01" idx="0"/>
            <a:endCxn id="85" idx="1"/>
          </p:cNvCxnSpPr>
          <p:nvPr/>
        </p:nvCxnSpPr>
        <p:spPr>
          <a:xfrm rot="5400000" flipH="1" flipV="1">
            <a:off x="2566540" y="3135411"/>
            <a:ext cx="426857" cy="95024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1116626" y="3903785"/>
            <a:ext cx="808889" cy="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76" idx="3"/>
            <a:endCxn id="83" idx="1"/>
          </p:cNvCxnSpPr>
          <p:nvPr/>
        </p:nvCxnSpPr>
        <p:spPr>
          <a:xfrm flipV="1">
            <a:off x="3519841" y="1586306"/>
            <a:ext cx="2107237" cy="9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/>
          <p:nvPr/>
        </p:nvCxnSpPr>
        <p:spPr>
          <a:xfrm rot="5400000">
            <a:off x="4879070" y="2038308"/>
            <a:ext cx="1143929" cy="1021805"/>
          </a:xfrm>
          <a:prstGeom prst="bentConnector3">
            <a:avLst>
              <a:gd name="adj1" fmla="val 999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07" idx="1"/>
            <a:endCxn id="85" idx="3"/>
          </p:cNvCxnSpPr>
          <p:nvPr/>
        </p:nvCxnSpPr>
        <p:spPr>
          <a:xfrm rot="10800000">
            <a:off x="4919382" y="3397106"/>
            <a:ext cx="696114" cy="423924"/>
          </a:xfrm>
          <a:prstGeom prst="bentConnector3">
            <a:avLst>
              <a:gd name="adj1" fmla="val 60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83" idx="2"/>
            <a:endCxn id="107" idx="0"/>
          </p:cNvCxnSpPr>
          <p:nvPr/>
        </p:nvCxnSpPr>
        <p:spPr>
          <a:xfrm flipH="1">
            <a:off x="6447641" y="1977246"/>
            <a:ext cx="7188" cy="145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꺾인 연결선 182"/>
          <p:cNvCxnSpPr>
            <a:stCxn id="83" idx="3"/>
            <a:endCxn id="96" idx="0"/>
          </p:cNvCxnSpPr>
          <p:nvPr/>
        </p:nvCxnSpPr>
        <p:spPr>
          <a:xfrm>
            <a:off x="7282580" y="1586306"/>
            <a:ext cx="1577903" cy="887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stCxn id="96" idx="2"/>
            <a:endCxn id="107" idx="3"/>
          </p:cNvCxnSpPr>
          <p:nvPr/>
        </p:nvCxnSpPr>
        <p:spPr>
          <a:xfrm rot="5400000">
            <a:off x="7787713" y="2748259"/>
            <a:ext cx="564845" cy="15806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/>
          <p:nvPr/>
        </p:nvCxnSpPr>
        <p:spPr>
          <a:xfrm rot="5400000" flipH="1" flipV="1">
            <a:off x="9306915" y="1696379"/>
            <a:ext cx="1027608" cy="528245"/>
          </a:xfrm>
          <a:prstGeom prst="bentConnector3">
            <a:avLst>
              <a:gd name="adj1" fmla="val 996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/>
          <p:nvPr/>
        </p:nvCxnSpPr>
        <p:spPr>
          <a:xfrm rot="16200000" flipV="1">
            <a:off x="9510522" y="3281622"/>
            <a:ext cx="721739" cy="629588"/>
          </a:xfrm>
          <a:prstGeom prst="bentConnector3">
            <a:avLst>
              <a:gd name="adj1" fmla="val 2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 Box 67"/>
          <p:cNvSpPr txBox="1"/>
          <p:nvPr/>
        </p:nvSpPr>
        <p:spPr>
          <a:xfrm>
            <a:off x="4878706" y="3910264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6" name="Text Box 67"/>
          <p:cNvSpPr txBox="1"/>
          <p:nvPr/>
        </p:nvSpPr>
        <p:spPr>
          <a:xfrm>
            <a:off x="4085318" y="1273170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8" name="Text Box 75"/>
          <p:cNvSpPr txBox="1"/>
          <p:nvPr/>
        </p:nvSpPr>
        <p:spPr>
          <a:xfrm rot="16200000">
            <a:off x="5682395" y="2528261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9" name="Text Box 67"/>
          <p:cNvSpPr txBox="1"/>
          <p:nvPr/>
        </p:nvSpPr>
        <p:spPr>
          <a:xfrm>
            <a:off x="8141030" y="1592409"/>
            <a:ext cx="694884" cy="48529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Review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save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0" name="Text Box 67"/>
          <p:cNvSpPr txBox="1"/>
          <p:nvPr/>
        </p:nvSpPr>
        <p:spPr>
          <a:xfrm>
            <a:off x="7709345" y="381993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1" name="Text Box 67"/>
          <p:cNvSpPr txBox="1"/>
          <p:nvPr/>
        </p:nvSpPr>
        <p:spPr>
          <a:xfrm>
            <a:off x="5109682" y="2829969"/>
            <a:ext cx="49326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0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2326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91379" y="4083792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3089011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153853" y="3890331"/>
            <a:ext cx="275052" cy="339561"/>
            <a:chOff x="5998527" y="3322002"/>
            <a:chExt cx="194945" cy="213995"/>
          </a:xfrm>
        </p:grpSpPr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모서리가 접힌 도형 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6433163" y="4063638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24110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</a:p>
        </p:txBody>
      </p:sp>
      <p:sp>
        <p:nvSpPr>
          <p:cNvPr id="21" name="웃는 얼굴 20"/>
          <p:cNvSpPr/>
          <p:nvPr/>
        </p:nvSpPr>
        <p:spPr>
          <a:xfrm>
            <a:off x="6230795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77970" y="2344895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Favorites Database</a:t>
            </a:r>
          </a:p>
        </p:txBody>
      </p:sp>
      <p:sp>
        <p:nvSpPr>
          <p:cNvPr id="23" name="웃는 얼굴 22"/>
          <p:cNvSpPr/>
          <p:nvPr/>
        </p:nvSpPr>
        <p:spPr>
          <a:xfrm>
            <a:off x="9284655" y="2126669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7505" y="2344895"/>
            <a:ext cx="1512231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Favorite 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096" y="2151432"/>
            <a:ext cx="275052" cy="339561"/>
            <a:chOff x="5998527" y="3322002"/>
            <a:chExt cx="194945" cy="213995"/>
          </a:xfrm>
        </p:grpSpPr>
        <p:sp>
          <p:nvSpPr>
            <p:cNvPr id="26" name="모서리가 접힌 도형 25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모서리가 접힌 도형 2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808520" y="3624635"/>
            <a:ext cx="831949" cy="1267872"/>
            <a:chOff x="-104140" y="0"/>
            <a:chExt cx="589280" cy="869581"/>
          </a:xfrm>
        </p:grpSpPr>
        <p:sp>
          <p:nvSpPr>
            <p:cNvPr id="32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6617425" y="506564"/>
            <a:ext cx="939661" cy="1213079"/>
            <a:chOff x="-209866" y="0"/>
            <a:chExt cx="665574" cy="832001"/>
          </a:xfrm>
        </p:grpSpPr>
        <p:sp>
          <p:nvSpPr>
            <p:cNvPr id="41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꺾인 연결선 48"/>
          <p:cNvCxnSpPr>
            <a:stCxn id="5" idx="1"/>
          </p:cNvCxnSpPr>
          <p:nvPr/>
        </p:nvCxnSpPr>
        <p:spPr>
          <a:xfrm rot="10800000">
            <a:off x="1323707" y="4043484"/>
            <a:ext cx="1967672" cy="42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570950" y="3117202"/>
            <a:ext cx="1" cy="929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4" idx="3"/>
            <a:endCxn id="4" idx="1"/>
          </p:cNvCxnSpPr>
          <p:nvPr/>
        </p:nvCxnSpPr>
        <p:spPr>
          <a:xfrm flipV="1">
            <a:off x="2279736" y="2726262"/>
            <a:ext cx="1002590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0" idx="1"/>
            <a:endCxn id="4" idx="3"/>
          </p:cNvCxnSpPr>
          <p:nvPr/>
        </p:nvCxnSpPr>
        <p:spPr>
          <a:xfrm flipH="1">
            <a:off x="5140281" y="2726262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2" idx="1"/>
            <a:endCxn id="20" idx="3"/>
          </p:cNvCxnSpPr>
          <p:nvPr/>
        </p:nvCxnSpPr>
        <p:spPr>
          <a:xfrm flipH="1" flipV="1">
            <a:off x="8282065" y="2726262"/>
            <a:ext cx="1195905" cy="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5140281" y="2877518"/>
            <a:ext cx="1283830" cy="1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774411" y="3137356"/>
            <a:ext cx="4526" cy="966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" idx="2"/>
            <a:endCxn id="13" idx="0"/>
          </p:cNvCxnSpPr>
          <p:nvPr/>
        </p:nvCxnSpPr>
        <p:spPr>
          <a:xfrm rot="16200000" flipH="1">
            <a:off x="5311241" y="2017265"/>
            <a:ext cx="946436" cy="31463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149334" y="4469945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282065" y="2877518"/>
            <a:ext cx="1195905" cy="10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67"/>
          <p:cNvSpPr txBox="1"/>
          <p:nvPr/>
        </p:nvSpPr>
        <p:spPr>
          <a:xfrm>
            <a:off x="2228314" y="2745157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 favorites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 Box 67"/>
          <p:cNvSpPr txBox="1"/>
          <p:nvPr/>
        </p:nvSpPr>
        <p:spPr>
          <a:xfrm>
            <a:off x="5294976" y="2453806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3" name="Text Box 67"/>
          <p:cNvSpPr txBox="1"/>
          <p:nvPr/>
        </p:nvSpPr>
        <p:spPr>
          <a:xfrm>
            <a:off x="5146363" y="2867887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4" name="Text Box 67"/>
          <p:cNvSpPr txBox="1"/>
          <p:nvPr/>
        </p:nvSpPr>
        <p:spPr>
          <a:xfrm>
            <a:off x="8585186" y="2895859"/>
            <a:ext cx="630382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Text Box 67"/>
          <p:cNvSpPr txBox="1"/>
          <p:nvPr/>
        </p:nvSpPr>
        <p:spPr>
          <a:xfrm>
            <a:off x="8418204" y="2488292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96" name="꺾인 연결선 95"/>
          <p:cNvCxnSpPr>
            <a:endCxn id="20" idx="0"/>
          </p:cNvCxnSpPr>
          <p:nvPr/>
        </p:nvCxnSpPr>
        <p:spPr>
          <a:xfrm rot="16200000" flipH="1">
            <a:off x="6888630" y="1870864"/>
            <a:ext cx="695782" cy="2331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웃는 얼굴 98"/>
          <p:cNvSpPr/>
          <p:nvPr/>
        </p:nvSpPr>
        <p:spPr>
          <a:xfrm>
            <a:off x="6239848" y="383451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 Box 67"/>
          <p:cNvSpPr txBox="1"/>
          <p:nvPr/>
        </p:nvSpPr>
        <p:spPr>
          <a:xfrm>
            <a:off x="5350885" y="4161626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1" name="Text Box 67"/>
          <p:cNvSpPr txBox="1"/>
          <p:nvPr/>
        </p:nvSpPr>
        <p:spPr>
          <a:xfrm>
            <a:off x="5214570" y="3345506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" name="Text Box 67"/>
          <p:cNvSpPr txBox="1"/>
          <p:nvPr/>
        </p:nvSpPr>
        <p:spPr>
          <a:xfrm>
            <a:off x="3271100" y="3482580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1902193" y="4095314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764667" y="3901853"/>
            <a:ext cx="275052" cy="339561"/>
            <a:chOff x="5998527" y="3322002"/>
            <a:chExt cx="194945" cy="213995"/>
          </a:xfrm>
        </p:grpSpPr>
        <p:sp>
          <p:nvSpPr>
            <p:cNvPr id="67" name="모서리가 접힌 도형 6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8" name="모서리가 접힌 도형 6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1902193" y="2099460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User Data Register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764667" y="1905999"/>
            <a:ext cx="275052" cy="339561"/>
            <a:chOff x="5998527" y="3322002"/>
            <a:chExt cx="194945" cy="213995"/>
          </a:xfrm>
        </p:grpSpPr>
        <p:sp>
          <p:nvSpPr>
            <p:cNvPr id="74" name="모서리가 접힌 도형 73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모서리가 접힌 도형 74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4777278" y="2099460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77278" y="4095314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652363" y="2099460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Connection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10283818" y="844222"/>
            <a:ext cx="939661" cy="1213079"/>
            <a:chOff x="-209866" y="0"/>
            <a:chExt cx="665574" cy="832001"/>
          </a:xfrm>
        </p:grpSpPr>
        <p:sp>
          <p:nvSpPr>
            <p:cNvPr id="101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그룹 108"/>
          <p:cNvGrpSpPr/>
          <p:nvPr/>
        </p:nvGrpSpPr>
        <p:grpSpPr>
          <a:xfrm>
            <a:off x="10292610" y="2688774"/>
            <a:ext cx="939661" cy="1213079"/>
            <a:chOff x="-209866" y="0"/>
            <a:chExt cx="665574" cy="832001"/>
          </a:xfrm>
        </p:grpSpPr>
        <p:sp>
          <p:nvSpPr>
            <p:cNvPr id="110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 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그룹 117"/>
          <p:cNvGrpSpPr/>
          <p:nvPr/>
        </p:nvGrpSpPr>
        <p:grpSpPr>
          <a:xfrm>
            <a:off x="509311" y="2730711"/>
            <a:ext cx="831949" cy="1267872"/>
            <a:chOff x="-104140" y="0"/>
            <a:chExt cx="589280" cy="869581"/>
          </a:xfrm>
        </p:grpSpPr>
        <p:sp>
          <p:nvSpPr>
            <p:cNvPr id="119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직선 연결선 126"/>
          <p:cNvCxnSpPr>
            <a:stCxn id="72" idx="1"/>
          </p:cNvCxnSpPr>
          <p:nvPr/>
        </p:nvCxnSpPr>
        <p:spPr>
          <a:xfrm flipH="1">
            <a:off x="1154456" y="2485614"/>
            <a:ext cx="747737" cy="51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65" idx="1"/>
          </p:cNvCxnSpPr>
          <p:nvPr/>
        </p:nvCxnSpPr>
        <p:spPr>
          <a:xfrm flipH="1" flipV="1">
            <a:off x="1154456" y="3336233"/>
            <a:ext cx="747737" cy="1145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86" idx="1"/>
            <a:endCxn id="65" idx="3"/>
          </p:cNvCxnSpPr>
          <p:nvPr/>
        </p:nvCxnSpPr>
        <p:spPr>
          <a:xfrm flipH="1">
            <a:off x="3751095" y="4481468"/>
            <a:ext cx="10261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79" idx="2"/>
            <a:endCxn id="86" idx="0"/>
          </p:cNvCxnSpPr>
          <p:nvPr/>
        </p:nvCxnSpPr>
        <p:spPr>
          <a:xfrm>
            <a:off x="5701729" y="2871767"/>
            <a:ext cx="0" cy="122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79" idx="1"/>
            <a:endCxn id="72" idx="3"/>
          </p:cNvCxnSpPr>
          <p:nvPr/>
        </p:nvCxnSpPr>
        <p:spPr>
          <a:xfrm flipH="1">
            <a:off x="3751095" y="2485614"/>
            <a:ext cx="1026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93" idx="1"/>
            <a:endCxn id="79" idx="3"/>
          </p:cNvCxnSpPr>
          <p:nvPr/>
        </p:nvCxnSpPr>
        <p:spPr>
          <a:xfrm flipH="1">
            <a:off x="6626180" y="2485614"/>
            <a:ext cx="1026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endCxn id="93" idx="3"/>
          </p:cNvCxnSpPr>
          <p:nvPr/>
        </p:nvCxnSpPr>
        <p:spPr>
          <a:xfrm flipH="1">
            <a:off x="9501265" y="1314552"/>
            <a:ext cx="791345" cy="1171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endCxn id="93" idx="3"/>
          </p:cNvCxnSpPr>
          <p:nvPr/>
        </p:nvCxnSpPr>
        <p:spPr>
          <a:xfrm flipH="1" flipV="1">
            <a:off x="9501265" y="2485614"/>
            <a:ext cx="856073" cy="673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웃는 얼굴 150"/>
          <p:cNvSpPr/>
          <p:nvPr/>
        </p:nvSpPr>
        <p:spPr>
          <a:xfrm>
            <a:off x="4596058" y="1863279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웃는 얼굴 151"/>
          <p:cNvSpPr/>
          <p:nvPr/>
        </p:nvSpPr>
        <p:spPr>
          <a:xfrm>
            <a:off x="4596058" y="3908850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웃는 얼굴 152"/>
          <p:cNvSpPr/>
          <p:nvPr/>
        </p:nvSpPr>
        <p:spPr>
          <a:xfrm>
            <a:off x="7459048" y="1881234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 Box 67"/>
          <p:cNvSpPr txBox="1"/>
          <p:nvPr/>
        </p:nvSpPr>
        <p:spPr>
          <a:xfrm>
            <a:off x="3932315" y="4129453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 Box 67"/>
          <p:cNvSpPr txBox="1"/>
          <p:nvPr/>
        </p:nvSpPr>
        <p:spPr>
          <a:xfrm>
            <a:off x="6727912" y="2501086"/>
            <a:ext cx="924451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 data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save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6" name="Text Box 67"/>
          <p:cNvSpPr txBox="1"/>
          <p:nvPr/>
        </p:nvSpPr>
        <p:spPr>
          <a:xfrm>
            <a:off x="5705314" y="3325721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7" name="Text Box 67"/>
          <p:cNvSpPr txBox="1"/>
          <p:nvPr/>
        </p:nvSpPr>
        <p:spPr>
          <a:xfrm>
            <a:off x="3903693" y="2517324"/>
            <a:ext cx="924451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2326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91379" y="4083792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웃는 얼굴 5"/>
          <p:cNvSpPr/>
          <p:nvPr/>
        </p:nvSpPr>
        <p:spPr>
          <a:xfrm>
            <a:off x="3089011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153853" y="3890331"/>
            <a:ext cx="275052" cy="339561"/>
            <a:chOff x="5998527" y="3322002"/>
            <a:chExt cx="194945" cy="213995"/>
          </a:xfrm>
        </p:grpSpPr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모서리가 접힌 도형 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6433163" y="4063638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24110" y="2335322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</a:p>
        </p:txBody>
      </p:sp>
      <p:sp>
        <p:nvSpPr>
          <p:cNvPr id="15" name="웃는 얼굴 14"/>
          <p:cNvSpPr/>
          <p:nvPr/>
        </p:nvSpPr>
        <p:spPr>
          <a:xfrm>
            <a:off x="6230795" y="21269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477970" y="2344895"/>
            <a:ext cx="1857955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Restaurnt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Database</a:t>
            </a:r>
          </a:p>
        </p:txBody>
      </p:sp>
      <p:sp>
        <p:nvSpPr>
          <p:cNvPr id="17" name="웃는 얼굴 16"/>
          <p:cNvSpPr/>
          <p:nvPr/>
        </p:nvSpPr>
        <p:spPr>
          <a:xfrm>
            <a:off x="9284655" y="2126669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9015" y="2344895"/>
            <a:ext cx="167072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Restaurant 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876" y="2165541"/>
            <a:ext cx="275052" cy="339561"/>
            <a:chOff x="5998527" y="3322002"/>
            <a:chExt cx="194945" cy="213995"/>
          </a:xfrm>
        </p:grpSpPr>
        <p:sp>
          <p:nvSpPr>
            <p:cNvPr id="20" name="모서리가 접힌 도형 19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모서리가 접힌 도형 2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808520" y="3624635"/>
            <a:ext cx="831949" cy="1267872"/>
            <a:chOff x="-104140" y="0"/>
            <a:chExt cx="589280" cy="869581"/>
          </a:xfrm>
        </p:grpSpPr>
        <p:sp>
          <p:nvSpPr>
            <p:cNvPr id="26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sz="11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이용자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>
            <a:off x="6617425" y="506564"/>
            <a:ext cx="939661" cy="1213079"/>
            <a:chOff x="-209866" y="0"/>
            <a:chExt cx="665574" cy="832001"/>
          </a:xfrm>
        </p:grpSpPr>
        <p:sp>
          <p:nvSpPr>
            <p:cNvPr id="35" name="Text Box 69"/>
            <p:cNvSpPr txBox="1"/>
            <p:nvPr/>
          </p:nvSpPr>
          <p:spPr>
            <a:xfrm>
              <a:off x="-209866" y="583081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꺾인 연결선 42"/>
          <p:cNvCxnSpPr>
            <a:stCxn id="5" idx="1"/>
          </p:cNvCxnSpPr>
          <p:nvPr/>
        </p:nvCxnSpPr>
        <p:spPr>
          <a:xfrm rot="10800000">
            <a:off x="1323707" y="4043484"/>
            <a:ext cx="1967672" cy="42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570950" y="3117202"/>
            <a:ext cx="1" cy="929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3"/>
            <a:endCxn id="4" idx="1"/>
          </p:cNvCxnSpPr>
          <p:nvPr/>
        </p:nvCxnSpPr>
        <p:spPr>
          <a:xfrm flipV="1">
            <a:off x="2279737" y="2726262"/>
            <a:ext cx="1002589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4" idx="1"/>
            <a:endCxn id="4" idx="3"/>
          </p:cNvCxnSpPr>
          <p:nvPr/>
        </p:nvCxnSpPr>
        <p:spPr>
          <a:xfrm flipH="1">
            <a:off x="5140281" y="2726262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1"/>
            <a:endCxn id="14" idx="3"/>
          </p:cNvCxnSpPr>
          <p:nvPr/>
        </p:nvCxnSpPr>
        <p:spPr>
          <a:xfrm flipH="1" flipV="1">
            <a:off x="8282065" y="2726262"/>
            <a:ext cx="1195905" cy="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140281" y="2877518"/>
            <a:ext cx="1283830" cy="1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774411" y="3137356"/>
            <a:ext cx="4526" cy="966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" idx="2"/>
            <a:endCxn id="13" idx="0"/>
          </p:cNvCxnSpPr>
          <p:nvPr/>
        </p:nvCxnSpPr>
        <p:spPr>
          <a:xfrm rot="16200000" flipH="1">
            <a:off x="5311241" y="2017265"/>
            <a:ext cx="946436" cy="31463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5149334" y="4469945"/>
            <a:ext cx="12838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282065" y="2877518"/>
            <a:ext cx="1195905" cy="10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67"/>
          <p:cNvSpPr txBox="1"/>
          <p:nvPr/>
        </p:nvSpPr>
        <p:spPr>
          <a:xfrm>
            <a:off x="2191812" y="2718547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 restaurant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4" name="Text Box 67"/>
          <p:cNvSpPr txBox="1"/>
          <p:nvPr/>
        </p:nvSpPr>
        <p:spPr>
          <a:xfrm>
            <a:off x="5294976" y="2453806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67"/>
          <p:cNvSpPr txBox="1"/>
          <p:nvPr/>
        </p:nvSpPr>
        <p:spPr>
          <a:xfrm>
            <a:off x="5146363" y="2867887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 Box 67"/>
          <p:cNvSpPr txBox="1"/>
          <p:nvPr/>
        </p:nvSpPr>
        <p:spPr>
          <a:xfrm>
            <a:off x="8585186" y="2895859"/>
            <a:ext cx="630382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Query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 Box 67"/>
          <p:cNvSpPr txBox="1"/>
          <p:nvPr/>
        </p:nvSpPr>
        <p:spPr>
          <a:xfrm>
            <a:off x="8418204" y="2488292"/>
            <a:ext cx="1154898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esult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꺾인 연결선 57"/>
          <p:cNvCxnSpPr>
            <a:endCxn id="14" idx="0"/>
          </p:cNvCxnSpPr>
          <p:nvPr/>
        </p:nvCxnSpPr>
        <p:spPr>
          <a:xfrm rot="16200000" flipH="1">
            <a:off x="6888630" y="1870864"/>
            <a:ext cx="695782" cy="2331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웃는 얼굴 58"/>
          <p:cNvSpPr/>
          <p:nvPr/>
        </p:nvSpPr>
        <p:spPr>
          <a:xfrm>
            <a:off x="6239848" y="383451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 Box 67"/>
          <p:cNvSpPr txBox="1"/>
          <p:nvPr/>
        </p:nvSpPr>
        <p:spPr>
          <a:xfrm>
            <a:off x="5350885" y="4161626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 Box 67"/>
          <p:cNvSpPr txBox="1"/>
          <p:nvPr/>
        </p:nvSpPr>
        <p:spPr>
          <a:xfrm>
            <a:off x="5214570" y="3345506"/>
            <a:ext cx="122204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equest survey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Text Box 67"/>
          <p:cNvSpPr txBox="1"/>
          <p:nvPr/>
        </p:nvSpPr>
        <p:spPr>
          <a:xfrm>
            <a:off x="3271100" y="3482580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61886" y="1262059"/>
            <a:ext cx="1857955" cy="997109"/>
            <a:chOff x="874644" y="2480807"/>
            <a:chExt cx="2035533" cy="1009816"/>
          </a:xfrm>
        </p:grpSpPr>
        <p:sp>
          <p:nvSpPr>
            <p:cNvPr id="5" name="직사각형 4"/>
            <p:cNvSpPr/>
            <p:nvPr/>
          </p:nvSpPr>
          <p:spPr>
            <a:xfrm>
              <a:off x="874644" y="2480808"/>
              <a:ext cx="2035533" cy="1009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평점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댓글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74644" y="2480807"/>
              <a:ext cx="2035533" cy="6758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&lt;&lt; boundary &gt;&gt;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Review Management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Request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70216" y="1105033"/>
            <a:ext cx="275052" cy="339561"/>
            <a:chOff x="5998527" y="3322002"/>
            <a:chExt cx="194945" cy="213995"/>
          </a:xfrm>
        </p:grpSpPr>
        <p:sp>
          <p:nvSpPr>
            <p:cNvPr id="8" name="모서리가 접힌 도형 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모서리가 접힌 도형 8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5627078" y="1195366"/>
            <a:ext cx="1655502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4" name="웃는 얼굴 13"/>
          <p:cNvSpPr/>
          <p:nvPr/>
        </p:nvSpPr>
        <p:spPr>
          <a:xfrm>
            <a:off x="5451820" y="971933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55092" y="3006166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17566" y="2865245"/>
            <a:ext cx="275052" cy="339561"/>
            <a:chOff x="5998527" y="3322002"/>
            <a:chExt cx="194945" cy="213995"/>
          </a:xfrm>
        </p:grpSpPr>
        <p:sp>
          <p:nvSpPr>
            <p:cNvPr id="17" name="모서리가 접힌 도형 1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모서리가 접힌 도형 1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7975901" y="2474305"/>
            <a:ext cx="1769164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웃는 얼굴 22"/>
          <p:cNvSpPr/>
          <p:nvPr/>
        </p:nvSpPr>
        <p:spPr>
          <a:xfrm>
            <a:off x="7844042" y="2196568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023344" y="3823963"/>
            <a:ext cx="831949" cy="1267872"/>
            <a:chOff x="-104140" y="0"/>
            <a:chExt cx="589280" cy="869581"/>
          </a:xfrm>
        </p:grpSpPr>
        <p:sp>
          <p:nvSpPr>
            <p:cNvPr id="25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관리자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/>
          <p:cNvSpPr/>
          <p:nvPr/>
        </p:nvSpPr>
        <p:spPr>
          <a:xfrm>
            <a:off x="5615496" y="3430090"/>
            <a:ext cx="1664290" cy="78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웃는 얼굴 33"/>
          <p:cNvSpPr/>
          <p:nvPr/>
        </p:nvSpPr>
        <p:spPr>
          <a:xfrm>
            <a:off x="5451820" y="3235545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084842" y="991296"/>
            <a:ext cx="948455" cy="1303395"/>
            <a:chOff x="-229436" y="0"/>
            <a:chExt cx="671803" cy="893945"/>
          </a:xfrm>
        </p:grpSpPr>
        <p:sp>
          <p:nvSpPr>
            <p:cNvPr id="36" name="Text Box 69"/>
            <p:cNvSpPr txBox="1"/>
            <p:nvPr/>
          </p:nvSpPr>
          <p:spPr>
            <a:xfrm>
              <a:off x="-229436" y="645025"/>
              <a:ext cx="671803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추천</a:t>
              </a:r>
              <a:r>
                <a:rPr lang="en-US" altLang="ko-KR" sz="11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100" b="1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시스템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10123011" y="3521053"/>
            <a:ext cx="939661" cy="1230917"/>
            <a:chOff x="-208629" y="0"/>
            <a:chExt cx="665574" cy="844235"/>
          </a:xfrm>
        </p:grpSpPr>
        <p:sp>
          <p:nvSpPr>
            <p:cNvPr id="45" name="Text Box 69"/>
            <p:cNvSpPr txBox="1"/>
            <p:nvPr/>
          </p:nvSpPr>
          <p:spPr>
            <a:xfrm>
              <a:off x="-208629" y="595315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꺾인 연결선 52"/>
          <p:cNvCxnSpPr>
            <a:endCxn id="6" idx="1"/>
          </p:cNvCxnSpPr>
          <p:nvPr/>
        </p:nvCxnSpPr>
        <p:spPr>
          <a:xfrm rot="5400000" flipH="1" flipV="1">
            <a:off x="235233" y="2477132"/>
            <a:ext cx="2308048" cy="545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7" idx="0"/>
            <a:endCxn id="15" idx="1"/>
          </p:cNvCxnSpPr>
          <p:nvPr/>
        </p:nvCxnSpPr>
        <p:spPr>
          <a:xfrm rot="5400000" flipH="1" flipV="1">
            <a:off x="2566540" y="3135411"/>
            <a:ext cx="426857" cy="95024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116626" y="3903785"/>
            <a:ext cx="808889" cy="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" idx="3"/>
            <a:endCxn id="13" idx="1"/>
          </p:cNvCxnSpPr>
          <p:nvPr/>
        </p:nvCxnSpPr>
        <p:spPr>
          <a:xfrm flipV="1">
            <a:off x="3519841" y="1586306"/>
            <a:ext cx="2107237" cy="9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5400000">
            <a:off x="4879070" y="2038308"/>
            <a:ext cx="1143929" cy="1021805"/>
          </a:xfrm>
          <a:prstGeom prst="bentConnector3">
            <a:avLst>
              <a:gd name="adj1" fmla="val 999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3" idx="1"/>
            <a:endCxn id="15" idx="3"/>
          </p:cNvCxnSpPr>
          <p:nvPr/>
        </p:nvCxnSpPr>
        <p:spPr>
          <a:xfrm rot="10800000">
            <a:off x="4919382" y="3397106"/>
            <a:ext cx="696114" cy="423924"/>
          </a:xfrm>
          <a:prstGeom prst="bentConnector3">
            <a:avLst>
              <a:gd name="adj1" fmla="val 60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3" idx="2"/>
            <a:endCxn id="33" idx="0"/>
          </p:cNvCxnSpPr>
          <p:nvPr/>
        </p:nvCxnSpPr>
        <p:spPr>
          <a:xfrm flipH="1">
            <a:off x="6447641" y="1977246"/>
            <a:ext cx="7188" cy="145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3" idx="3"/>
            <a:endCxn id="22" idx="0"/>
          </p:cNvCxnSpPr>
          <p:nvPr/>
        </p:nvCxnSpPr>
        <p:spPr>
          <a:xfrm>
            <a:off x="7282580" y="1586306"/>
            <a:ext cx="1577903" cy="887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2" idx="2"/>
            <a:endCxn id="33" idx="3"/>
          </p:cNvCxnSpPr>
          <p:nvPr/>
        </p:nvCxnSpPr>
        <p:spPr>
          <a:xfrm rot="5400000">
            <a:off x="7787713" y="2748259"/>
            <a:ext cx="564845" cy="15806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5400000" flipH="1" flipV="1">
            <a:off x="9306915" y="1696379"/>
            <a:ext cx="1027608" cy="528245"/>
          </a:xfrm>
          <a:prstGeom prst="bentConnector3">
            <a:avLst>
              <a:gd name="adj1" fmla="val 996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rot="16200000" flipV="1">
            <a:off x="9510522" y="3281622"/>
            <a:ext cx="721739" cy="629588"/>
          </a:xfrm>
          <a:prstGeom prst="bentConnector3">
            <a:avLst>
              <a:gd name="adj1" fmla="val 2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7"/>
          <p:cNvSpPr txBox="1"/>
          <p:nvPr/>
        </p:nvSpPr>
        <p:spPr>
          <a:xfrm>
            <a:off x="4878706" y="3910264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Text Box 67"/>
          <p:cNvSpPr txBox="1"/>
          <p:nvPr/>
        </p:nvSpPr>
        <p:spPr>
          <a:xfrm>
            <a:off x="4085318" y="1273170"/>
            <a:ext cx="777466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 Box 75"/>
          <p:cNvSpPr txBox="1"/>
          <p:nvPr/>
        </p:nvSpPr>
        <p:spPr>
          <a:xfrm rot="16200000">
            <a:off x="5682395" y="2528261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Text Box 67"/>
          <p:cNvSpPr txBox="1"/>
          <p:nvPr/>
        </p:nvSpPr>
        <p:spPr>
          <a:xfrm>
            <a:off x="8141030" y="1592409"/>
            <a:ext cx="694884" cy="48529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Review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remove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7709345" y="3819933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9" name="Text Box 67"/>
          <p:cNvSpPr txBox="1"/>
          <p:nvPr/>
        </p:nvSpPr>
        <p:spPr>
          <a:xfrm>
            <a:off x="5109682" y="2829969"/>
            <a:ext cx="493267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5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1656010" y="3266108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Interface Page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518484" y="3072647"/>
            <a:ext cx="275052" cy="339561"/>
            <a:chOff x="5998527" y="3322002"/>
            <a:chExt cx="194945" cy="213995"/>
          </a:xfrm>
        </p:grpSpPr>
        <p:sp>
          <p:nvSpPr>
            <p:cNvPr id="70" name="모서리가 접힌 도형 69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1" name="모서리가 접힌 도형 70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/>
          <p:cNvSpPr/>
          <p:nvPr/>
        </p:nvSpPr>
        <p:spPr>
          <a:xfrm>
            <a:off x="1656010" y="1876923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User Management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Request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518484" y="1683462"/>
            <a:ext cx="275052" cy="339561"/>
            <a:chOff x="5998527" y="3322002"/>
            <a:chExt cx="194945" cy="213995"/>
          </a:xfrm>
        </p:grpSpPr>
        <p:sp>
          <p:nvSpPr>
            <p:cNvPr id="77" name="모서리가 접힌 도형 76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8" name="모서리가 접힌 도형 77"/>
            <p:cNvSpPr/>
            <p:nvPr/>
          </p:nvSpPr>
          <p:spPr>
            <a:xfrm flipV="1">
              <a:off x="5998527" y="3322002"/>
              <a:ext cx="194945" cy="213995"/>
            </a:xfrm>
            <a:prstGeom prst="foldedCorner">
              <a:avLst>
                <a:gd name="adj" fmla="val 484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033452" y="348329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033452" y="3431222"/>
              <a:ext cx="127635" cy="3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033452" y="3382962"/>
              <a:ext cx="71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4720460" y="828069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control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Controller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20460" y="3826246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entity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Page Maker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04056" y="3826246"/>
            <a:ext cx="1848902" cy="77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 boundary &gt;&gt;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Database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251944" y="4720779"/>
            <a:ext cx="831949" cy="1267872"/>
            <a:chOff x="-104140" y="0"/>
            <a:chExt cx="589280" cy="869581"/>
          </a:xfrm>
        </p:grpSpPr>
        <p:sp>
          <p:nvSpPr>
            <p:cNvPr id="104" name="Text Box 69"/>
            <p:cNvSpPr txBox="1"/>
            <p:nvPr/>
          </p:nvSpPr>
          <p:spPr>
            <a:xfrm>
              <a:off x="-104140" y="620661"/>
              <a:ext cx="589280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관리자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2" name="꺾인 연결선 111"/>
          <p:cNvCxnSpPr/>
          <p:nvPr/>
        </p:nvCxnSpPr>
        <p:spPr>
          <a:xfrm rot="16200000" flipV="1">
            <a:off x="1599880" y="4346470"/>
            <a:ext cx="960119" cy="344009"/>
          </a:xfrm>
          <a:prstGeom prst="bentConnector3">
            <a:avLst>
              <a:gd name="adj1" fmla="val 5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/>
          <p:nvPr/>
        </p:nvCxnSpPr>
        <p:spPr>
          <a:xfrm rot="16200000" flipV="1">
            <a:off x="185696" y="3161468"/>
            <a:ext cx="2834619" cy="1241945"/>
          </a:xfrm>
          <a:prstGeom prst="bentConnector3">
            <a:avLst>
              <a:gd name="adj1" fmla="val -2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 flipV="1">
            <a:off x="982033" y="2380852"/>
            <a:ext cx="69173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75" idx="3"/>
          </p:cNvCxnSpPr>
          <p:nvPr/>
        </p:nvCxnSpPr>
        <p:spPr>
          <a:xfrm flipV="1">
            <a:off x="3504912" y="1600376"/>
            <a:ext cx="1541873" cy="662701"/>
          </a:xfrm>
          <a:prstGeom prst="bentConnector3">
            <a:avLst>
              <a:gd name="adj1" fmla="val 996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/>
          <p:nvPr/>
        </p:nvCxnSpPr>
        <p:spPr>
          <a:xfrm rot="5400000">
            <a:off x="3488629" y="1616660"/>
            <a:ext cx="1811832" cy="1779265"/>
          </a:xfrm>
          <a:prstGeom prst="bentConnector3">
            <a:avLst>
              <a:gd name="adj1" fmla="val 999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82" idx="2"/>
            <a:endCxn id="89" idx="0"/>
          </p:cNvCxnSpPr>
          <p:nvPr/>
        </p:nvCxnSpPr>
        <p:spPr>
          <a:xfrm>
            <a:off x="5644911" y="1600376"/>
            <a:ext cx="0" cy="2225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75"/>
          <p:cNvSpPr txBox="1"/>
          <p:nvPr/>
        </p:nvSpPr>
        <p:spPr>
          <a:xfrm rot="16200000">
            <a:off x="4888535" y="2791046"/>
            <a:ext cx="1294507" cy="258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1" name="꺾인 연결선 150"/>
          <p:cNvCxnSpPr>
            <a:stCxn id="89" idx="1"/>
            <a:endCxn id="68" idx="3"/>
          </p:cNvCxnSpPr>
          <p:nvPr/>
        </p:nvCxnSpPr>
        <p:spPr>
          <a:xfrm rot="10800000">
            <a:off x="3504912" y="3652262"/>
            <a:ext cx="1215548" cy="560138"/>
          </a:xfrm>
          <a:prstGeom prst="bentConnector3">
            <a:avLst>
              <a:gd name="adj1" fmla="val 319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endCxn id="96" idx="0"/>
          </p:cNvCxnSpPr>
          <p:nvPr/>
        </p:nvCxnSpPr>
        <p:spPr>
          <a:xfrm>
            <a:off x="6082970" y="3412208"/>
            <a:ext cx="2845537" cy="414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6072872" y="1600376"/>
            <a:ext cx="20197" cy="1811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96" idx="1"/>
            <a:endCxn id="89" idx="3"/>
          </p:cNvCxnSpPr>
          <p:nvPr/>
        </p:nvCxnSpPr>
        <p:spPr>
          <a:xfrm flipH="1">
            <a:off x="6569362" y="4212400"/>
            <a:ext cx="14346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 flipV="1">
            <a:off x="9852958" y="4212399"/>
            <a:ext cx="69173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10363201" y="3756506"/>
            <a:ext cx="939661" cy="1230917"/>
            <a:chOff x="-208629" y="0"/>
            <a:chExt cx="665574" cy="844235"/>
          </a:xfrm>
        </p:grpSpPr>
        <p:sp>
          <p:nvSpPr>
            <p:cNvPr id="171" name="Text Box 69"/>
            <p:cNvSpPr txBox="1"/>
            <p:nvPr/>
          </p:nvSpPr>
          <p:spPr>
            <a:xfrm>
              <a:off x="-208629" y="595315"/>
              <a:ext cx="665574" cy="2489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ko-KR" altLang="en-US" sz="1100" b="1" kern="100" dirty="0" smtClean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서버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0" y="0"/>
              <a:ext cx="190500" cy="513080"/>
              <a:chOff x="0" y="0"/>
              <a:chExt cx="190500" cy="513080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0" y="0"/>
                <a:ext cx="19050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flipH="1">
                <a:off x="88900" y="194733"/>
                <a:ext cx="0" cy="21336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H="1">
                <a:off x="0" y="1905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88900" y="186266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H="1">
                <a:off x="0" y="381000"/>
                <a:ext cx="91440" cy="13208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84667" y="368300"/>
                <a:ext cx="91440" cy="14224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Text Box 67"/>
          <p:cNvSpPr txBox="1"/>
          <p:nvPr/>
        </p:nvSpPr>
        <p:spPr>
          <a:xfrm>
            <a:off x="7556052" y="3138357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0" name="Text Box 67"/>
          <p:cNvSpPr txBox="1"/>
          <p:nvPr/>
        </p:nvSpPr>
        <p:spPr>
          <a:xfrm>
            <a:off x="6750818" y="3914951"/>
            <a:ext cx="112300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05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rovide data</a:t>
            </a:r>
            <a:endParaRPr lang="ko-KR" sz="105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1" name="Text Box 67"/>
          <p:cNvSpPr txBox="1"/>
          <p:nvPr/>
        </p:nvSpPr>
        <p:spPr>
          <a:xfrm>
            <a:off x="3592065" y="3637606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prepare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2" name="Text Box 67"/>
          <p:cNvSpPr txBox="1"/>
          <p:nvPr/>
        </p:nvSpPr>
        <p:spPr>
          <a:xfrm>
            <a:off x="3632916" y="3160091"/>
            <a:ext cx="777466" cy="3369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3" name="Text Box 67"/>
          <p:cNvSpPr txBox="1"/>
          <p:nvPr/>
        </p:nvSpPr>
        <p:spPr>
          <a:xfrm>
            <a:off x="3600876" y="1986530"/>
            <a:ext cx="1406345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1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Convey requests</a:t>
            </a:r>
            <a:endParaRPr 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4" name="웃는 얼굴 183"/>
          <p:cNvSpPr/>
          <p:nvPr/>
        </p:nvSpPr>
        <p:spPr>
          <a:xfrm>
            <a:off x="4547810" y="3631701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웃는 얼굴 184"/>
          <p:cNvSpPr/>
          <p:nvPr/>
        </p:nvSpPr>
        <p:spPr>
          <a:xfrm>
            <a:off x="4527145" y="606393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웃는 얼굴 185"/>
          <p:cNvSpPr/>
          <p:nvPr/>
        </p:nvSpPr>
        <p:spPr>
          <a:xfrm>
            <a:off x="7861964" y="3672866"/>
            <a:ext cx="386630" cy="38908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487</Words>
  <Application>Microsoft Office PowerPoint</Application>
  <PresentationFormat>와이드스크린</PresentationFormat>
  <Paragraphs>292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hesunchae@gmail.com</dc:creator>
  <cp:lastModifiedBy>hesunchae@gmail.com</cp:lastModifiedBy>
  <cp:revision>17</cp:revision>
  <dcterms:created xsi:type="dcterms:W3CDTF">2021-05-24T04:33:36Z</dcterms:created>
  <dcterms:modified xsi:type="dcterms:W3CDTF">2021-05-24T06:40:39Z</dcterms:modified>
</cp:coreProperties>
</file>