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305F-141C-69DE-118B-52973EAC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0D153-A9A2-BA8D-C85C-B0C70FB67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D2E6-6470-7AD7-7FA1-4D799602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2CE09-ED3D-2F5D-B09E-00ACB5B6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E8C3-93D9-92A0-D8EE-090CAC2D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2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F391-F4B6-56CA-4105-0085295A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E36BD-9E81-3C16-A7C3-B5037173C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AD43-3937-BFE1-FE8E-D56A754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8CC6-FF4A-1EBE-844B-A71818B8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2F5CC-C390-1B06-FC0D-771E40CC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E1DFD-6A08-1996-F127-DEFB054B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D8E59-6289-E5FF-92A7-601E678A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7AFE2-81AD-6B6C-EF9A-95C92F37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E9461-B9B4-CF2B-CB6F-F98F66D7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7239E-FEAD-64AA-A9DA-211CA687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1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CB8B8-EAD5-56BE-0A1D-CB38FC7D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1C50B-A6BF-E542-E9DD-5261CEC1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71A3E-6100-EDA5-8470-FC183144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DFEBB-CCFD-A92B-0B96-8CCCCDF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4DD0D-3E52-E712-6ED8-A243D7A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6EBEB-8A5E-188F-3421-87BBC478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CC519-EDB7-F9AF-6F77-279249B6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A2648-6629-28DE-531A-46135997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93A3B-CC4B-ACD1-83C4-E2803C3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FFCFA-8A67-459A-ACA7-2BEDCDDD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55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21C7-33B8-106B-D933-4479089C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B263-6CD0-1890-D5A0-16E1279E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383BA-CAEB-87DD-4412-7BB57531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5F8DC-9E78-AE1A-9DB7-8161468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6FAED-7C57-B97B-BBF9-14D4D0C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5B7CC-D258-3DC7-46C2-2E039DC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8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1AC1-17A8-CF64-FDE9-99309AE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E0D3-539E-91B8-7357-9E005F3C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F644E-E0BF-F2F8-007E-BE8A5E3D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5BF5B-1E55-2563-3F7A-168322CD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EDC08-E02E-C835-EF8F-152391276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334B-C618-9EEB-3995-108DED8D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EDC8F9-0771-C7B7-285A-413E529B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B1C14-D56C-E732-EE9E-EEE6E1D2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FFB2-6C21-A1FC-6293-859489FF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ED650-55B4-6BA5-4C9E-4CDEA7E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9A868-A63C-981D-5B38-BC1CB256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C1A4D-9798-7370-3A53-6150A4D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06741-92FB-C458-B31D-8E7C57CC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1C725-2D3D-7754-FACD-87B24D51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2181F-CCAF-B30D-EA40-DA37F42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4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8077-4E57-E99B-11FC-1145635F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8DC2-F3A4-83DD-A665-2FDEB8D7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3432A-3816-773E-99C4-C9CC513AC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8E443-61F3-92E0-BE21-6FFF2212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7F1BA-92BE-EE88-A094-98F1E85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B4664-8F61-B019-64CB-C7CBC2D7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8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16FF-F814-475C-D6BD-10FD3406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FA4A1-1B3E-FBA6-22CD-7D45B7AB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B001E-9834-4C63-F6A5-A88BC71E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C803C-778A-7C21-C931-B0B3FD5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7ADF0-D2EB-93AD-F43B-F0ADEB87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DC6C6-4966-E7C2-2854-B8FD235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E581C-5613-2E38-6092-E13FDAFF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F5F02-2369-0879-466A-D7509716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BBD3A-949A-3DAC-A3A7-43207345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26AD-80AA-2344-8084-17817E7CCD4C}" type="datetimeFigureOut">
              <a:rPr kumimoji="1" lang="zh-CN" altLang="en-US" smtClean="0"/>
              <a:t>2024/9/25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2F82-A6AC-6056-9886-229A8CF9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7D15E-6296-7996-9B44-028EF9EF6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CFE1-8D2F-654E-BBCC-4CAE88334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0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152A-818C-51F8-E1E2-E560BBB8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99857" cy="7826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这是第一句话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9D401-468B-19EC-C2C6-40A9EF998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348" y="2196549"/>
            <a:ext cx="4625009" cy="1434547"/>
          </a:xfrm>
        </p:spPr>
        <p:txBody>
          <a:bodyPr/>
          <a:lstStyle/>
          <a:p>
            <a:r>
              <a:rPr kumimoji="1" lang="zh-CN" altLang="en-US" dirty="0"/>
              <a:t>这是第二句话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82A9857-704D-E1C4-AE48-35B68719D607}"/>
              </a:ext>
            </a:extLst>
          </p:cNvPr>
          <p:cNvSpPr txBox="1">
            <a:spLocks/>
          </p:cNvSpPr>
          <p:nvPr/>
        </p:nvSpPr>
        <p:spPr>
          <a:xfrm>
            <a:off x="258417" y="4301090"/>
            <a:ext cx="4625009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这是第</a:t>
            </a:r>
            <a:r>
              <a:rPr kumimoji="1" lang="en-US" altLang="zh-CN" dirty="0" err="1"/>
              <a:t>san</a:t>
            </a:r>
            <a:r>
              <a:rPr kumimoji="1" lang="zh-CN" altLang="en-US" dirty="0"/>
              <a:t>句话</a:t>
            </a:r>
          </a:p>
        </p:txBody>
      </p:sp>
    </p:spTree>
    <p:extLst>
      <p:ext uri="{BB962C8B-B14F-4D97-AF65-F5344CB8AC3E}">
        <p14:creationId xmlns:p14="http://schemas.microsoft.com/office/powerpoint/2010/main" val="26643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650D-2D40-8F26-8F0B-283817C1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这是第三句话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179DC-4B91-24AC-CD45-96EAEE2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这是第四句，锂电池</a:t>
            </a:r>
          </a:p>
        </p:txBody>
      </p:sp>
    </p:spTree>
    <p:extLst>
      <p:ext uri="{BB962C8B-B14F-4D97-AF65-F5344CB8AC3E}">
        <p14:creationId xmlns:p14="http://schemas.microsoft.com/office/powerpoint/2010/main" val="2503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这是第一句话</vt:lpstr>
      <vt:lpstr>这是第三句话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这是第一句话</dc:title>
  <dc:creator>Microsoft Office User</dc:creator>
  <cp:lastModifiedBy>Microsoft Office User</cp:lastModifiedBy>
  <cp:revision>2</cp:revision>
  <dcterms:created xsi:type="dcterms:W3CDTF">2024-09-25T07:09:01Z</dcterms:created>
  <dcterms:modified xsi:type="dcterms:W3CDTF">2024-09-25T08:11:14Z</dcterms:modified>
</cp:coreProperties>
</file>