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5" r:id="rId3"/>
    <p:sldId id="310" r:id="rId4"/>
    <p:sldId id="320" r:id="rId5"/>
    <p:sldId id="321" r:id="rId6"/>
    <p:sldId id="318" r:id="rId7"/>
    <p:sldId id="319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14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60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8/17/2013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8/17/2013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9C1E02-1106-42E4-BAE6-9D77F9131D61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12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8/17/2013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8/17/2013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52400"/>
            <a:ext cx="10360501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162" y="1143000"/>
            <a:ext cx="5078677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43000"/>
            <a:ext cx="5078677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8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8/17/2013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8/17/2013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8/17/2013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8/17/2013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8/17/2013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8/17/2013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8/17/2013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8/17/2013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8/17/2013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12" y="138112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mailto:Jeffrey@clear-measure.com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388" y="-2209800"/>
            <a:ext cx="9694333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Onion Architecture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800" b="1" dirty="0" smtClean="0"/>
              <a:t>Jeffrey Palermo</a:t>
            </a:r>
            <a:endParaRPr lang="it-IT" b="1" dirty="0" smtClean="0"/>
          </a:p>
          <a:p>
            <a:r>
              <a:rPr lang="it-IT" dirty="0" smtClean="0"/>
              <a:t>Managing Partner &amp; CEO, Clear Measure</a:t>
            </a:r>
          </a:p>
          <a:p>
            <a:r>
              <a:rPr lang="it-IT" dirty="0" smtClean="0"/>
              <a:t>@jeffreypalermo</a:t>
            </a:r>
          </a:p>
          <a:p>
            <a:r>
              <a:rPr lang="it-IT" dirty="0" smtClean="0"/>
              <a:t>jeffrey@clear-measure.com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this talk is / what it is not</a:t>
            </a:r>
          </a:p>
          <a:p>
            <a:r>
              <a:rPr lang="en-US" dirty="0" smtClean="0"/>
              <a:t>About myself (who cares, get with the goods!)</a:t>
            </a:r>
          </a:p>
          <a:p>
            <a:r>
              <a:rPr lang="en-US" dirty="0" smtClean="0"/>
              <a:t>Onion Architecture</a:t>
            </a:r>
          </a:p>
          <a:p>
            <a:r>
              <a:rPr lang="en-US" dirty="0" smtClean="0"/>
              <a:t>Distributed Systems</a:t>
            </a:r>
          </a:p>
          <a:p>
            <a:r>
              <a:rPr lang="en-US" dirty="0" err="1" smtClean="0"/>
              <a:t>NServiceBus</a:t>
            </a:r>
            <a:endParaRPr lang="en-US" dirty="0" smtClean="0"/>
          </a:p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588" y="152400"/>
            <a:ext cx="10360501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Who is this Jeffrey Palermo guy?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827212" y="990600"/>
            <a:ext cx="4495800" cy="5334000"/>
          </a:xfrm>
        </p:spPr>
        <p:txBody>
          <a:bodyPr>
            <a:noAutofit/>
          </a:bodyPr>
          <a:lstStyle/>
          <a:p>
            <a:r>
              <a:rPr lang="en-US" b="1" dirty="0" smtClean="0"/>
              <a:t>Personal</a:t>
            </a:r>
            <a:endParaRPr lang="en-US" b="1" dirty="0"/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Father of three</a:t>
            </a:r>
            <a:endParaRPr lang="en-US" sz="1500" dirty="0"/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Iraq veteran 2003-2004</a:t>
            </a:r>
            <a:endParaRPr lang="en-US" sz="1500" dirty="0"/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Eagle Scout</a:t>
            </a:r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Christian</a:t>
            </a:r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Jeep off-roader</a:t>
            </a:r>
            <a:endParaRPr lang="en-US" sz="1500" b="1" dirty="0"/>
          </a:p>
          <a:p>
            <a:r>
              <a:rPr lang="en-US" b="1" dirty="0" smtClean="0"/>
              <a:t>Professional</a:t>
            </a:r>
            <a:endParaRPr lang="en-US" b="1" dirty="0"/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Programming for IIS since 1997</a:t>
            </a:r>
            <a:endParaRPr lang="en-US" sz="1500" dirty="0"/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Left Headspring, joined Clear Measure, a full-service custom software company</a:t>
            </a:r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Written some articles, books, &amp; blogs</a:t>
            </a:r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Speaker at local conferences, MS Tech Ed, VS Live, </a:t>
            </a:r>
            <a:r>
              <a:rPr lang="en-US" sz="1500" dirty="0" err="1" smtClean="0"/>
              <a:t>DevTeach</a:t>
            </a:r>
            <a:r>
              <a:rPr lang="en-US" sz="1500" dirty="0" smtClean="0"/>
              <a:t>, </a:t>
            </a:r>
            <a:r>
              <a:rPr lang="en-US" sz="1500" dirty="0" err="1" smtClean="0"/>
              <a:t>etc</a:t>
            </a:r>
            <a:endParaRPr lang="en-US" sz="1500" dirty="0" smtClean="0"/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Ran Austin </a:t>
            </a:r>
            <a:r>
              <a:rPr lang="en-US" sz="1500" dirty="0" err="1" smtClean="0"/>
              <a:t>.Net</a:t>
            </a:r>
            <a:r>
              <a:rPr lang="en-US" sz="1500" dirty="0" smtClean="0"/>
              <a:t> User Group from 2005-2011</a:t>
            </a:r>
          </a:p>
          <a:p>
            <a:pPr lvl="1">
              <a:buFont typeface="Arial" charset="0"/>
              <a:buChar char="•"/>
            </a:pPr>
            <a:r>
              <a:rPr lang="en-US" sz="1500" dirty="0" smtClean="0"/>
              <a:t>Microsoft MVP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b="1" dirty="0"/>
          </a:p>
          <a:p>
            <a:pPr eaLnBrk="1" hangingPunct="1"/>
            <a:endParaRPr lang="en-US" sz="1500" dirty="0"/>
          </a:p>
        </p:txBody>
      </p:sp>
      <p:pic>
        <p:nvPicPr>
          <p:cNvPr id="512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3089" y="5354195"/>
            <a:ext cx="76358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70104" y="5149408"/>
            <a:ext cx="112395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C:\working\mvc2inaction-master-new\figures\JeffreyPalerm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5940" y="512885"/>
            <a:ext cx="3048000" cy="395947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211" y="4913015"/>
            <a:ext cx="2581275" cy="1641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153" y="990600"/>
            <a:ext cx="3581400" cy="2333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352556">
            <a:off x="2687162" y="2735946"/>
            <a:ext cx="702495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4">
                    <a:lumMod val="50000"/>
                  </a:schemeClr>
                </a:solidFill>
              </a:rPr>
              <a:t>We are hiring!</a:t>
            </a:r>
          </a:p>
        </p:txBody>
      </p:sp>
    </p:spTree>
    <p:extLst>
      <p:ext uri="{BB962C8B-B14F-4D97-AF65-F5344CB8AC3E}">
        <p14:creationId xmlns:p14="http://schemas.microsoft.com/office/powerpoint/2010/main" val="1702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51" y="4213752"/>
            <a:ext cx="17250655" cy="40724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matthidinger.com/images/www_matthidinger_com/Windows-Live-Writer/ff0d136aee1f_88EA/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52915"/>
            <a:ext cx="9073444" cy="680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8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Demos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questions!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jeffreypalermo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Jeffrey@clear-measure.com</a:t>
            </a:r>
            <a:endParaRPr lang="en-US" dirty="0" smtClean="0"/>
          </a:p>
          <a:p>
            <a:r>
              <a:rPr lang="en-US" dirty="0" smtClean="0"/>
              <a:t>512-298-1232 x377</a:t>
            </a:r>
          </a:p>
          <a:p>
            <a:r>
              <a:rPr lang="en-US" dirty="0" smtClean="0"/>
              <a:t>JeffreyPalermo.com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3" descr="C:\working\mvc2inaction-master-new\figures\JeffreyPalermo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t="17926" b="17926"/>
          <a:stretch>
            <a:fillRect/>
          </a:stretch>
        </p:blipFill>
        <p:spPr bwMode="auto">
          <a:xfrm>
            <a:off x="5027612" y="838200"/>
            <a:ext cx="6400799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131</Words>
  <Application>Microsoft Office PowerPoint</Application>
  <PresentationFormat>Custom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Distributed Onion Architecture</vt:lpstr>
      <vt:lpstr>Agenda</vt:lpstr>
      <vt:lpstr>Who is this Jeffrey Palermo guy?</vt:lpstr>
      <vt:lpstr>PowerPoint Presentation</vt:lpstr>
      <vt:lpstr>All Demos</vt:lpstr>
      <vt:lpstr>Ask questions!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2013-02-08T18:51:54Z</dcterms:created>
  <dcterms:modified xsi:type="dcterms:W3CDTF">2013-08-17T14:44:56Z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