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28E6A1-CE75-2169-C9B2-D947812C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167" y="2590984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8000" dirty="0"/>
              <a:t>Basics of PowerPoint</a:t>
            </a:r>
          </a:p>
        </p:txBody>
      </p:sp>
    </p:spTree>
    <p:extLst>
      <p:ext uri="{BB962C8B-B14F-4D97-AF65-F5344CB8AC3E}">
        <p14:creationId xmlns:p14="http://schemas.microsoft.com/office/powerpoint/2010/main" val="327966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Marcador de posición de imagen 17" descr="Imagen que contiene exterior, montaña, hombre, colina">
            <a:extLst>
              <a:ext uri="{FF2B5EF4-FFF2-40B4-BE49-F238E27FC236}">
                <a16:creationId xmlns:a16="http://schemas.microsoft.com/office/drawing/2014/main" id="{7F5799E9-AEC6-BC94-94BE-EBF60257FA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1065" r="-1" b="-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61F23AA-82EF-FB6D-795B-1724FE54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Objectives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C9768-E61B-547A-4C64-12EEA467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0579" y="2052116"/>
            <a:ext cx="7959560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Create presentations from scratch/ template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Add new slide and change slide layout and design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Add text, images, art, and videos</a:t>
            </a:r>
          </a:p>
        </p:txBody>
      </p:sp>
    </p:spTree>
    <p:extLst>
      <p:ext uri="{BB962C8B-B14F-4D97-AF65-F5344CB8AC3E}">
        <p14:creationId xmlns:p14="http://schemas.microsoft.com/office/powerpoint/2010/main" val="1808095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{8116FEB6-31DB-4350-9284-FB1B14B04973}tf16401375</Template>
  <TotalTime>9</TotalTime>
  <Words>30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Basics of PowerPoint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PowerPoint</dc:title>
  <dc:creator>Nicolás Valencia S.</dc:creator>
  <cp:lastModifiedBy>Nicolás Valencia S.</cp:lastModifiedBy>
  <cp:revision>1</cp:revision>
  <dcterms:created xsi:type="dcterms:W3CDTF">2023-03-26T03:30:33Z</dcterms:created>
  <dcterms:modified xsi:type="dcterms:W3CDTF">2023-03-26T03:39:53Z</dcterms:modified>
</cp:coreProperties>
</file>