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02/09/2019</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02/09/2019</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fontScale="77500" lnSpcReduction="20000"/>
          </a:bodyPr>
          <a:lstStyle/>
          <a:p>
            <a:r>
              <a:rPr lang="en-GB" dirty="0"/>
              <a:t>Demonstration code </a:t>
            </a:r>
          </a:p>
          <a:p>
            <a:r>
              <a:rPr lang="en-GB" dirty="0"/>
              <a:t>October 2019</a:t>
            </a:r>
          </a:p>
          <a:p>
            <a:endParaRPr lang="en-GB" dirty="0"/>
          </a:p>
          <a:p>
            <a:r>
              <a:rPr lang="en-GB" dirty="0"/>
              <a:t>Provided by Schneider Electric</a:t>
            </a:r>
          </a:p>
          <a:p>
            <a:r>
              <a:rPr lang="en-GB" dirty="0"/>
              <a:t>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Tree>
    <p:extLst>
      <p:ext uri="{BB962C8B-B14F-4D97-AF65-F5344CB8AC3E}">
        <p14:creationId xmlns:p14="http://schemas.microsoft.com/office/powerpoint/2010/main" val="346533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Redirector code.</a:t>
            </a:r>
          </a:p>
          <a:p>
            <a:endParaRPr lang="en-GB" dirty="0"/>
          </a:p>
          <a:p>
            <a:pPr lvl="1"/>
            <a:r>
              <a:rPr lang="en-GB" dirty="0"/>
              <a:t>Also your Account SID and Outgoing number (formatted as E.164, e.g. +1xxxxxxxxxx)</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2"/>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3"/>
          <a:stretch>
            <a:fillRect/>
          </a:stretch>
        </p:blipFill>
        <p:spPr>
          <a:xfrm>
            <a:off x="5879452" y="2776538"/>
            <a:ext cx="2019300" cy="704850"/>
          </a:xfrm>
          <a:prstGeom prst="rect">
            <a:avLst/>
          </a:prstGeom>
        </p:spPr>
      </p:pic>
      <p:pic>
        <p:nvPicPr>
          <p:cNvPr id="7" name="Picture 6">
            <a:extLst>
              <a:ext uri="{FF2B5EF4-FFF2-40B4-BE49-F238E27FC236}">
                <a16:creationId xmlns:a16="http://schemas.microsoft.com/office/drawing/2014/main" id="{0C689703-6D1F-4735-9EE9-43D8973C5DF9}"/>
              </a:ext>
            </a:extLst>
          </p:cNvPr>
          <p:cNvPicPr>
            <a:picLocks noChangeAspect="1"/>
          </p:cNvPicPr>
          <p:nvPr/>
        </p:nvPicPr>
        <p:blipFill>
          <a:blip r:embed="rId4"/>
          <a:stretch>
            <a:fillRect/>
          </a:stretch>
        </p:blipFill>
        <p:spPr>
          <a:xfrm>
            <a:off x="7898752" y="3301222"/>
            <a:ext cx="3577415" cy="3438882"/>
          </a:xfrm>
          <a:prstGeom prst="rect">
            <a:avLst/>
          </a:prstGeom>
        </p:spPr>
      </p:pic>
    </p:spTree>
    <p:extLst>
      <p:ext uri="{BB962C8B-B14F-4D97-AF65-F5344CB8AC3E}">
        <p14:creationId xmlns:p14="http://schemas.microsoft.com/office/powerpoint/2010/main" val="49475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Build and install the driver – import the registry file from the code sample.</a:t>
            </a:r>
          </a:p>
          <a:p>
            <a:pPr marL="514350" indent="-514350">
              <a:buFont typeface="+mj-lt"/>
              <a:buAutoNum type="arabicPeriod"/>
            </a:pPr>
            <a:r>
              <a:rPr lang="en-GB" dirty="0"/>
              <a:t>Modify, build and deploy the redirector – set up/change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most possible fields. You may wish to omit many of them.</a:t>
            </a:r>
          </a:p>
          <a:p>
            <a:endParaRPr lang="en-GB" dirty="0"/>
          </a:p>
          <a:p>
            <a:pPr marL="0" indent="0">
              <a:buNone/>
            </a:pPr>
            <a:r>
              <a:rPr lang="en-GB" sz="2000" dirty="0" err="1">
                <a:latin typeface="Arial monospaced for SAP" panose="020B0609020202030204" pitchFamily="49" charset="0"/>
              </a:rPr>
              <a:t>NotifyMessageVoice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p:txBody>
      </p:sp>
    </p:spTree>
    <p:extLst>
      <p:ext uri="{BB962C8B-B14F-4D97-AF65-F5344CB8AC3E}">
        <p14:creationId xmlns:p14="http://schemas.microsoft.com/office/powerpoint/2010/main" val="128397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85000" lnSpcReduction="10000"/>
          </a:bodyPr>
          <a:lstStyle/>
          <a:p>
            <a:r>
              <a:rPr lang="en-GB" dirty="0"/>
              <a:t>Send SMS and Voice alarm notifications from Geo SCADA</a:t>
            </a:r>
          </a:p>
          <a:p>
            <a:r>
              <a:rPr lang="en-GB" dirty="0"/>
              <a:t>It uses the Twilio cloud service to manage notifications</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08514"/>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spTree>
    <p:extLst>
      <p:ext uri="{BB962C8B-B14F-4D97-AF65-F5344CB8AC3E}">
        <p14:creationId xmlns:p14="http://schemas.microsoft.com/office/powerpoint/2010/main" val="77589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1060</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monospaced for SAP</vt:lpstr>
      <vt:lpstr>Calibri</vt:lpstr>
      <vt:lpstr>Calibri Light</vt:lpstr>
      <vt:lpstr>Times New Roman</vt:lpstr>
      <vt:lpstr>Office Theme</vt:lpstr>
      <vt:lpstr>Alarm Notifications from  Geo SCADA</vt:lpstr>
      <vt:lpstr>What the demonstration can do?</vt:lpstr>
      <vt:lpstr>Architecture</vt:lpstr>
      <vt:lpstr>How it works – the Driver</vt:lpstr>
      <vt:lpstr>How it works – the Redirector</vt:lpstr>
      <vt:lpstr>Setting up Twilio</vt:lpstr>
      <vt:lpstr>Twilio – Set up an account</vt:lpstr>
      <vt:lpstr>Twilio – Buy a Number</vt:lpstr>
      <vt:lpstr>Twilio – Verified Caller IDs</vt:lpstr>
      <vt:lpstr>Twilio – Creating a Flow </vt:lpstr>
      <vt:lpstr>Twilio – Add a call</vt:lpstr>
      <vt:lpstr>Twilio – Add ‘Say’</vt:lpstr>
      <vt:lpstr>Twilio – reporting back status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14</cp:revision>
  <dcterms:created xsi:type="dcterms:W3CDTF">2019-08-29T16:44:14Z</dcterms:created>
  <dcterms:modified xsi:type="dcterms:W3CDTF">2019-09-02T10:18:12Z</dcterms:modified>
</cp:coreProperties>
</file>