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E1F4D-6DB2-40CF-AC3A-7872553C459A}" v="41" dt="2021-06-20T01:36:37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준혁" userId="ae14c978077483ac" providerId="LiveId" clId="{786E1F4D-6DB2-40CF-AC3A-7872553C459A}"/>
    <pc:docChg chg="custSel addSld modSld sldOrd">
      <pc:chgData name="장 준혁" userId="ae14c978077483ac" providerId="LiveId" clId="{786E1F4D-6DB2-40CF-AC3A-7872553C459A}" dt="2021-06-20T01:38:15.481" v="252"/>
      <pc:docMkLst>
        <pc:docMk/>
      </pc:docMkLst>
      <pc:sldChg chg="modSp new mod">
        <pc:chgData name="장 준혁" userId="ae14c978077483ac" providerId="LiveId" clId="{786E1F4D-6DB2-40CF-AC3A-7872553C459A}" dt="2021-06-20T01:30:38.397" v="207" actId="20577"/>
        <pc:sldMkLst>
          <pc:docMk/>
          <pc:sldMk cId="3083591090" sldId="256"/>
        </pc:sldMkLst>
        <pc:spChg chg="mod">
          <ac:chgData name="장 준혁" userId="ae14c978077483ac" providerId="LiveId" clId="{786E1F4D-6DB2-40CF-AC3A-7872553C459A}" dt="2021-06-20T01:30:38.397" v="207" actId="20577"/>
          <ac:spMkLst>
            <pc:docMk/>
            <pc:sldMk cId="3083591090" sldId="256"/>
            <ac:spMk id="2" creationId="{D95D59FC-7FD3-4BC2-AB21-D58D1F366874}"/>
          </ac:spMkLst>
        </pc:spChg>
      </pc:sldChg>
      <pc:sldChg chg="modSp new mod">
        <pc:chgData name="장 준혁" userId="ae14c978077483ac" providerId="LiveId" clId="{786E1F4D-6DB2-40CF-AC3A-7872553C459A}" dt="2021-06-20T01:24:01.524" v="101"/>
        <pc:sldMkLst>
          <pc:docMk/>
          <pc:sldMk cId="1375554804" sldId="257"/>
        </pc:sldMkLst>
        <pc:spChg chg="mod">
          <ac:chgData name="장 준혁" userId="ae14c978077483ac" providerId="LiveId" clId="{786E1F4D-6DB2-40CF-AC3A-7872553C459A}" dt="2021-06-20T01:24:01.524" v="101"/>
          <ac:spMkLst>
            <pc:docMk/>
            <pc:sldMk cId="1375554804" sldId="257"/>
            <ac:spMk id="2" creationId="{64C7789B-1D60-4C40-A54C-A8CEC785FFA3}"/>
          </ac:spMkLst>
        </pc:spChg>
        <pc:spChg chg="mod">
          <ac:chgData name="장 준혁" userId="ae14c978077483ac" providerId="LiveId" clId="{786E1F4D-6DB2-40CF-AC3A-7872553C459A}" dt="2021-06-20T01:23:52.747" v="85"/>
          <ac:spMkLst>
            <pc:docMk/>
            <pc:sldMk cId="1375554804" sldId="257"/>
            <ac:spMk id="3" creationId="{3E59D019-16CA-46DB-A4BE-75B548B34483}"/>
          </ac:spMkLst>
        </pc:spChg>
      </pc:sldChg>
      <pc:sldChg chg="addSp delSp modSp new mod">
        <pc:chgData name="장 준혁" userId="ae14c978077483ac" providerId="LiveId" clId="{786E1F4D-6DB2-40CF-AC3A-7872553C459A}" dt="2021-06-20T01:30:05.665" v="198" actId="1076"/>
        <pc:sldMkLst>
          <pc:docMk/>
          <pc:sldMk cId="1252199700" sldId="258"/>
        </pc:sldMkLst>
        <pc:spChg chg="mod">
          <ac:chgData name="장 준혁" userId="ae14c978077483ac" providerId="LiveId" clId="{786E1F4D-6DB2-40CF-AC3A-7872553C459A}" dt="2021-06-20T01:25:23.078" v="114"/>
          <ac:spMkLst>
            <pc:docMk/>
            <pc:sldMk cId="1252199700" sldId="258"/>
            <ac:spMk id="2" creationId="{897E0C36-C776-4728-A90D-8D2196D52C7F}"/>
          </ac:spMkLst>
        </pc:spChg>
        <pc:spChg chg="del">
          <ac:chgData name="장 준혁" userId="ae14c978077483ac" providerId="LiveId" clId="{786E1F4D-6DB2-40CF-AC3A-7872553C459A}" dt="2021-06-20T01:24:28.658" v="102"/>
          <ac:spMkLst>
            <pc:docMk/>
            <pc:sldMk cId="1252199700" sldId="258"/>
            <ac:spMk id="3" creationId="{D002439F-8572-4899-896E-307751414FEF}"/>
          </ac:spMkLst>
        </pc:spChg>
        <pc:picChg chg="add mod">
          <ac:chgData name="장 준혁" userId="ae14c978077483ac" providerId="LiveId" clId="{786E1F4D-6DB2-40CF-AC3A-7872553C459A}" dt="2021-06-20T01:30:05.665" v="198" actId="1076"/>
          <ac:picMkLst>
            <pc:docMk/>
            <pc:sldMk cId="1252199700" sldId="258"/>
            <ac:picMk id="1026" creationId="{7DFF2D8F-3E8C-4A9E-8249-BECF40BB8E93}"/>
          </ac:picMkLst>
        </pc:picChg>
        <pc:picChg chg="add del mod">
          <ac:chgData name="장 준혁" userId="ae14c978077483ac" providerId="LiveId" clId="{786E1F4D-6DB2-40CF-AC3A-7872553C459A}" dt="2021-06-20T01:27:10.063" v="178" actId="21"/>
          <ac:picMkLst>
            <pc:docMk/>
            <pc:sldMk cId="1252199700" sldId="258"/>
            <ac:picMk id="1028" creationId="{C01B7F94-A656-4582-957C-3E51BE21A0FA}"/>
          </ac:picMkLst>
        </pc:picChg>
      </pc:sldChg>
      <pc:sldChg chg="addSp delSp modSp new mod ord">
        <pc:chgData name="장 준혁" userId="ae14c978077483ac" providerId="LiveId" clId="{786E1F4D-6DB2-40CF-AC3A-7872553C459A}" dt="2021-06-20T01:30:24.103" v="202"/>
        <pc:sldMkLst>
          <pc:docMk/>
          <pc:sldMk cId="1907776691" sldId="259"/>
        </pc:sldMkLst>
        <pc:spChg chg="mod">
          <ac:chgData name="장 준혁" userId="ae14c978077483ac" providerId="LiveId" clId="{786E1F4D-6DB2-40CF-AC3A-7872553C459A}" dt="2021-06-20T01:26:59.568" v="176" actId="20577"/>
          <ac:spMkLst>
            <pc:docMk/>
            <pc:sldMk cId="1907776691" sldId="259"/>
            <ac:spMk id="2" creationId="{958C20C8-2972-42CE-A236-DE571007565A}"/>
          </ac:spMkLst>
        </pc:spChg>
        <pc:spChg chg="del">
          <ac:chgData name="장 준혁" userId="ae14c978077483ac" providerId="LiveId" clId="{786E1F4D-6DB2-40CF-AC3A-7872553C459A}" dt="2021-06-20T01:25:40.854" v="115"/>
          <ac:spMkLst>
            <pc:docMk/>
            <pc:sldMk cId="1907776691" sldId="259"/>
            <ac:spMk id="3" creationId="{A138AB6A-5025-4DC7-9E3C-6DD181B756CA}"/>
          </ac:spMkLst>
        </pc:spChg>
        <pc:spChg chg="add del">
          <ac:chgData name="장 준혁" userId="ae14c978077483ac" providerId="LiveId" clId="{786E1F4D-6DB2-40CF-AC3A-7872553C459A}" dt="2021-06-20T01:26:36.905" v="119"/>
          <ac:spMkLst>
            <pc:docMk/>
            <pc:sldMk cId="1907776691" sldId="259"/>
            <ac:spMk id="4" creationId="{04FE95E5-8F31-4093-A8DE-94199B7362B8}"/>
          </ac:spMkLst>
        </pc:spChg>
        <pc:picChg chg="add del mod">
          <ac:chgData name="장 준혁" userId="ae14c978077483ac" providerId="LiveId" clId="{786E1F4D-6DB2-40CF-AC3A-7872553C459A}" dt="2021-06-20T01:27:35.363" v="191" actId="478"/>
          <ac:picMkLst>
            <pc:docMk/>
            <pc:sldMk cId="1907776691" sldId="259"/>
            <ac:picMk id="5" creationId="{B2946983-51C8-4AB5-88B2-F5F1B24C3417}"/>
          </ac:picMkLst>
        </pc:picChg>
        <pc:picChg chg="add mod">
          <ac:chgData name="장 준혁" userId="ae14c978077483ac" providerId="LiveId" clId="{786E1F4D-6DB2-40CF-AC3A-7872553C459A}" dt="2021-06-20T01:27:59.916" v="194" actId="1076"/>
          <ac:picMkLst>
            <pc:docMk/>
            <pc:sldMk cId="1907776691" sldId="259"/>
            <ac:picMk id="2050" creationId="{3ECFB88F-1B84-4A68-9A3B-32BF5A188205}"/>
          </ac:picMkLst>
        </pc:picChg>
        <pc:picChg chg="add mod">
          <ac:chgData name="장 준혁" userId="ae14c978077483ac" providerId="LiveId" clId="{786E1F4D-6DB2-40CF-AC3A-7872553C459A}" dt="2021-06-20T01:28:01.357" v="195" actId="1076"/>
          <ac:picMkLst>
            <pc:docMk/>
            <pc:sldMk cId="1907776691" sldId="259"/>
            <ac:picMk id="2054" creationId="{EDCF024A-55ED-40F9-BDCB-C22CBB80658E}"/>
          </ac:picMkLst>
        </pc:picChg>
      </pc:sldChg>
      <pc:sldChg chg="addSp delSp modSp new mod">
        <pc:chgData name="장 준혁" userId="ae14c978077483ac" providerId="LiveId" clId="{786E1F4D-6DB2-40CF-AC3A-7872553C459A}" dt="2021-06-20T01:36:37.260" v="248"/>
        <pc:sldMkLst>
          <pc:docMk/>
          <pc:sldMk cId="2049457089" sldId="260"/>
        </pc:sldMkLst>
        <pc:spChg chg="mod">
          <ac:chgData name="장 준혁" userId="ae14c978077483ac" providerId="LiveId" clId="{786E1F4D-6DB2-40CF-AC3A-7872553C459A}" dt="2021-06-20T01:31:13.021" v="222"/>
          <ac:spMkLst>
            <pc:docMk/>
            <pc:sldMk cId="2049457089" sldId="260"/>
            <ac:spMk id="2" creationId="{E0C526B2-9572-4D3D-B0CA-AD7FBE5FA9AB}"/>
          </ac:spMkLst>
        </pc:spChg>
        <pc:spChg chg="del">
          <ac:chgData name="장 준혁" userId="ae14c978077483ac" providerId="LiveId" clId="{786E1F4D-6DB2-40CF-AC3A-7872553C459A}" dt="2021-06-20T01:36:37.260" v="248"/>
          <ac:spMkLst>
            <pc:docMk/>
            <pc:sldMk cId="2049457089" sldId="260"/>
            <ac:spMk id="3" creationId="{2EE929CF-E610-42FE-90DC-335935A44F21}"/>
          </ac:spMkLst>
        </pc:spChg>
        <pc:picChg chg="add mod">
          <ac:chgData name="장 준혁" userId="ae14c978077483ac" providerId="LiveId" clId="{786E1F4D-6DB2-40CF-AC3A-7872553C459A}" dt="2021-06-20T01:36:37.260" v="248"/>
          <ac:picMkLst>
            <pc:docMk/>
            <pc:sldMk cId="2049457089" sldId="260"/>
            <ac:picMk id="4098" creationId="{70B6FC09-C039-4F2C-A6DF-09938E1887FA}"/>
          </ac:picMkLst>
        </pc:picChg>
      </pc:sldChg>
      <pc:sldChg chg="addSp delSp modSp new mod ord">
        <pc:chgData name="장 준혁" userId="ae14c978077483ac" providerId="LiveId" clId="{786E1F4D-6DB2-40CF-AC3A-7872553C459A}" dt="2021-06-20T01:38:15.481" v="252"/>
        <pc:sldMkLst>
          <pc:docMk/>
          <pc:sldMk cId="2850812786" sldId="261"/>
        </pc:sldMkLst>
        <pc:spChg chg="mod">
          <ac:chgData name="장 준혁" userId="ae14c978077483ac" providerId="LiveId" clId="{786E1F4D-6DB2-40CF-AC3A-7872553C459A}" dt="2021-06-20T01:27:16.755" v="190"/>
          <ac:spMkLst>
            <pc:docMk/>
            <pc:sldMk cId="2850812786" sldId="261"/>
            <ac:spMk id="2" creationId="{7FA480EB-58D7-42C3-A84B-CA8711E6D32C}"/>
          </ac:spMkLst>
        </pc:spChg>
        <pc:spChg chg="del">
          <ac:chgData name="장 준혁" userId="ae14c978077483ac" providerId="LiveId" clId="{786E1F4D-6DB2-40CF-AC3A-7872553C459A}" dt="2021-06-20T01:27:12.007" v="179"/>
          <ac:spMkLst>
            <pc:docMk/>
            <pc:sldMk cId="2850812786" sldId="261"/>
            <ac:spMk id="3" creationId="{9DE0ADAB-0752-4076-B87F-829387BD25BB}"/>
          </ac:spMkLst>
        </pc:spChg>
        <pc:picChg chg="add mod">
          <ac:chgData name="장 준혁" userId="ae14c978077483ac" providerId="LiveId" clId="{786E1F4D-6DB2-40CF-AC3A-7872553C459A}" dt="2021-06-20T01:27:12.007" v="179"/>
          <ac:picMkLst>
            <pc:docMk/>
            <pc:sldMk cId="2850812786" sldId="261"/>
            <ac:picMk id="4" creationId="{AD8E3F7C-ACEB-4625-9F0B-9965A5835B73}"/>
          </ac:picMkLst>
        </pc:picChg>
      </pc:sldChg>
      <pc:sldChg chg="addSp modSp new mod ord">
        <pc:chgData name="장 준혁" userId="ae14c978077483ac" providerId="LiveId" clId="{786E1F4D-6DB2-40CF-AC3A-7872553C459A}" dt="2021-06-20T01:38:14.288" v="250"/>
        <pc:sldMkLst>
          <pc:docMk/>
          <pc:sldMk cId="2930714653" sldId="262"/>
        </pc:sldMkLst>
        <pc:spChg chg="mod">
          <ac:chgData name="장 준혁" userId="ae14c978077483ac" providerId="LiveId" clId="{786E1F4D-6DB2-40CF-AC3A-7872553C459A}" dt="2021-06-20T01:31:59.227" v="244" actId="20577"/>
          <ac:spMkLst>
            <pc:docMk/>
            <pc:sldMk cId="2930714653" sldId="262"/>
            <ac:spMk id="2" creationId="{92297F96-1ABF-4DC6-A0FB-A39B908CF1CB}"/>
          </ac:spMkLst>
        </pc:spChg>
        <pc:spChg chg="mod">
          <ac:chgData name="장 준혁" userId="ae14c978077483ac" providerId="LiveId" clId="{786E1F4D-6DB2-40CF-AC3A-7872553C459A}" dt="2021-06-20T01:31:47.540" v="225" actId="20577"/>
          <ac:spMkLst>
            <pc:docMk/>
            <pc:sldMk cId="2930714653" sldId="262"/>
            <ac:spMk id="3" creationId="{A26DBADD-A6CD-4302-B3A8-628501C26B47}"/>
          </ac:spMkLst>
        </pc:spChg>
        <pc:picChg chg="add mod">
          <ac:chgData name="장 준혁" userId="ae14c978077483ac" providerId="LiveId" clId="{786E1F4D-6DB2-40CF-AC3A-7872553C459A}" dt="2021-06-20T01:33:34.614" v="247" actId="1076"/>
          <ac:picMkLst>
            <pc:docMk/>
            <pc:sldMk cId="2930714653" sldId="262"/>
            <ac:picMk id="5" creationId="{413171C5-0E5C-41E2-80A4-520A719CAE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B78C7-6D7C-4BEC-B488-6E36A8EE8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8ACF3-FFD3-4DCB-9152-EB7E33E7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65D77-506A-489F-BD69-C42472CF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B7D70-E392-4312-BB9A-BE2A4945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0A017-926A-4D93-965F-09B0588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5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AF9AC-8709-4CA7-A381-12954BE6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EC723-1500-426D-9A99-8861A981C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A414-6029-450F-9C41-2FE54A51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F26B3-2B42-4259-829A-10516FF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67C66-F6EB-4A77-B051-ADC71739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4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84021-93F8-4245-AF02-8E826EF5B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49126-DF4C-4239-8E85-2A3289D90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4FFC1-09CE-4821-B5A3-9453E0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FE2AE-DA92-47A1-A0AB-567CD611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30504-469A-4F4F-B8FA-85FDC14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F1A5-2684-4AA8-8608-D295EE6E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B4A8-31EA-4727-A6DC-9549D041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98265-DEF0-41D3-9E05-E3A5DECF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5EF34-F44F-462E-B10D-0F83C74B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A3148-7022-4CA7-8A43-B2D7396D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7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7A43-D9FB-4ECC-9A0A-7DBA24BC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2AFDD-98F2-43DC-8A65-C705B1E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B551C-7257-4AA3-9351-CA72105A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2B732-F312-496C-BCC0-A82F4F6E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B79C7-C8B5-4CB6-A67C-C77AED18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6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15CF-AF34-4872-BB56-C865C540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9C4D-05ED-4E92-8B1B-7651E1052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D53C8-9486-4130-94EE-AA8C6A26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01A44-F73D-4BBB-B2DD-5A3E080B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69944-EBAC-4253-8B66-BF4AE032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05566-1D2C-4AD2-96B2-4A51ABE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2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6E701-2DCC-4ED7-942F-2D19C55D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02FAF-1737-4156-98C5-A4263130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50106-6961-441F-9A22-FE737317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5B86B-C3E5-468D-A085-82580389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F8D5B0-1BF6-4098-BD5A-4288B6383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483E0-7349-4C22-9CC3-55964C97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A99A75-3E0B-40EE-9E82-68FD66FB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DD61BE-6A6C-4AC2-8591-ED651D62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A3E1D-F358-41A9-A11C-B724F56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EF572-64BD-43D8-A167-C558BC24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901460-487E-4991-BD40-B770C7F1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89F54-DF99-45AE-8A53-F3F11EF2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68BE3-08CC-4B93-8483-9061F1D1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4F89F-317A-41CA-BF0D-F504451C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CA454-B529-44E5-BB24-FF574B70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0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35A57-0D15-428A-B8C8-7BAD577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61B75-4060-4A27-95BC-8FF18765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82BAB-1E98-4844-9291-467A0AB0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94476-7913-47E2-86DB-962CB2EB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978AB-8AEF-469C-8F09-4E3E7CAD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B6C34-C101-42D9-A334-6045CD27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8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A421A-CE6E-41F7-A3C8-B1290281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8965C-8082-4502-B648-E7B13DA1C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B2417-076F-4BF5-8453-082A167E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34A5A-E436-4994-837B-C6614309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753F5-3CEC-4503-BE47-AA13142C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F2B72-91C0-4A93-B4BC-28C74BCE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BC0F7-175B-4135-B1CE-E9827ACA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157D6-1BCB-4CB1-B094-FBF7EF7F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2FC57-88F3-4BA2-8125-E54908303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4E2C-7170-4BF0-B0ED-E1F85D9C4EA3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FF735-E1AC-4726-A1DB-39C01F58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85A9-AE9C-4EE6-BE24-69B0BB53D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6EEC-15CB-448F-84AC-EA77F618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enney.nl/assets?q=2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59FC-7FD3-4BC2-AB21-D58D1F366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맵 아트스타일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C5CAD-BD2B-4C4D-A533-4A16C1418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9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7789B-1D60-4C40-A54C-A8CEC785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9D019-16CA-46DB-A4BE-75B548B3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기간이 짧은 미니멀리즘 디자인</a:t>
            </a:r>
          </a:p>
        </p:txBody>
      </p:sp>
    </p:spTree>
    <p:extLst>
      <p:ext uri="{BB962C8B-B14F-4D97-AF65-F5344CB8AC3E}">
        <p14:creationId xmlns:p14="http://schemas.microsoft.com/office/powerpoint/2010/main" val="1375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20C8-2972-42CE-A236-DE571007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단색 도형</a:t>
            </a:r>
          </a:p>
        </p:txBody>
      </p:sp>
      <p:pic>
        <p:nvPicPr>
          <p:cNvPr id="2050" name="Picture 2" descr="플래시게임] 블랙 네이비 워(black navy war) : 네이버 블로그">
            <a:extLst>
              <a:ext uri="{FF2B5EF4-FFF2-40B4-BE49-F238E27FC236}">
                <a16:creationId xmlns:a16="http://schemas.microsoft.com/office/drawing/2014/main" id="{3ECFB88F-1B84-4A68-9A3B-32BF5A1882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2" y="2184392"/>
            <a:ext cx="5067947" cy="30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30+ games like NUI - SteamPeek">
            <a:extLst>
              <a:ext uri="{FF2B5EF4-FFF2-40B4-BE49-F238E27FC236}">
                <a16:creationId xmlns:a16="http://schemas.microsoft.com/office/drawing/2014/main" id="{EDCF024A-55ED-40F9-BDCB-C22CBB80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58" y="1974866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7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0C36-C776-4728-A90D-8D2196D5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낙서</a:t>
            </a:r>
          </a:p>
        </p:txBody>
      </p:sp>
      <p:pic>
        <p:nvPicPr>
          <p:cNvPr id="1026" name="Picture 2" descr="아이폰 한시적프리! 정식판] 배달왔어요!~ 낙서느낌 그래픽의 트럭 레이싱게임 Doodle Truck 두들 트럭- 스마트게임샷 최신뉴스">
            <a:extLst>
              <a:ext uri="{FF2B5EF4-FFF2-40B4-BE49-F238E27FC236}">
                <a16:creationId xmlns:a16="http://schemas.microsoft.com/office/drawing/2014/main" id="{7DFF2D8F-3E8C-4A9E-8249-BECF40BB8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75" y="2564148"/>
            <a:ext cx="4703338" cy="31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526B2-9572-4D3D-B0CA-AD7FBE5F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사진 사용</a:t>
            </a:r>
          </a:p>
        </p:txBody>
      </p:sp>
      <p:pic>
        <p:nvPicPr>
          <p:cNvPr id="4098" name="Picture 2" descr="한양대학교 AI에 심리학 접목한 심리뇌과학과 개설 | 한경닷컴">
            <a:extLst>
              <a:ext uri="{FF2B5EF4-FFF2-40B4-BE49-F238E27FC236}">
                <a16:creationId xmlns:a16="http://schemas.microsoft.com/office/drawing/2014/main" id="{70B6FC09-C039-4F2C-A6DF-09938E188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124869"/>
            <a:ext cx="5905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5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480EB-58D7-42C3-A84B-CA8711E6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타일맵</a:t>
            </a:r>
            <a:endParaRPr lang="ko-KR" altLang="en-US" dirty="0"/>
          </a:p>
        </p:txBody>
      </p:sp>
      <p:pic>
        <p:nvPicPr>
          <p:cNvPr id="4" name="Picture 4" descr="슈퍼 마리오 플래시백 맛보기 플레이 (Super Mario Flashback / PC) - YouTube">
            <a:extLst>
              <a:ext uri="{FF2B5EF4-FFF2-40B4-BE49-F238E27FC236}">
                <a16:creationId xmlns:a16="http://schemas.microsoft.com/office/drawing/2014/main" id="{AD8E3F7C-ACEB-4625-9F0B-9965A5835B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1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97F96-1ABF-4DC6-A0FB-A39B908C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KENNEY</a:t>
            </a:r>
            <a:r>
              <a:rPr lang="ko-KR" altLang="en-US" dirty="0"/>
              <a:t> </a:t>
            </a:r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DBADD-A6CD-4302-B3A8-628501C2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https://www.kenney.nl/assets?q=2d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171C5-0E5C-41E2-80A4-520A719C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02" y="2950066"/>
            <a:ext cx="5349753" cy="35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맵 아트스타일</vt:lpstr>
      <vt:lpstr>조건</vt:lpstr>
      <vt:lpstr>단색 도형</vt:lpstr>
      <vt:lpstr>낙서</vt:lpstr>
      <vt:lpstr>사진 사용</vt:lpstr>
      <vt:lpstr>타일맵</vt:lpstr>
      <vt:lpstr>KENNEY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맵 아트스타일</dc:title>
  <dc:creator>장준혁</dc:creator>
  <cp:lastModifiedBy>장준혁</cp:lastModifiedBy>
  <cp:revision>1</cp:revision>
  <dcterms:created xsi:type="dcterms:W3CDTF">2021-06-20T01:23:29Z</dcterms:created>
  <dcterms:modified xsi:type="dcterms:W3CDTF">2021-06-20T01:38:42Z</dcterms:modified>
</cp:coreProperties>
</file>