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329" r:id="rId2"/>
    <p:sldId id="1334" r:id="rId3"/>
    <p:sldId id="1332" r:id="rId4"/>
    <p:sldId id="1336" r:id="rId5"/>
    <p:sldId id="1331" r:id="rId6"/>
    <p:sldId id="133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EEEEE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12" autoAdjust="0"/>
    <p:restoredTop sz="85245" autoAdjust="0"/>
  </p:normalViewPr>
  <p:slideViewPr>
    <p:cSldViewPr snapToGrid="0">
      <p:cViewPr varScale="1">
        <p:scale>
          <a:sx n="96" d="100"/>
          <a:sy n="96" d="100"/>
        </p:scale>
        <p:origin x="651" y="48"/>
      </p:cViewPr>
      <p:guideLst>
        <p:guide orient="horz" pos="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</a:rPr>
              <a:t>dataframe</a:t>
            </a:r>
            <a:br>
              <a:rPr lang="en-US" altLang="ko-KR" sz="5400" dirty="0">
                <a:solidFill>
                  <a:schemeClr val="bg1"/>
                </a:solidFill>
              </a:rPr>
            </a:br>
            <a:r>
              <a:rPr lang="en-US" altLang="ko-KR" sz="5400" dirty="0" err="1">
                <a:solidFill>
                  <a:schemeClr val="bg1"/>
                </a:solidFill>
              </a:rPr>
              <a:t>groupby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3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8592"/>
          <a:stretch/>
        </p:blipFill>
        <p:spPr>
          <a:xfrm>
            <a:off x="3596244" y="0"/>
            <a:ext cx="4807527" cy="6549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9" y="377372"/>
            <a:ext cx="192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pandas_data3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33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8" y="990742"/>
            <a:ext cx="6299625" cy="17969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3" y="4572812"/>
            <a:ext cx="6335260" cy="106852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8385" y="99761"/>
            <a:ext cx="1211916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</a:rPr>
              <a:t>groupby</a:t>
            </a:r>
            <a:r>
              <a:rPr lang="en-US" altLang="ko-KR" sz="2800" dirty="0">
                <a:solidFill>
                  <a:schemeClr val="bg1"/>
                </a:solidFill>
              </a:rPr>
              <a:t> and select a column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53360" y="4644390"/>
            <a:ext cx="3846755" cy="37465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952" y="4274461"/>
            <a:ext cx="1845336" cy="252095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4" name="오른쪽 화살표 13"/>
          <p:cNvSpPr/>
          <p:nvPr/>
        </p:nvSpPr>
        <p:spPr>
          <a:xfrm rot="21210477">
            <a:off x="6715596" y="4746668"/>
            <a:ext cx="1220782" cy="3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DE77E0-35D1-81C3-3581-CD6DD6ABA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14" y="2768721"/>
            <a:ext cx="6271906" cy="254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60235B-ADFA-A067-0C68-95B45C3F26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439" y="2475956"/>
            <a:ext cx="1086002" cy="2927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86197" y="2778967"/>
            <a:ext cx="1353068" cy="27940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955036">
            <a:off x="2576646" y="3611331"/>
            <a:ext cx="5405804" cy="308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480BE2-F53F-3B15-6CAE-15A950F1C5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676" y="707888"/>
            <a:ext cx="2968884" cy="3505341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7" name="오른쪽 화살표 8">
            <a:extLst>
              <a:ext uri="{FF2B5EF4-FFF2-40B4-BE49-F238E27FC236}">
                <a16:creationId xmlns:a16="http://schemas.microsoft.com/office/drawing/2014/main" id="{A6D47768-9B0D-9423-8B0C-67B56E7BD5C4}"/>
              </a:ext>
            </a:extLst>
          </p:cNvPr>
          <p:cNvSpPr/>
          <p:nvPr/>
        </p:nvSpPr>
        <p:spPr>
          <a:xfrm>
            <a:off x="1578910" y="2511777"/>
            <a:ext cx="6065295" cy="25454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892E29-F2B0-9235-D539-4F63793DBF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615" y="1064194"/>
            <a:ext cx="6897046" cy="3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3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80CB0-0BD8-7512-BABA-27B257230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0CD796-FCCD-C614-5CF4-30469DA75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273"/>
          <a:stretch/>
        </p:blipFill>
        <p:spPr>
          <a:xfrm>
            <a:off x="862785" y="948882"/>
            <a:ext cx="6067469" cy="1786580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676D5CB-8166-D7C7-962F-9C59ED853B41}"/>
              </a:ext>
            </a:extLst>
          </p:cNvPr>
          <p:cNvSpPr/>
          <p:nvPr/>
        </p:nvSpPr>
        <p:spPr>
          <a:xfrm>
            <a:off x="28385" y="99761"/>
            <a:ext cx="750906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</a:rPr>
              <a:t>groupby</a:t>
            </a:r>
            <a:r>
              <a:rPr lang="en-US" altLang="ko-KR" sz="2800" dirty="0">
                <a:solidFill>
                  <a:schemeClr val="bg1"/>
                </a:solidFill>
              </a:rPr>
              <a:t> and operation function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550E96-E188-10E2-D7CF-99B02EDC75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940"/>
          <a:stretch/>
        </p:blipFill>
        <p:spPr>
          <a:xfrm>
            <a:off x="8337538" y="178093"/>
            <a:ext cx="3594451" cy="53387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00705-F521-3911-02B4-E7E2CA489480}"/>
              </a:ext>
            </a:extLst>
          </p:cNvPr>
          <p:cNvSpPr txBox="1"/>
          <p:nvPr/>
        </p:nvSpPr>
        <p:spPr>
          <a:xfrm>
            <a:off x="862785" y="2847487"/>
            <a:ext cx="436369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d1.groupby(‘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gender</a:t>
            </a:r>
            <a:r>
              <a:rPr lang="en-US" altLang="ko-KR" dirty="0">
                <a:latin typeface="Consolas" panose="020B0609020204030204" pitchFamily="49" charset="0"/>
              </a:rPr>
              <a:t>’)[‘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mid</a:t>
            </a:r>
            <a:r>
              <a:rPr lang="en-US" altLang="ko-KR" dirty="0">
                <a:latin typeface="Consolas" panose="020B0609020204030204" pitchFamily="49" charset="0"/>
              </a:rPr>
              <a:t>’].sum()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8B29C5F-31AD-8F65-9996-ADF21ABE741A}"/>
              </a:ext>
            </a:extLst>
          </p:cNvPr>
          <p:cNvCxnSpPr>
            <a:cxnSpLocks/>
            <a:stCxn id="2" idx="2"/>
            <a:endCxn id="8" idx="1"/>
          </p:cNvCxnSpPr>
          <p:nvPr/>
        </p:nvCxnSpPr>
        <p:spPr>
          <a:xfrm rot="16200000" flipH="1">
            <a:off x="4800134" y="1461317"/>
            <a:ext cx="1781902" cy="52929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BF29F-6CEB-4E68-E8D0-B9F795636CDA}"/>
              </a:ext>
            </a:extLst>
          </p:cNvPr>
          <p:cNvSpPr/>
          <p:nvPr/>
        </p:nvSpPr>
        <p:spPr>
          <a:xfrm>
            <a:off x="8337538" y="4480560"/>
            <a:ext cx="3702062" cy="10363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3">
            <a:extLst>
              <a:ext uri="{FF2B5EF4-FFF2-40B4-BE49-F238E27FC236}">
                <a16:creationId xmlns:a16="http://schemas.microsoft.com/office/drawing/2014/main" id="{3FC15E7C-1C87-63FF-B685-3D73556D3744}"/>
              </a:ext>
            </a:extLst>
          </p:cNvPr>
          <p:cNvSpPr/>
          <p:nvPr/>
        </p:nvSpPr>
        <p:spPr>
          <a:xfrm>
            <a:off x="6096000" y="1755023"/>
            <a:ext cx="2012978" cy="3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124EBA-3447-79F0-9A1D-04DDBA08A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32" y="1000403"/>
            <a:ext cx="6897046" cy="3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1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9" y="1090606"/>
            <a:ext cx="5676942" cy="16287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585" y="235293"/>
            <a:ext cx="3055533" cy="6420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28385" y="99761"/>
            <a:ext cx="80996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</a:rPr>
              <a:t>groupby</a:t>
            </a:r>
            <a:r>
              <a:rPr lang="en-US" altLang="ko-KR" sz="2800" dirty="0">
                <a:solidFill>
                  <a:schemeClr val="bg1"/>
                </a:solidFill>
              </a:rPr>
              <a:t> with two columns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75278" y="1854200"/>
            <a:ext cx="3658771" cy="337744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1A192E-A03D-8308-4BE5-EA75869CC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80" y="1138301"/>
            <a:ext cx="6897046" cy="3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6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8386" y="99761"/>
            <a:ext cx="8904008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</a:rPr>
              <a:t>groupby</a:t>
            </a:r>
            <a:r>
              <a:rPr lang="en-US" altLang="ko-KR" sz="2800" dirty="0">
                <a:solidFill>
                  <a:schemeClr val="bg1"/>
                </a:solidFill>
              </a:rPr>
              <a:t> and operation function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366" y="99761"/>
            <a:ext cx="2422554" cy="4881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96" y="1098544"/>
            <a:ext cx="7283830" cy="18986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3D8F1E-C0C8-BD56-DC57-7E83E06A3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366" y="5151251"/>
            <a:ext cx="2722232" cy="1473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70AF58-C650-ECB6-9E60-258CC0E1F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02" y="5563794"/>
            <a:ext cx="6538369" cy="391324"/>
          </a:xfrm>
          <a:prstGeom prst="rect">
            <a:avLst/>
          </a:prstGeom>
        </p:spPr>
      </p:pic>
      <p:sp>
        <p:nvSpPr>
          <p:cNvPr id="9" name="오른쪽 화살표 8">
            <a:extLst>
              <a:ext uri="{FF2B5EF4-FFF2-40B4-BE49-F238E27FC236}">
                <a16:creationId xmlns:a16="http://schemas.microsoft.com/office/drawing/2014/main" id="{4C0133EF-4CF7-BB77-E440-E6E335CC65A3}"/>
              </a:ext>
            </a:extLst>
          </p:cNvPr>
          <p:cNvSpPr/>
          <p:nvPr/>
        </p:nvSpPr>
        <p:spPr>
          <a:xfrm>
            <a:off x="7365582" y="2365090"/>
            <a:ext cx="1576652" cy="55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8">
            <a:extLst>
              <a:ext uri="{FF2B5EF4-FFF2-40B4-BE49-F238E27FC236}">
                <a16:creationId xmlns:a16="http://schemas.microsoft.com/office/drawing/2014/main" id="{AD4AE624-5A60-F7D3-453D-D74BDDE0FA09}"/>
              </a:ext>
            </a:extLst>
          </p:cNvPr>
          <p:cNvSpPr/>
          <p:nvPr/>
        </p:nvSpPr>
        <p:spPr>
          <a:xfrm>
            <a:off x="7320690" y="5483231"/>
            <a:ext cx="1576652" cy="55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D0B216-C1CE-519C-11DE-02D355464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680" y="1138301"/>
            <a:ext cx="6897046" cy="3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10852</TotalTime>
  <Words>34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Consolas</vt:lpstr>
      <vt:lpstr>Wingdings</vt:lpstr>
      <vt:lpstr>Office 테마</vt:lpstr>
      <vt:lpstr>dataframe groupby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JungJinmyung</cp:lastModifiedBy>
  <cp:revision>1313</cp:revision>
  <dcterms:created xsi:type="dcterms:W3CDTF">2017-09-01T05:40:26Z</dcterms:created>
  <dcterms:modified xsi:type="dcterms:W3CDTF">2025-03-31T04:56:12Z</dcterms:modified>
</cp:coreProperties>
</file>