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5" r:id="rId6"/>
    <p:sldId id="281" r:id="rId7"/>
    <p:sldId id="266" r:id="rId8"/>
    <p:sldId id="282" r:id="rId9"/>
    <p:sldId id="270" r:id="rId10"/>
    <p:sldId id="283" r:id="rId11"/>
    <p:sldId id="276" r:id="rId12"/>
    <p:sldId id="284" r:id="rId13"/>
  </p:sldIdLst>
  <p:sldSz cx="9001125" cy="5040313"/>
  <p:notesSz cx="6858000" cy="9144000"/>
  <p:custDataLst>
    <p:tags r:id="rId15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DCB"/>
    <a:srgbClr val="C1CB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7" autoAdjust="0"/>
  </p:normalViewPr>
  <p:slideViewPr>
    <p:cSldViewPr>
      <p:cViewPr varScale="1">
        <p:scale>
          <a:sx n="145" d="100"/>
          <a:sy n="145" d="100"/>
        </p:scale>
        <p:origin x="690" y="144"/>
      </p:cViewPr>
      <p:guideLst>
        <p:guide orient="horz" pos="158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AB398-9F21-423B-B22B-1C9484A4DD86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36873-609B-492A-87B1-54A93CD1B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7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7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4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4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0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612130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算法与程序设计</a:t>
            </a: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312368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04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</a:p>
        </p:txBody>
      </p:sp>
    </p:spTree>
    <p:extLst>
      <p:ext uri="{BB962C8B-B14F-4D97-AF65-F5344CB8AC3E}">
        <p14:creationId xmlns:p14="http://schemas.microsoft.com/office/powerpoint/2010/main" val="13676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4"/>
          <p:cNvSpPr txBox="1"/>
          <p:nvPr/>
        </p:nvSpPr>
        <p:spPr>
          <a:xfrm>
            <a:off x="36066" y="154925"/>
            <a:ext cx="267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-684014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感谢您的观看</a:t>
            </a:r>
            <a:endParaRPr lang="zh-CN" altLang="en-US" sz="3600" b="1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456384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68425">
            <a:off x="1254706" y="-777576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1476226" y="1007988"/>
            <a:ext cx="569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2" name="椭圆 1"/>
          <p:cNvSpPr/>
          <p:nvPr/>
        </p:nvSpPr>
        <p:spPr>
          <a:xfrm>
            <a:off x="1188194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01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3902766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02</a:t>
            </a:r>
            <a:endParaRPr lang="zh-CN" altLang="en-US" sz="2800" dirty="0"/>
          </a:p>
        </p:txBody>
      </p:sp>
      <p:sp>
        <p:nvSpPr>
          <p:cNvPr id="7" name="文本框 24"/>
          <p:cNvSpPr txBox="1"/>
          <p:nvPr/>
        </p:nvSpPr>
        <p:spPr>
          <a:xfrm>
            <a:off x="-1260078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sp>
        <p:nvSpPr>
          <p:cNvPr id="8" name="椭圆 7"/>
          <p:cNvSpPr/>
          <p:nvPr/>
        </p:nvSpPr>
        <p:spPr>
          <a:xfrm>
            <a:off x="6754782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10" name="文本框 24"/>
          <p:cNvSpPr txBox="1"/>
          <p:nvPr/>
        </p:nvSpPr>
        <p:spPr>
          <a:xfrm>
            <a:off x="1476226" y="326288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  <p:sp>
        <p:nvSpPr>
          <p:cNvPr id="11" name="文本框 24"/>
          <p:cNvSpPr txBox="1"/>
          <p:nvPr/>
        </p:nvSpPr>
        <p:spPr>
          <a:xfrm>
            <a:off x="4318293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/>
      <p:bldP spid="8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01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1C5B8AA-C50E-7FE2-C153-3F84E0DC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9" y="633943"/>
            <a:ext cx="3891293" cy="375841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C9ECCE6-934A-5BE1-EB20-654AC0F53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41" y="1098795"/>
            <a:ext cx="4073227" cy="32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EF751-2AEF-448B-1BD2-5CED9A24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9" y="679135"/>
            <a:ext cx="2088232" cy="38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02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693879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3187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95DDC6D-0058-0DA6-21C2-4444E1795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89749"/>
              </p:ext>
            </p:extLst>
          </p:nvPr>
        </p:nvGraphicFramePr>
        <p:xfrm>
          <a:off x="243974" y="900420"/>
          <a:ext cx="1456392" cy="93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561240" imgH="362160" progId="Package">
                  <p:embed/>
                </p:oleObj>
              </mc:Choice>
              <mc:Fallback>
                <p:oleObj name="包装程序外壳对象" showAsIcon="1" r:id="rId4" imgW="561240" imgH="36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974" y="900420"/>
                        <a:ext cx="1456392" cy="938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03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20849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"/>
</p:tagLst>
</file>

<file path=ppt/theme/theme1.xml><?xml version="1.0" encoding="utf-8"?>
<a:theme xmlns:a="http://schemas.openxmlformats.org/drawingml/2006/main" name="PPTe吧 | PPT爱好者之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</Words>
  <Application>Microsoft Office PowerPoint</Application>
  <PresentationFormat>自定义</PresentationFormat>
  <Paragraphs>34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PPTe吧 | PPT爱好者之家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Q2x1YXJXMW5k 5p20</dc:creator>
  <cp:lastModifiedBy>5p20 Q2x1YXJXMW5k</cp:lastModifiedBy>
  <cp:revision>8</cp:revision>
  <dcterms:modified xsi:type="dcterms:W3CDTF">2022-11-21T11:47:58Z</dcterms:modified>
</cp:coreProperties>
</file>