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8" r:id="rId4"/>
    <p:sldId id="276" r:id="rId5"/>
    <p:sldId id="271" r:id="rId6"/>
    <p:sldId id="275" r:id="rId7"/>
    <p:sldId id="272" r:id="rId8"/>
    <p:sldId id="286" r:id="rId9"/>
    <p:sldId id="294" r:id="rId10"/>
    <p:sldId id="274" r:id="rId11"/>
    <p:sldId id="293" r:id="rId12"/>
    <p:sldId id="277" r:id="rId13"/>
    <p:sldId id="26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55E"/>
    <a:srgbClr val="1E3453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126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-2"/>
            <a:ext cx="12192000" cy="68677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0" y="140970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7"/>
          <p:cNvSpPr/>
          <p:nvPr userDrawn="1"/>
        </p:nvSpPr>
        <p:spPr bwMode="auto">
          <a:xfrm>
            <a:off x="0" y="2759946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099" y="3136497"/>
            <a:ext cx="10845800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099" y="2232152"/>
            <a:ext cx="10845800" cy="88747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不完整圆 2"/>
          <p:cNvSpPr/>
          <p:nvPr userDrawn="1"/>
        </p:nvSpPr>
        <p:spPr>
          <a:xfrm rot="10800000">
            <a:off x="9700986" y="6154763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弧形 13"/>
          <p:cNvSpPr/>
          <p:nvPr userDrawn="1"/>
        </p:nvSpPr>
        <p:spPr>
          <a:xfrm rot="16200000">
            <a:off x="9287328" y="5742214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222162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534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546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reeform 11"/>
          <p:cNvSpPr/>
          <p:nvPr userDrawn="1"/>
        </p:nvSpPr>
        <p:spPr bwMode="auto">
          <a:xfrm rot="10800000">
            <a:off x="-30162" y="4623077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7"/>
          <p:cNvSpPr/>
          <p:nvPr userDrawn="1"/>
        </p:nvSpPr>
        <p:spPr bwMode="auto">
          <a:xfrm rot="10800000">
            <a:off x="6126162" y="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7"/>
          <p:cNvSpPr/>
          <p:nvPr userDrawn="1"/>
        </p:nvSpPr>
        <p:spPr bwMode="auto">
          <a:xfrm rot="10800000">
            <a:off x="7626577" y="0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1"/>
          <p:cNvSpPr/>
          <p:nvPr userDrawn="1"/>
        </p:nvSpPr>
        <p:spPr bwMode="auto">
          <a:xfrm rot="10800000">
            <a:off x="-30162" y="4891087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星形: 四角 2"/>
          <p:cNvSpPr/>
          <p:nvPr userDrawn="1"/>
        </p:nvSpPr>
        <p:spPr>
          <a:xfrm>
            <a:off x="675698" y="702371"/>
            <a:ext cx="626594" cy="626594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-1" y="724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837"/>
            <a:ext cx="12192000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/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0" y="1409700"/>
            <a:ext cx="6065838" cy="5450882"/>
            <a:chOff x="0" y="1409700"/>
            <a:chExt cx="6065838" cy="5450882"/>
          </a:xfrm>
        </p:grpSpPr>
        <p:sp>
          <p:nvSpPr>
            <p:cNvPr id="8" name="Freeform 7"/>
            <p:cNvSpPr/>
            <p:nvPr userDrawn="1"/>
          </p:nvSpPr>
          <p:spPr bwMode="auto">
            <a:xfrm>
              <a:off x="0" y="1409700"/>
              <a:ext cx="6065838" cy="5448300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0" y="2759946"/>
              <a:ext cx="4565423" cy="4100636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1E34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Freeform 11"/>
          <p:cNvSpPr/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不完整圆 10"/>
          <p:cNvSpPr/>
          <p:nvPr userDrawn="1"/>
        </p:nvSpPr>
        <p:spPr>
          <a:xfrm>
            <a:off x="1170215" y="-718230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弧形 11"/>
          <p:cNvSpPr/>
          <p:nvPr userDrawn="1"/>
        </p:nvSpPr>
        <p:spPr>
          <a:xfrm rot="5400000">
            <a:off x="756557" y="-1119893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35461" y="2143121"/>
            <a:ext cx="5930898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35461" y="4449357"/>
            <a:ext cx="59308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235463" y="4153086"/>
            <a:ext cx="593089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2B99-F5F5-4376-A1BC-32CC2B82833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D23C-01F9-407A-9F67-82D16EBD0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2B99-F5F5-4376-A1BC-32CC2B82833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D23C-01F9-407A-9F67-82D16EBD0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eltaHao/Lost-Found-Platform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7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b="1" i="1" dirty="0"/>
              <a:t>LOST&amp;FOUND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失物招领系统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89258" y="2102939"/>
            <a:ext cx="5419185" cy="895350"/>
          </a:xfrm>
        </p:spPr>
        <p:txBody>
          <a:bodyPr/>
          <a:lstStyle/>
          <a:p>
            <a:r>
              <a:rPr lang="zh-CN" altLang="en-US" sz="3200" dirty="0"/>
              <a:t>技术博客</a:t>
            </a:r>
            <a:r>
              <a:rPr lang="en-US" altLang="zh-CN" sz="3200" dirty="0"/>
              <a:t>/</a:t>
            </a:r>
            <a:r>
              <a:rPr lang="zh-CN" altLang="en-US" sz="3200" dirty="0"/>
              <a:t>需求文档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 116"/>
          <p:cNvSpPr txBox="1"/>
          <p:nvPr/>
        </p:nvSpPr>
        <p:spPr>
          <a:xfrm>
            <a:off x="659099" y="397356"/>
            <a:ext cx="33688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lt"/>
              </a:rPr>
              <a:t>更新内容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6955" y="1478280"/>
            <a:ext cx="98475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更新了完整的原型系统，包含了项目中会出现的所有页面，且可以实现页面间的跳转。</a:t>
            </a:r>
          </a:p>
          <a:p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更新了首页，设计风格确定。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 </a:t>
            </a:r>
            <a:r>
              <a:rPr lang="zh-CN" altLang="en-US" sz="2400"/>
              <a:t>新增了项目日志，详细记录每次改动。</a:t>
            </a:r>
          </a:p>
        </p:txBody>
      </p:sp>
      <p:pic>
        <p:nvPicPr>
          <p:cNvPr id="3" name="图片 2" descr="TA@YCEDAW8}IY$P%4{YM2_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5" y="3512185"/>
            <a:ext cx="10058400" cy="910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D23C-01F9-407A-9F67-82D16EBD02D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1348" y="542613"/>
            <a:ext cx="67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技术博客：</a:t>
            </a:r>
            <a:r>
              <a:rPr lang="en-US" altLang="zh-CN" dirty="0">
                <a:hlinkClick r:id="rId2"/>
              </a:rPr>
              <a:t>https://github.com/DeltaHao/Lost-Found-Platform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219200"/>
            <a:ext cx="7064679" cy="31255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05" y="1904045"/>
            <a:ext cx="7064679" cy="3385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899" y="2487984"/>
            <a:ext cx="6356411" cy="39588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Watching!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zh-CN" sz="3600" b="0" dirty="0">
                    <a:latin typeface="+mn-lt"/>
                    <a:ea typeface="+mn-ea"/>
                    <a:sym typeface="+mn-lt"/>
                  </a:rPr>
                  <a:t>用例图</a:t>
                </a:r>
                <a:endParaRPr lang="en-US" altLang="zh-CN" sz="36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3600" b="0" dirty="0">
                    <a:latin typeface="+mn-lt"/>
                    <a:ea typeface="+mn-ea"/>
                    <a:sym typeface="+mn-lt"/>
                  </a:rPr>
                  <a:t>静态</a:t>
                </a:r>
                <a:r>
                  <a:rPr lang="en-US" altLang="zh-CN" sz="3600" b="0" dirty="0">
                    <a:latin typeface="+mn-lt"/>
                    <a:ea typeface="+mn-ea"/>
                    <a:sym typeface="+mn-lt"/>
                  </a:rPr>
                  <a:t>UML</a:t>
                </a:r>
                <a:r>
                  <a:rPr lang="zh-CN" altLang="en-US" sz="3600" b="0" dirty="0">
                    <a:latin typeface="+mn-lt"/>
                    <a:ea typeface="+mn-ea"/>
                    <a:sym typeface="+mn-lt"/>
                  </a:rPr>
                  <a:t>图</a:t>
                </a:r>
                <a:endParaRPr lang="en-US" altLang="zh-CN" sz="36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3600" b="0" dirty="0">
                    <a:latin typeface="+mn-lt"/>
                    <a:ea typeface="+mn-ea"/>
                    <a:sym typeface="+mn-lt"/>
                  </a:rPr>
                  <a:t>动态</a:t>
                </a:r>
                <a:r>
                  <a:rPr lang="en-US" altLang="zh-CN" sz="3600" b="0" dirty="0">
                    <a:latin typeface="+mn-lt"/>
                    <a:ea typeface="+mn-ea"/>
                    <a:sym typeface="+mn-lt"/>
                  </a:rPr>
                  <a:t>UML</a:t>
                </a:r>
                <a:r>
                  <a:rPr lang="zh-CN" altLang="en-US" sz="3600" b="0" dirty="0">
                    <a:latin typeface="+mn-lt"/>
                    <a:ea typeface="+mn-ea"/>
                    <a:sym typeface="+mn-lt"/>
                  </a:rPr>
                  <a:t>图</a:t>
                </a:r>
                <a:endParaRPr lang="en-US" altLang="zh-CN" sz="36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3600" b="0" dirty="0">
                    <a:latin typeface="+mn-lt"/>
                    <a:ea typeface="+mn-ea"/>
                    <a:sym typeface="+mn-lt"/>
                  </a:rPr>
                  <a:t>技术博客</a:t>
                </a:r>
                <a:r>
                  <a:rPr lang="en-US" altLang="zh-CN" sz="3600" b="0" dirty="0">
                    <a:latin typeface="+mn-lt"/>
                    <a:ea typeface="+mn-ea"/>
                    <a:sym typeface="+mn-lt"/>
                  </a:rPr>
                  <a:t>/</a:t>
                </a:r>
                <a:r>
                  <a:rPr lang="zh-CN" altLang="en-US" sz="3600" b="0" dirty="0">
                    <a:latin typeface="+mn-lt"/>
                    <a:ea typeface="+mn-ea"/>
                    <a:sym typeface="+mn-lt"/>
                  </a:rPr>
                  <a:t>需求文档</a:t>
                </a: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03195" y="2230120"/>
            <a:ext cx="1859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4400" dirty="0">
                <a:sym typeface="+mn-lt"/>
              </a:rPr>
              <a:t>用例图</a:t>
            </a:r>
            <a:endParaRPr lang="zh-CN" altLang="zh-CN" sz="4400" b="0" dirty="0"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D23C-01F9-407A-9F67-82D16EBD02D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0006" y="379490"/>
            <a:ext cx="31515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ym typeface="+mn-lt"/>
              </a:rPr>
              <a:t>用例图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" y="1156335"/>
            <a:ext cx="11544300" cy="5440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609273" y="2102939"/>
            <a:ext cx="5419185" cy="895350"/>
          </a:xfrm>
        </p:spPr>
        <p:txBody>
          <a:bodyPr/>
          <a:lstStyle/>
          <a:p>
            <a:r>
              <a:rPr lang="zh-CN" altLang="en-US" sz="3600" b="0" dirty="0">
                <a:latin typeface="+mn-lt"/>
                <a:ea typeface="+mn-ea"/>
                <a:sym typeface="+mn-lt"/>
              </a:rPr>
              <a:t>静态</a:t>
            </a:r>
            <a:r>
              <a:rPr lang="en-US" altLang="zh-CN" sz="3600" b="0" dirty="0">
                <a:latin typeface="+mn-lt"/>
                <a:ea typeface="+mn-ea"/>
                <a:sym typeface="+mn-lt"/>
              </a:rPr>
              <a:t>UML</a:t>
            </a:r>
            <a:r>
              <a:rPr lang="zh-CN" altLang="en-US" sz="3600" b="0" dirty="0">
                <a:latin typeface="+mn-lt"/>
                <a:ea typeface="+mn-ea"/>
                <a:sym typeface="+mn-lt"/>
              </a:rPr>
              <a:t>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/>
          <p:nvPr/>
        </p:nvSpPr>
        <p:spPr>
          <a:xfrm>
            <a:off x="702051" y="329325"/>
            <a:ext cx="31515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+mn-lt"/>
              </a:rPr>
              <a:t>静态</a:t>
            </a:r>
            <a:r>
              <a:rPr lang="en-US" altLang="zh-CN" sz="2800" dirty="0">
                <a:sym typeface="+mn-lt"/>
              </a:rPr>
              <a:t>UML</a:t>
            </a:r>
            <a:r>
              <a:rPr lang="zh-CN" altLang="en-US" sz="2800" dirty="0">
                <a:sym typeface="+mn-lt"/>
              </a:rPr>
              <a:t>图</a:t>
            </a:r>
            <a:endParaRPr lang="zh-CN" altLang="en-US" sz="2800" dirty="0"/>
          </a:p>
        </p:txBody>
      </p:sp>
      <p:pic>
        <p:nvPicPr>
          <p:cNvPr id="2" name="图片 1" descr="静态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05" y="1166495"/>
            <a:ext cx="781431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29263" y="2102939"/>
            <a:ext cx="5419185" cy="895350"/>
          </a:xfrm>
        </p:spPr>
        <p:txBody>
          <a:bodyPr/>
          <a:lstStyle/>
          <a:p>
            <a:r>
              <a:rPr lang="zh-CN" altLang="en-US" sz="4000" b="0" dirty="0">
                <a:latin typeface="+mn-lt"/>
                <a:ea typeface="+mn-ea"/>
                <a:sym typeface="+mn-lt"/>
              </a:rPr>
              <a:t>动态</a:t>
            </a:r>
            <a:r>
              <a:rPr lang="en-US" altLang="zh-CN" sz="4000" b="0" dirty="0">
                <a:latin typeface="+mn-lt"/>
                <a:ea typeface="+mn-ea"/>
                <a:sym typeface="+mn-lt"/>
              </a:rPr>
              <a:t>UML</a:t>
            </a:r>
            <a:r>
              <a:rPr lang="zh-CN" altLang="en-US" sz="4000" b="0" dirty="0">
                <a:latin typeface="+mn-lt"/>
                <a:ea typeface="+mn-ea"/>
                <a:sym typeface="+mn-lt"/>
              </a:rPr>
              <a:t>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 116"/>
          <p:cNvSpPr txBox="1"/>
          <p:nvPr/>
        </p:nvSpPr>
        <p:spPr>
          <a:xfrm>
            <a:off x="659099" y="397356"/>
            <a:ext cx="33688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lt"/>
              </a:rPr>
              <a:t>动态</a:t>
            </a:r>
            <a:r>
              <a:rPr lang="en-US" altLang="zh-CN" sz="2400" dirty="0">
                <a:sym typeface="+mn-lt"/>
              </a:rPr>
              <a:t>UML</a:t>
            </a:r>
            <a:r>
              <a:rPr lang="zh-CN" altLang="en-US" sz="2400" dirty="0">
                <a:sym typeface="+mn-lt"/>
              </a:rPr>
              <a:t>图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A380D6-C95A-4047-A496-2BA8EAFF6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00" y="1027651"/>
            <a:ext cx="3921290" cy="56305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DD66FE-5E88-4791-B340-7A9473F7F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81" y="857731"/>
            <a:ext cx="4257239" cy="56471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4ECA03-2CE9-48E5-BBC4-CCEFE9FF497D}"/>
              </a:ext>
            </a:extLst>
          </p:cNvPr>
          <p:cNvSpPr txBox="1"/>
          <p:nvPr/>
        </p:nvSpPr>
        <p:spPr>
          <a:xfrm>
            <a:off x="605134" y="2852258"/>
            <a:ext cx="122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交互图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3D64BB-C498-4964-ADEE-A5B6F2D85757}"/>
              </a:ext>
            </a:extLst>
          </p:cNvPr>
          <p:cNvSpPr txBox="1"/>
          <p:nvPr/>
        </p:nvSpPr>
        <p:spPr>
          <a:xfrm>
            <a:off x="6614156" y="2920768"/>
            <a:ext cx="122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活动图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 116"/>
          <p:cNvSpPr txBox="1"/>
          <p:nvPr/>
        </p:nvSpPr>
        <p:spPr>
          <a:xfrm>
            <a:off x="659099" y="397356"/>
            <a:ext cx="33688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lt"/>
              </a:rPr>
              <a:t>动态</a:t>
            </a:r>
            <a:r>
              <a:rPr lang="en-US" altLang="zh-CN" sz="2400" dirty="0">
                <a:sym typeface="+mn-lt"/>
              </a:rPr>
              <a:t>UML</a:t>
            </a:r>
            <a:r>
              <a:rPr lang="zh-CN" altLang="en-US" sz="2400" dirty="0">
                <a:sym typeface="+mn-lt"/>
              </a:rPr>
              <a:t>图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8B8B8D-4050-40F6-B4E9-7FBC0F76E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05" y="932716"/>
            <a:ext cx="8816240" cy="49925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98282E-51BF-4DFE-9936-3571FDB6AD0D}"/>
              </a:ext>
            </a:extLst>
          </p:cNvPr>
          <p:cNvSpPr txBox="1"/>
          <p:nvPr/>
        </p:nvSpPr>
        <p:spPr>
          <a:xfrm>
            <a:off x="2091655" y="4228051"/>
            <a:ext cx="107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状态图</a:t>
            </a:r>
          </a:p>
        </p:txBody>
      </p:sp>
    </p:spTree>
    <p:extLst>
      <p:ext uri="{BB962C8B-B14F-4D97-AF65-F5344CB8AC3E}">
        <p14:creationId xmlns:p14="http://schemas.microsoft.com/office/powerpoint/2010/main" val="3672752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d053e5f3-af92-419a-9b88-7bec2d2525f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D3453"/>
      </a:accent1>
      <a:accent2>
        <a:srgbClr val="5FCFBF"/>
      </a:accent2>
      <a:accent3>
        <a:srgbClr val="B1B1B1"/>
      </a:accent3>
      <a:accent4>
        <a:srgbClr val="9D9D9D"/>
      </a:accent4>
      <a:accent5>
        <a:srgbClr val="727272"/>
      </a:accent5>
      <a:accent6>
        <a:srgbClr val="61616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</TotalTime>
  <Words>129</Words>
  <Application>Microsoft Office PowerPoint</Application>
  <PresentationFormat>宽屏</PresentationFormat>
  <Paragraphs>37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Impact</vt:lpstr>
      <vt:lpstr>主题5</vt:lpstr>
      <vt:lpstr>think-cell Slide</vt:lpstr>
      <vt:lpstr>失物招领系统</vt:lpstr>
      <vt:lpstr>PowerPoint 演示文稿</vt:lpstr>
      <vt:lpstr>PowerPoint 演示文稿</vt:lpstr>
      <vt:lpstr>PowerPoint 演示文稿</vt:lpstr>
      <vt:lpstr>静态UML图</vt:lpstr>
      <vt:lpstr>PowerPoint 演示文稿</vt:lpstr>
      <vt:lpstr>动态UML图</vt:lpstr>
      <vt:lpstr>PowerPoint 演示文稿</vt:lpstr>
      <vt:lpstr>PowerPoint 演示文稿</vt:lpstr>
      <vt:lpstr>技术博客/需求文档</vt:lpstr>
      <vt:lpstr>PowerPoint 演示文稿</vt:lpstr>
      <vt:lpstr>PowerPoint 演示文稿</vt:lpstr>
      <vt:lpstr>Thanks for Watching!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1193610721@qq.com</cp:lastModifiedBy>
  <cp:revision>8</cp:revision>
  <cp:lastPrinted>2018-08-20T16:00:00Z</cp:lastPrinted>
  <dcterms:created xsi:type="dcterms:W3CDTF">2018-08-20T16:00:00Z</dcterms:created>
  <dcterms:modified xsi:type="dcterms:W3CDTF">2019-06-03T13:57:43Z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2052-11.1.0.8597</vt:lpwstr>
  </property>
</Properties>
</file>