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72" r:id="rId7"/>
    <p:sldId id="267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5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C9134B-68AB-46F4-847D-A48220D087C1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C6C499-BD17-4008-80F2-528C9F831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更纱黑体 SC Semibold" panose="02000703000000020004" pitchFamily="2" charset="-122"/>
                <a:ea typeface="更纱黑体 SC Semibold" panose="02000703000000020004" pitchFamily="2" charset="-122"/>
                <a:cs typeface="更纱黑体 SC Semibold" panose="02000703000000020004" pitchFamily="2" charset="-122"/>
              </a:rPr>
              <a:t>失物招领系统</a:t>
            </a:r>
            <a:r>
              <a:rPr lang="en-US" altLang="zh-CN" dirty="0">
                <a:latin typeface="更纱黑体 SC Semibold" panose="02000703000000020004" pitchFamily="2" charset="-122"/>
                <a:ea typeface="更纱黑体 SC Semibold" panose="02000703000000020004" pitchFamily="2" charset="-122"/>
                <a:cs typeface="更纱黑体 SC Semibold" panose="02000703000000020004" pitchFamily="2" charset="-122"/>
              </a:rPr>
              <a:t/>
            </a:r>
            <a:br>
              <a:rPr lang="en-US" altLang="zh-CN" dirty="0">
                <a:latin typeface="更纱黑体 SC Semibold" panose="02000703000000020004" pitchFamily="2" charset="-122"/>
                <a:ea typeface="更纱黑体 SC Semibold" panose="02000703000000020004" pitchFamily="2" charset="-122"/>
                <a:cs typeface="更纱黑体 SC Semibold" panose="02000703000000020004" pitchFamily="2" charset="-122"/>
              </a:rPr>
            </a:br>
            <a:r>
              <a:rPr lang="zh-CN" altLang="en-US" dirty="0">
                <a:latin typeface="更纱黑体 SC Semibold" panose="02000703000000020004" pitchFamily="2" charset="-122"/>
                <a:ea typeface="更纱黑体 SC Semibold" panose="02000703000000020004" pitchFamily="2" charset="-122"/>
                <a:cs typeface="更纱黑体 SC Semibold" panose="02000703000000020004" pitchFamily="2" charset="-122"/>
              </a:rPr>
              <a:t>第三次报告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"/>
          <a:stretch>
            <a:fillRect/>
          </a:stretch>
        </p:blipFill>
        <p:spPr>
          <a:xfrm>
            <a:off x="1001206" y="962025"/>
            <a:ext cx="7681912" cy="4933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550286" y="232209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动态交互图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注册登录状态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2120" y="261620"/>
            <a:ext cx="7973060" cy="577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99712"/>
            <a:ext cx="7205186" cy="6258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9" y="152400"/>
            <a:ext cx="8226710" cy="655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Blog&amp;Members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博客</a:t>
            </a:r>
            <a:r>
              <a:rPr lang="en-US" altLang="zh-CN" dirty="0"/>
              <a:t>&amp;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成员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6998" y="1278467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https://github.com/ClearloveBit/Lost-FoundServiceGroup10</a:t>
            </a:r>
          </a:p>
        </p:txBody>
      </p:sp>
      <p:sp>
        <p:nvSpPr>
          <p:cNvPr id="5" name="内容占位符 4"/>
          <p:cNvSpPr txBox="1"/>
          <p:nvPr/>
        </p:nvSpPr>
        <p:spPr>
          <a:xfrm>
            <a:off x="916998" y="3429000"/>
            <a:ext cx="2850715" cy="1605395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李俊章</a:t>
            </a:r>
            <a:endParaRPr lang="en-US" altLang="zh-CN" sz="2800" dirty="0"/>
          </a:p>
          <a:p>
            <a:r>
              <a:rPr lang="zh-CN" altLang="en-US" sz="2800" dirty="0"/>
              <a:t>汤茜凯</a:t>
            </a:r>
            <a:endParaRPr lang="en-US" altLang="zh-CN" sz="2800" dirty="0"/>
          </a:p>
          <a:p>
            <a:r>
              <a:rPr lang="zh-CN" altLang="en-US" sz="2800" dirty="0"/>
              <a:t>李杭禹</a:t>
            </a:r>
            <a:endParaRPr lang="en-US" altLang="zh-CN" sz="2800" dirty="0"/>
          </a:p>
          <a:p>
            <a:r>
              <a:rPr lang="zh-CN" altLang="en-US" sz="2800" dirty="0"/>
              <a:t>芦紫妍</a:t>
            </a:r>
            <a:endParaRPr lang="en-US" altLang="zh-CN" sz="2800" dirty="0"/>
          </a:p>
          <a:p>
            <a:r>
              <a:rPr lang="zh-CN" altLang="en-US" sz="2800" dirty="0"/>
              <a:t>杨宇翔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br>
              <a:rPr lang="en-US" altLang="zh-CN" dirty="0"/>
            </a:br>
            <a:r>
              <a:rPr lang="zh-CN" altLang="en-US" dirty="0"/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模型建立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38409" y="2677645"/>
            <a:ext cx="3757545" cy="228382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建立功能模型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绘制类图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绘制交互图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动态状态图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动态活动图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0" y="958215"/>
            <a:ext cx="5998845" cy="507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6" y="3105834"/>
            <a:ext cx="287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在第一次报告中，我们商讨设计了结构框架，在此基础上，我们建立了功能模型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984090" y="2286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用例图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0" y="958215"/>
            <a:ext cx="5998845" cy="507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6" y="3105834"/>
            <a:ext cx="287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在第一次报告中，我们商讨设计了结构框架，在此基础上，我们建立了功能模型</a:t>
            </a:r>
          </a:p>
        </p:txBody>
      </p:sp>
      <p:pic>
        <p:nvPicPr>
          <p:cNvPr id="3" name="图片 2" descr="地图上有字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b="12055"/>
          <a:stretch>
            <a:fillRect/>
          </a:stretch>
        </p:blipFill>
        <p:spPr>
          <a:xfrm>
            <a:off x="0" y="690383"/>
            <a:ext cx="11677650" cy="6031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984090" y="241995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用例图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r="23541"/>
          <a:stretch>
            <a:fillRect/>
          </a:stretch>
        </p:blipFill>
        <p:spPr>
          <a:xfrm>
            <a:off x="971550" y="702984"/>
            <a:ext cx="6648450" cy="54520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4875" y="2736502"/>
            <a:ext cx="269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依据用例图，抽象出类以及类间关系如左图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688815" y="249693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静态</a:t>
            </a:r>
            <a:r>
              <a:rPr lang="en-US" altLang="zh-CN" sz="3200" dirty="0">
                <a:latin typeface="+mj-ea"/>
                <a:ea typeface="+mj-ea"/>
              </a:rPr>
              <a:t>UML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矩形 1"/>
          <p:cNvSpPr/>
          <p:nvPr/>
        </p:nvSpPr>
        <p:spPr>
          <a:xfrm>
            <a:off x="4678420" y="1370143"/>
            <a:ext cx="6391270" cy="415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在本系统的建模中，更多强调对象间的动态链接关系，并刻画不同对象在系统中消息发送的先后关系，故主要采用交互图建立动态模型。根据功能模型和静态模型，建模如下</a:t>
            </a:r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站的手机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39" y="816984"/>
            <a:ext cx="8296275" cy="5400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550286" y="232209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动态交互图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社交网站的手机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8" y="547687"/>
            <a:ext cx="8639175" cy="553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550286" y="232209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动态交互图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0" y="1057275"/>
            <a:ext cx="7591425" cy="4743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550286" y="232209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动态交互图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87401140"/>
  <p:tag name="KSO_WM_UNIT_PLACING_PICTURE_USER_VIEWPORT" val="{&quot;height&quot;:11473,&quot;width&quot;:1584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自定义 2">
      <a:majorFont>
        <a:latin typeface="Century Gothic"/>
        <a:ea typeface="更纱黑体 UI SC Semibold"/>
        <a:cs typeface=""/>
      </a:majorFont>
      <a:minorFont>
        <a:latin typeface="Century Gothic"/>
        <a:ea typeface="更纱黑体 SC"/>
        <a:cs typeface="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更纱黑体 SC</vt:lpstr>
      <vt:lpstr>更纱黑体 SC Semibold</vt:lpstr>
      <vt:lpstr>更纱黑体 UI SC Semibold</vt:lpstr>
      <vt:lpstr>Arial</vt:lpstr>
      <vt:lpstr>Century Gothic</vt:lpstr>
      <vt:lpstr>Wingdings</vt:lpstr>
      <vt:lpstr>Wingdings 3</vt:lpstr>
      <vt:lpstr>离子会议室</vt:lpstr>
      <vt:lpstr>失物招领系统 第三次报告</vt:lpstr>
      <vt:lpstr>模型建立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Blog&amp;Members 博客&amp;成员</vt:lpstr>
      <vt:lpstr>Thanks For Watching 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失物招领系统</dc:title>
  <dc:creator>刘启源</dc:creator>
  <cp:lastModifiedBy>微软用户</cp:lastModifiedBy>
  <cp:revision>9</cp:revision>
  <dcterms:created xsi:type="dcterms:W3CDTF">2020-05-26T01:03:00Z</dcterms:created>
  <dcterms:modified xsi:type="dcterms:W3CDTF">2020-05-26T10:15:37Z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