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EA4"/>
    <a:srgbClr val="DB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5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85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76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3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3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0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1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23D7-5889-4B98-BA26-E42F4899A317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3DAB-661B-4E4F-B870-DC0D5554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888881" y="1326173"/>
            <a:ext cx="7737231" cy="30948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AULA DE HOJE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865435" y="4632081"/>
            <a:ext cx="7760677" cy="867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FF00"/>
                </a:solidFill>
              </a:rPr>
              <a:t>É</a:t>
            </a:r>
            <a:r>
              <a:rPr lang="pt-BR" sz="6600" dirty="0" smtClean="0">
                <a:solidFill>
                  <a:srgbClr val="FFFF00"/>
                </a:solidFill>
              </a:rPr>
              <a:t> Sobre Animações</a:t>
            </a:r>
            <a:endParaRPr lang="pt-BR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 02</dc:creator>
  <cp:lastModifiedBy>Professor 02</cp:lastModifiedBy>
  <cp:revision>7</cp:revision>
  <dcterms:created xsi:type="dcterms:W3CDTF">2021-08-11T18:13:57Z</dcterms:created>
  <dcterms:modified xsi:type="dcterms:W3CDTF">2021-08-11T22:21:17Z</dcterms:modified>
</cp:coreProperties>
</file>