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11F06-A3C0-4B30-BACD-8F84FA84E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Projet Système d’information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4C6364-AB2A-4AF8-9CBB-2215ADA6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Présenté par Ubald keloute  &amp;&amp; nangninta clebien </a:t>
            </a:r>
          </a:p>
        </p:txBody>
      </p:sp>
    </p:spTree>
    <p:extLst>
      <p:ext uri="{BB962C8B-B14F-4D97-AF65-F5344CB8AC3E}">
        <p14:creationId xmlns:p14="http://schemas.microsoft.com/office/powerpoint/2010/main" val="625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DBA279-D947-4475-BB6A-7FF3ED04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Page d’accueil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FDA10A-C167-4672-BB0E-7F21A50F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Nous accédons ici à la page d’accueil du site grâce à l’adresse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http://127.0.0.1:8000/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Sur cette page nous pouvons accéder aux fonctionnalités liés à </a:t>
            </a:r>
            <a:r>
              <a:rPr lang="fr-FR" dirty="0">
                <a:solidFill>
                  <a:schemeClr val="bg1"/>
                </a:solidFill>
              </a:rPr>
              <a:t>l’individu</a:t>
            </a:r>
            <a:r>
              <a:rPr lang="en-US" dirty="0">
                <a:solidFill>
                  <a:schemeClr val="bg1"/>
                </a:solidFill>
              </a:rPr>
              <a:t> ou au groupe.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85D8E213-9968-46F6-98C0-AF216E0347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7615" r="28866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5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7741E-F3A8-492D-9B6E-88F0EE97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individu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8EDB5-2CA2-43C0-BB12-B7D5C2C6A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individus 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8DE35F20-A630-4592-BEC4-6C9B2E4B5A7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2147" r="12147"/>
          <a:stretch>
            <a:fillRect/>
          </a:stretch>
        </p:blipFill>
        <p:spPr>
          <a:xfrm>
            <a:off x="1154951" y="2325155"/>
            <a:ext cx="3050439" cy="1869855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80B57F-8DE0-4716-A83A-5329BBE926B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chaque individu on peut voir les détails, modifier , l’aouter à un groupe et même le supprimer si besoin.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B568E6E-843B-4473-B403-8D77FBCA9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La Pagination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25DD12F9-C890-44D4-8274-8DC83803C10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24191" r="241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CE51C04-1D10-4878-B7D4-3D5B06A54E8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Grace aux liens numéroté au bas de la page, il es possible d’accéder aux autres individus.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080ACF-1184-47F2-826A-0936A52E9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3434" y="4195010"/>
            <a:ext cx="3050438" cy="1105860"/>
          </a:xfrm>
        </p:spPr>
        <p:txBody>
          <a:bodyPr/>
          <a:lstStyle/>
          <a:p>
            <a:r>
              <a:rPr lang="fr-FR" dirty="0"/>
              <a:t>Exporter, Importer, Ajouter individu</a:t>
            </a:r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E7860342-FC7D-4A99-85CF-E98D85718D7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43495" r="434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3D4440-D98E-453A-A2DD-D376E9F6A69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3434" y="5300869"/>
            <a:ext cx="3050437" cy="7261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 cliquant sur ces boutons, il nous est offert respectivement les possibilités d’exporter, importer ou ajouter un nouvel individu</a:t>
            </a:r>
          </a:p>
        </p:txBody>
      </p:sp>
    </p:spTree>
    <p:extLst>
      <p:ext uri="{BB962C8B-B14F-4D97-AF65-F5344CB8AC3E}">
        <p14:creationId xmlns:p14="http://schemas.microsoft.com/office/powerpoint/2010/main" val="22038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AD231-9A2D-498B-9504-90CB2028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individu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01A95-41D3-4EF7-8BA8-7F10139A4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Voir un individu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EDF1E6C1-53EC-431F-A254-48EC47F2424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390" r="39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274A38-046A-4F44-B787-125C77DAA1E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FR" dirty="0"/>
              <a:t>Pour  un individu choisi, ses détails s’affichent. Nom, prénom, email et numéro d’étudiant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DEDD395-3358-48F7-9006-CF985D0F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8864" y="4532846"/>
            <a:ext cx="3050439" cy="651156"/>
          </a:xfrm>
        </p:spPr>
        <p:txBody>
          <a:bodyPr/>
          <a:lstStyle/>
          <a:p>
            <a:r>
              <a:rPr lang="fr-FR" dirty="0"/>
              <a:t>Modifier un individu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D7A5B9D4-83CC-4A73-AFD4-71637E65F7E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1574" b="215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476D5EC-43E1-45F8-8395-3491E2948258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Modifier individu nous renvoie un formulaire avec les information de base de l’individu affiché. Il est donc possible de changer la valeur que nous souhaitons modifier.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479C7F4-DD2F-4625-BC9B-34BF9A001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Ajouter à un groupe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ADB9ED51-F82F-4B5A-8585-3C895CA4CED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3628" r="36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D6B3CF3-03CC-4832-A8F0-8608FBB738D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 ce stade le choix du groupe au quel nous souhaitons ajouter l’individu est fait. Il faut aussi choisir l’année car un individu appartient à un groupe pour une année.</a:t>
            </a:r>
          </a:p>
        </p:txBody>
      </p:sp>
    </p:spTree>
    <p:extLst>
      <p:ext uri="{BB962C8B-B14F-4D97-AF65-F5344CB8AC3E}">
        <p14:creationId xmlns:p14="http://schemas.microsoft.com/office/powerpoint/2010/main" val="104258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FE5C2-E77A-4179-A6ED-CF506E23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individu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DA9819-3C12-44AD-A7C9-E20FDE49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2" y="4457951"/>
            <a:ext cx="3050439" cy="651156"/>
          </a:xfrm>
        </p:spPr>
        <p:txBody>
          <a:bodyPr/>
          <a:lstStyle/>
          <a:p>
            <a:r>
              <a:rPr lang="fr-FR" dirty="0"/>
              <a:t>Importer un individu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81E9D78-D9EA-42E5-A120-C4B38BDE72C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3732" b="373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EF8CAC-7830-40DF-850A-A043A4B7578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est possible d’importer un individu à partir d’un fichier en suivant les instructions qui sont précisé sur la page.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7C6DEE-C8CC-4D61-AF3A-DA242FF5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Exporter un individu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379F38EC-503D-4E34-BC2D-A9B59A5CBF64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30372" r="3037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BFE38A5-5395-48EC-8453-B1E6CF87EC6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Tous les individus de la base de données sont exportés.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26BED27-21FF-40E5-AA02-7B6DE4B82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Ajouter un individu</a:t>
            </a:r>
          </a:p>
        </p:txBody>
      </p: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E146B60E-20DB-4ABD-9176-F66623D9981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5076" b="250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11B723-020C-404D-BE9B-F303926F51B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Un formulaire apparait avec les champs à remplir pour un individu. Une fois le formulaire envoyé, l’individu est ajouté à la base de données,</a:t>
            </a:r>
          </a:p>
        </p:txBody>
      </p:sp>
    </p:spTree>
    <p:extLst>
      <p:ext uri="{BB962C8B-B14F-4D97-AF65-F5344CB8AC3E}">
        <p14:creationId xmlns:p14="http://schemas.microsoft.com/office/powerpoint/2010/main" val="15306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C70E5-F8D8-429C-8E2B-4EE6CAFE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9EC4B-8CD2-4771-A306-AF91850C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2" y="4402144"/>
            <a:ext cx="3050439" cy="706963"/>
          </a:xfrm>
        </p:spPr>
        <p:txBody>
          <a:bodyPr/>
          <a:lstStyle/>
          <a:p>
            <a:r>
              <a:rPr lang="fr-FR" dirty="0"/>
              <a:t>Afficher, importer, API ,Exporter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19839DDD-CEA8-4231-B110-AE71D8F4A1A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34570" r="345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AFBB34-C9A3-4DB6-A053-FE256A95D18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En choisissant un groupe, il es possible de l’exporter, de l’afficher et aussi de produire l’api. Nous pouvons aussi importer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8F0008C8-05F4-4B25-8D96-6E2816156B4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21005" r="210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90DA5C1-80D9-44EF-B19A-67789E5FE41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Un groupe peut être modifié ou supprimé grâce à ces options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A07DDDC-C34A-40B8-9286-9D4A12BEC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pagination</a:t>
            </a:r>
          </a:p>
        </p:txBody>
      </p: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2E9A039D-4ED5-4023-96EA-1BE5EF98273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22627" r="2262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C120C21-710B-46EF-BC8F-6C0EEB9D518E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FR" dirty="0"/>
              <a:t>Il est possible d’accéder aux autres membres du groupe choisi.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DCDEA20-9381-4239-83E1-6CEDE550C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235621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8EFD-081D-44A1-AA24-F38173E8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6E8A5-9675-4E29-A19F-7D88670C1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Afficher un groupe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D3EF7734-82B5-48D6-A0E3-4F0CB38D8B34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3376" b="133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141D2-F7D2-44F2-91A7-90F4EABBF7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FR" dirty="0"/>
              <a:t>En choisissant un groupe nous pouvons décider de l’afficher.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B098F3B-9C69-497F-B0BA-86A648CB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L’API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78217605-10D6-43F6-9917-78C98431C0E4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25985" r="2598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9174F4-12FA-4B99-BE1B-820C2E3C363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 choisissant un groupe et en cliquant sur API, un fichier JSON qui contient  les informations du groupe est généré.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19B7BAB-BFC1-4594-A96C-B1DB464FF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Exporter un groupe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BDA6863A-BAE3-4CE6-8121-E9BE91FDDE2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9461" r="94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26B6F79-E562-4FF5-BF74-B597F1F3060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FR" dirty="0"/>
              <a:t>Il est possible ici d’exporter un groupe en fonction des critères qu’on aura défini.</a:t>
            </a:r>
          </a:p>
        </p:txBody>
      </p:sp>
    </p:spTree>
    <p:extLst>
      <p:ext uri="{BB962C8B-B14F-4D97-AF65-F5344CB8AC3E}">
        <p14:creationId xmlns:p14="http://schemas.microsoft.com/office/powerpoint/2010/main" val="29553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7755A-1F3F-4487-901C-3D818B2C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d’un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EE7D8-AD6B-4CD3-BB7D-8430815EE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Modifier un groupe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3B02BD18-C18F-4CDF-A7D9-F46539597E2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4739" b="247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7C233E-52A8-48B7-A254-ED6E3D93C633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Modifier un groupe revient à modifier un groupe pour un individu. Un page s’affiche et nous propose de choisir le groupe que nous souhaitons modifier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67B432-6725-4B9D-A822-24D80B007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Supprimer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1E9A0EEE-5DFC-4F28-8E65-44DFBDA6D37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2306" r="23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30294B-192D-4832-910F-5A743FADE2E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Un individu est supprimé du groupe grâce à cette fonctionnalité.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2933E1B-9CB8-4658-95B6-0B802459F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Importer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620F8C7-F000-4BA8-B9CF-BD1C41B5584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5795" b="157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E2689BE-9107-4206-BD2C-353715E080D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FR" dirty="0"/>
              <a:t>Ici il est possible d’importer un nouveau groupe d’individu.</a:t>
            </a:r>
          </a:p>
        </p:txBody>
      </p:sp>
    </p:spTree>
    <p:extLst>
      <p:ext uri="{BB962C8B-B14F-4D97-AF65-F5344CB8AC3E}">
        <p14:creationId xmlns:p14="http://schemas.microsoft.com/office/powerpoint/2010/main" val="12683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25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1" name="Rectangle 136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2" name="Rectangle 13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4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CFB85D5-238E-484A-B84D-3F6FBA0C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pace réservé du texte 2">
            <a:extLst>
              <a:ext uri="{FF2B5EF4-FFF2-40B4-BE49-F238E27FC236}">
                <a16:creationId xmlns:a16="http://schemas.microsoft.com/office/drawing/2014/main" id="{BD79B472-32E7-44E3-92C4-EF006FC4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Ce projet à été très enrichissant pour nous Nangninta Clebien et moi-même.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 Nous avons découvert pour la première vois comment fonctionne un Framework. Nous avons aussi découvert et implémenté l’architecture MVC qui est l’architecture par excellence dans la programmation Web.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En étant à distance nous avons développé un méthode de travail en agile en faisant des réunion à des intervalles fixe pour s’assurer du bon déroulement du projet.</a:t>
            </a:r>
          </a:p>
        </p:txBody>
      </p:sp>
      <p:sp>
        <p:nvSpPr>
          <p:cNvPr id="155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49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1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Salle d’ions</vt:lpstr>
      <vt:lpstr>Présentation Projet Système d’information</vt:lpstr>
      <vt:lpstr>Page d’accueil</vt:lpstr>
      <vt:lpstr>Les fonctionnalités d’un individu </vt:lpstr>
      <vt:lpstr>Les fonctionnalités d’un individu </vt:lpstr>
      <vt:lpstr>Les fonctionnalités d’un individu </vt:lpstr>
      <vt:lpstr>Les fonctionnalités d’un groupe</vt:lpstr>
      <vt:lpstr>Les fonctionnalités d’un groupe</vt:lpstr>
      <vt:lpstr>Les fonctionnalités d’un groupe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Système d’information</dc:title>
  <dc:creator>pavelle larissa</dc:creator>
  <cp:lastModifiedBy>Donald Clebien</cp:lastModifiedBy>
  <cp:revision>5</cp:revision>
  <dcterms:created xsi:type="dcterms:W3CDTF">2020-05-09T18:08:01Z</dcterms:created>
  <dcterms:modified xsi:type="dcterms:W3CDTF">2020-05-11T11:05:30Z</dcterms:modified>
</cp:coreProperties>
</file>