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6846b50c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66846b50c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8a3aacf8e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8a3aacf8e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6846b50c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6846b50c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8a2b6cca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8a2b6cca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6846b50c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6846b50c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0261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Modelo de IA para detecção de Parkinson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304481"/>
            <a:ext cx="1570500" cy="178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pt-BR" sz="2000">
                <a:solidFill>
                  <a:schemeClr val="dk1"/>
                </a:solidFill>
              </a:rPr>
              <a:t>Grupo 6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2000">
                <a:solidFill>
                  <a:schemeClr val="dk1"/>
                </a:solidFill>
              </a:rPr>
              <a:t>Clécio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2000">
                <a:solidFill>
                  <a:schemeClr val="dk1"/>
                </a:solidFill>
              </a:rPr>
              <a:t>Kluivert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pt-BR" sz="2000">
                <a:solidFill>
                  <a:schemeClr val="dk1"/>
                </a:solidFill>
              </a:rPr>
              <a:t>Larissa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Tiago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2" y="190753"/>
            <a:ext cx="1008148" cy="51687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2169475" y="184575"/>
            <a:ext cx="6508500" cy="6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b="1" lang="pt-BR" sz="2000">
                <a:solidFill>
                  <a:schemeClr val="dk1"/>
                </a:solidFill>
              </a:rPr>
              <a:t>Tópicos Avançados em Ciência da Computação IV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58" name="Google Shape;58;p13"/>
          <p:cNvSpPr txBox="1"/>
          <p:nvPr>
            <p:ph idx="1" type="subTitle"/>
          </p:nvPr>
        </p:nvSpPr>
        <p:spPr>
          <a:xfrm>
            <a:off x="2893200" y="4568975"/>
            <a:ext cx="3357600" cy="51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pt-BR" sz="2000">
                <a:solidFill>
                  <a:schemeClr val="dk1"/>
                </a:solidFill>
              </a:rPr>
              <a:t>03 de outubro de 2025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Problema</a:t>
            </a:r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Prevalência em 1% da população adulta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Incidência maior em homens na faixa dos 50 anos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Diagnóstico precoce promove intervenções mais rápidas e diminui a progressão da doença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Usar modelos de IA para detecção de sinais clínicos e testes por meio de um app pode ser um norteador do cuidado e prevenção da doença envolvendo profissionais de saúde e os pacientes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0" y="4527900"/>
            <a:ext cx="9144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2"/>
                </a:solidFill>
              </a:rPr>
              <a:t>Reddy et. al. Artificial intelligence in Parkinson’s disease: Early detection and</a:t>
            </a:r>
            <a:endParaRPr i="1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pt-BR">
                <a:solidFill>
                  <a:schemeClr val="dk2"/>
                </a:solidFill>
              </a:rPr>
              <a:t>diagnostic advancements. Ageing Research Reviews 99 (2024)</a:t>
            </a:r>
            <a:endParaRPr i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109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Mapa da Persona</a:t>
            </a:r>
            <a:endParaRPr/>
          </a:p>
        </p:txBody>
      </p:sp>
      <p:pic>
        <p:nvPicPr>
          <p:cNvPr id="71" name="Google Shape;71;p15" title="Captura de tela de 2025-10-02 21-29-07.png"/>
          <p:cNvPicPr preferRelativeResize="0"/>
          <p:nvPr/>
        </p:nvPicPr>
        <p:blipFill rotWithShape="1">
          <a:blip r:embed="rId3">
            <a:alphaModFix/>
          </a:blip>
          <a:srcRect b="29799" l="0" r="70357" t="14468"/>
          <a:stretch/>
        </p:blipFill>
        <p:spPr>
          <a:xfrm>
            <a:off x="440675" y="959675"/>
            <a:ext cx="2668200" cy="28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title="Captura de tela de 2025-10-02 21-29-07.png"/>
          <p:cNvPicPr preferRelativeResize="0"/>
          <p:nvPr/>
        </p:nvPicPr>
        <p:blipFill rotWithShape="1">
          <a:blip r:embed="rId3">
            <a:alphaModFix/>
          </a:blip>
          <a:srcRect b="50317" l="30374" r="42407" t="0"/>
          <a:stretch/>
        </p:blipFill>
        <p:spPr>
          <a:xfrm>
            <a:off x="3982575" y="550438"/>
            <a:ext cx="2225076" cy="2555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 title="Captura de tela de 2025-10-02 21-29-07.png"/>
          <p:cNvPicPr preferRelativeResize="0"/>
          <p:nvPr/>
        </p:nvPicPr>
        <p:blipFill rotWithShape="1">
          <a:blip r:embed="rId3">
            <a:alphaModFix/>
          </a:blip>
          <a:srcRect b="1630" l="30374" r="42407" t="49685"/>
          <a:stretch/>
        </p:blipFill>
        <p:spPr>
          <a:xfrm>
            <a:off x="6533175" y="576212"/>
            <a:ext cx="2225076" cy="2504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 title="Captura de tela de 2025-10-02 21-29-07.png"/>
          <p:cNvPicPr preferRelativeResize="0"/>
          <p:nvPr/>
        </p:nvPicPr>
        <p:blipFill rotWithShape="1">
          <a:blip r:embed="rId3">
            <a:alphaModFix/>
          </a:blip>
          <a:srcRect b="72216" l="59239" r="760" t="1882"/>
          <a:stretch/>
        </p:blipFill>
        <p:spPr>
          <a:xfrm>
            <a:off x="4240550" y="3232050"/>
            <a:ext cx="4256700" cy="173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Solução</a:t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4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Triagem automatizada:</a:t>
            </a:r>
            <a:r>
              <a:rPr lang="pt-BR"/>
              <a:t> IA analisa dados e testes do usuário para identificar sinais de Parkinson.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Pontuação de risco confiável:</a:t>
            </a:r>
            <a:r>
              <a:rPr lang="pt-BR"/>
              <a:t> prioriza pacientes que precisam de avaliação médica.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pt-BR"/>
              <a:t>Encaminhamento rápido:</a:t>
            </a:r>
            <a:r>
              <a:rPr lang="pt-BR"/>
              <a:t> conecta usuários a serviços de saúde apropriados.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pt-BR"/>
              <a:t>Monitoramento contínuo:</a:t>
            </a:r>
            <a:r>
              <a:rPr lang="pt-BR"/>
              <a:t> histórico de sintomas para acompanhamento e melhoria do modelo</a:t>
            </a:r>
            <a:endParaRPr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7" title="Green and Beige Minimalist Clean Order Process Flowchar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Trabalhos Futuros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Analisar exames específicos e as suas métricas de desempnho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Testar novos modelos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/>
              <a:t>Comparar com trabalhos já feitos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