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85" r:id="rId2"/>
    <p:sldId id="287" r:id="rId3"/>
    <p:sldId id="286" r:id="rId4"/>
    <p:sldId id="265" r:id="rId5"/>
    <p:sldId id="266" r:id="rId6"/>
    <p:sldId id="295" r:id="rId7"/>
    <p:sldId id="290" r:id="rId8"/>
    <p:sldId id="288" r:id="rId9"/>
    <p:sldId id="291" r:id="rId10"/>
    <p:sldId id="280" r:id="rId11"/>
    <p:sldId id="293" r:id="rId12"/>
    <p:sldId id="29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70" d="100"/>
          <a:sy n="70" d="100"/>
        </p:scale>
        <p:origin x="-2814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E8D619-3A7E-44C5-A58B-7503739015BA}" type="datetimeFigureOut">
              <a:rPr lang="pt-BR" smtClean="0"/>
              <a:pPr/>
              <a:t>25/01/2025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E06E33-C1D1-428D-BD01-527AE251EB3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16632"/>
            <a:ext cx="6172200" cy="869482"/>
          </a:xfrm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172200" cy="5328592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b="0" dirty="0"/>
          </a:p>
        </p:txBody>
      </p:sp>
      <p:pic>
        <p:nvPicPr>
          <p:cNvPr id="3074" name="Picture 2" descr="C:\Users\MILLER DOS SANTOS\Desktop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98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16632"/>
            <a:ext cx="6172200" cy="869482"/>
          </a:xfrm>
        </p:spPr>
        <p:txBody>
          <a:bodyPr/>
          <a:lstStyle/>
          <a:p>
            <a:pPr algn="ctr"/>
            <a:r>
              <a:rPr lang="pt-BR" dirty="0" smtClean="0"/>
              <a:t>Projeto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172200" cy="53285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pt-BR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pt-BR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pt-B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196752"/>
            <a:ext cx="851471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4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11219"/>
            <a:ext cx="6172200" cy="653458"/>
          </a:xfrm>
        </p:spPr>
        <p:txBody>
          <a:bodyPr/>
          <a:lstStyle/>
          <a:p>
            <a:pPr algn="ctr"/>
            <a:r>
              <a:rPr lang="pt-BR" dirty="0" smtClean="0"/>
              <a:t>Projeto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744" y="1196752"/>
            <a:ext cx="6172200" cy="53285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pt-BR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pt-BR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pt-B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752816"/>
            <a:ext cx="6696744" cy="60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02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16632"/>
            <a:ext cx="6172200" cy="869482"/>
          </a:xfrm>
        </p:spPr>
        <p:txBody>
          <a:bodyPr/>
          <a:lstStyle/>
          <a:p>
            <a:pPr algn="ctr"/>
            <a:r>
              <a:rPr lang="pt-BR" dirty="0" smtClean="0"/>
              <a:t>Projeto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172200" cy="53285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pt-BR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pt-BR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pt-B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2132856"/>
            <a:ext cx="7776864" cy="29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15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9835"/>
            <a:ext cx="7467600" cy="960893"/>
          </a:xfrm>
        </p:spPr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5256584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pt-BR" sz="1800" b="1" dirty="0" smtClean="0"/>
              <a:t>*Empresa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 smtClean="0"/>
              <a:t>Quem Somos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 smtClean="0"/>
              <a:t>Forma de Trabalho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 smtClean="0"/>
              <a:t>Missão</a:t>
            </a:r>
          </a:p>
          <a:p>
            <a:pPr marL="0" indent="0">
              <a:buClr>
                <a:schemeClr val="tx1"/>
              </a:buClr>
              <a:buNone/>
            </a:pPr>
            <a:endParaRPr lang="pt-BR" sz="1600" b="1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pt-BR" sz="1800" b="1" dirty="0" smtClean="0"/>
              <a:t>*Planta Baixa</a:t>
            </a:r>
            <a:endParaRPr lang="pt-BR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Planta Baixa</a:t>
            </a:r>
          </a:p>
          <a:p>
            <a:pPr marL="0" indent="0">
              <a:buClr>
                <a:schemeClr val="tx1"/>
              </a:buClr>
              <a:buNone/>
            </a:pPr>
            <a:endParaRPr lang="pt-BR" sz="1600" b="1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pt-BR" sz="1600" b="1" dirty="0" smtClean="0"/>
              <a:t>*Diagrama e Caso de Uso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 smtClean="0"/>
              <a:t>Desenho do Sistema de Cadastro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pt-BR" sz="1800" b="1" dirty="0" smtClean="0"/>
              <a:t>*Sistema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pt-BR" sz="1600" dirty="0" smtClean="0"/>
              <a:t>Telas do Sistema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pt-BR" sz="1600" dirty="0" smtClean="0"/>
              <a:t>Apresentação do Código</a:t>
            </a:r>
          </a:p>
          <a:p>
            <a:pPr marL="0" indent="0">
              <a:buClr>
                <a:schemeClr val="tx1"/>
              </a:buClr>
              <a:buNone/>
            </a:pPr>
            <a:endParaRPr lang="pt-BR" dirty="0" smtClean="0"/>
          </a:p>
          <a:p>
            <a:pPr marL="0" indent="0">
              <a:buClr>
                <a:schemeClr val="tx1"/>
              </a:buClr>
              <a:buNone/>
            </a:pPr>
            <a:endParaRPr lang="pt-BR" dirty="0" smtClean="0"/>
          </a:p>
          <a:p>
            <a:pPr marL="0" indent="0">
              <a:buClr>
                <a:schemeClr val="tx1"/>
              </a:buClr>
              <a:buNone/>
            </a:pPr>
            <a:endParaRPr lang="pt-BR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pt-BR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555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700808"/>
            <a:ext cx="7467600" cy="2880320"/>
          </a:xfrm>
        </p:spPr>
        <p:txBody>
          <a:bodyPr/>
          <a:lstStyle/>
          <a:p>
            <a:pPr algn="ctr"/>
            <a:r>
              <a:rPr lang="pt-BR" dirty="0" smtClean="0"/>
              <a:t>Clecio Barboza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Gerente de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573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7744" y="1341"/>
            <a:ext cx="6172200" cy="720080"/>
          </a:xfrm>
        </p:spPr>
        <p:txBody>
          <a:bodyPr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764704"/>
            <a:ext cx="6172200" cy="5904656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Quem somos</a:t>
            </a:r>
          </a:p>
          <a:p>
            <a:pPr>
              <a:buClr>
                <a:schemeClr val="tx1"/>
              </a:buClr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 que trabalha no ramo de segurança da informação, prestando consultorias para empresas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 de trabalho</a:t>
            </a:r>
          </a:p>
          <a:p>
            <a:pPr>
              <a:buClr>
                <a:schemeClr val="tx1"/>
              </a:buClr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ferramentas desenvolvidas pela nossa própria empresa, monitoramos diariamente as empresas 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parceiras, dando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de todas possíveis vulnerabilidades que possa existir em cada setor da empresa e onde esta sendo a área mais afetada.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RESOLVER O  PROBLEMA!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</a:p>
          <a:p>
            <a:pPr>
              <a:buClr>
                <a:schemeClr val="tx1"/>
              </a:buClr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Conscientizar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empresas da área de 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tecnologia,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os riscos de não se adotar medidas de segurança</a:t>
            </a:r>
            <a:endParaRPr lang="pt-BR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pt-BR" dirty="0" smtClean="0"/>
          </a:p>
          <a:p>
            <a:pPr>
              <a:buClr>
                <a:schemeClr val="tx1"/>
              </a:buClr>
            </a:pPr>
            <a:endParaRPr lang="pt-BR" dirty="0" smtClean="0"/>
          </a:p>
          <a:p>
            <a:pPr>
              <a:buClr>
                <a:schemeClr val="tx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240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16632"/>
            <a:ext cx="6172200" cy="869482"/>
          </a:xfrm>
        </p:spPr>
        <p:txBody>
          <a:bodyPr/>
          <a:lstStyle/>
          <a:p>
            <a:pPr algn="ctr"/>
            <a:r>
              <a:rPr lang="pt-BR" dirty="0" smtClean="0"/>
              <a:t>Política de segurança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172200" cy="5328592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na ISO 17799 vamos implantar a segurança da informação na nossa empresa, e com isso definimos diversas restrições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</a:pPr>
            <a:endParaRPr lang="pt-B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Senhas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prazo de 30 dias e ter no mínimo 10 caracteres sendo 1 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</a:t>
            </a:r>
          </a:p>
          <a:p>
            <a:pPr>
              <a:buClr>
                <a:schemeClr val="tx1"/>
              </a:buClr>
            </a:pPr>
            <a:endParaRPr lang="pt-B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funcionários da empresa fará o uso de crachá e a biometria por impressão digital,  com um banco de dados com informações de cada funcionário, os funcionários só poderão  adentrar no setor correspondente, a fim de ter um controle de acesso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xmlns="" val="1952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24"/>
            <a:ext cx="6172200" cy="57606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PLANTA BAIXA</a:t>
            </a:r>
            <a:endParaRPr lang="pt-BR" dirty="0"/>
          </a:p>
        </p:txBody>
      </p:sp>
      <p:pic>
        <p:nvPicPr>
          <p:cNvPr id="2050" name="Picture 2" descr="C:\Users\MILLER DOS SANTOS\Desktop\pla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80512" cy="5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a direita 12"/>
          <p:cNvSpPr/>
          <p:nvPr/>
        </p:nvSpPr>
        <p:spPr>
          <a:xfrm rot="5400000">
            <a:off x="8223543" y="1721673"/>
            <a:ext cx="1409881" cy="360040"/>
          </a:xfrm>
          <a:prstGeom prst="rightArrow">
            <a:avLst>
              <a:gd name="adj1" fmla="val 3483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3707904" y="2996952"/>
            <a:ext cx="1409881" cy="360040"/>
          </a:xfrm>
          <a:prstGeom prst="rightArrow">
            <a:avLst>
              <a:gd name="adj1" fmla="val 3483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67544" y="6106070"/>
            <a:ext cx="6696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CPD </a:t>
            </a:r>
            <a:r>
              <a:rPr lang="pt-BR" dirty="0"/>
              <a:t>somente pessoas autorizadas terão acesso ao CPD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303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816" y="2780928"/>
            <a:ext cx="7467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 smtClean="0"/>
              <a:t>Diagrama de caso de uso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xmlns="" val="35465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0768"/>
            <a:ext cx="6480720" cy="486054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27977" y="343582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xmlns="" val="9732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700808"/>
            <a:ext cx="7467600" cy="2880320"/>
          </a:xfrm>
        </p:spPr>
        <p:txBody>
          <a:bodyPr/>
          <a:lstStyle/>
          <a:p>
            <a:pPr algn="ctr"/>
            <a:r>
              <a:rPr lang="pt-BR" smtClean="0"/>
              <a:t>Clecio Barboza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Gerente de 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465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860</TotalTime>
  <Words>242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Balcão Envidraçado</vt:lpstr>
      <vt:lpstr>Slide 1</vt:lpstr>
      <vt:lpstr>Sumário</vt:lpstr>
      <vt:lpstr>Clecio Barboza   Gerente de operações</vt:lpstr>
      <vt:lpstr>empresa</vt:lpstr>
      <vt:lpstr>Política de segurança</vt:lpstr>
      <vt:lpstr>PLANTA BAIXA</vt:lpstr>
      <vt:lpstr>Diagrama de caso de uso</vt:lpstr>
      <vt:lpstr>Slide 8</vt:lpstr>
      <vt:lpstr>Clecio Barboza   Gerente de Infraestrutura</vt:lpstr>
      <vt:lpstr>Projeto em Java</vt:lpstr>
      <vt:lpstr>Projeto em Java</vt:lpstr>
      <vt:lpstr>Projeto em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</dc:title>
  <dc:creator>MILLER DOS SANTOS</dc:creator>
  <cp:lastModifiedBy>cleci_x13gsd0</cp:lastModifiedBy>
  <cp:revision>39</cp:revision>
  <dcterms:created xsi:type="dcterms:W3CDTF">2013-12-06T12:29:28Z</dcterms:created>
  <dcterms:modified xsi:type="dcterms:W3CDTF">2025-01-25T14:36:47Z</dcterms:modified>
</cp:coreProperties>
</file>