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5900-8C76-E7F6-DAC8-B6E3CE9F9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1E451-F9B9-53F4-8986-06DD16D8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432EF-0A4D-5FFB-1CA8-B245399E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CD03-1528-BE5D-89C2-3CDBE30C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2B785-71BB-627F-3067-1CA175E7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116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C35C-E41E-DB5F-0C08-927AC79F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BA158-B528-F1A8-F342-59354C838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EA35-2654-7756-05F8-EFECEFA9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1E59-0584-2268-F8A6-78B418AF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F6611-5D83-914B-439B-8D419739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755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533A-A7B4-7C23-BDD8-E1B30168F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6F09B-DA35-68CA-0A8B-5F3E3226F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707C-B5F4-B59D-B3E2-262E594C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025A-8EF4-522A-0438-B3FB274D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9BC2-44E9-03D9-4E98-0DEBC3C7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886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D801-CD6D-38A5-B2AF-F009033F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F3B2-0C70-58C9-4BB5-0AC53CBE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83DE-308D-3230-AF5E-A54F8EB0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9AF27-1FAE-8FF9-62AE-1C42FEC7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9DDC4-677F-0360-3C68-255E9216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748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3D01-4A13-4B67-D428-D7991479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A0D1F-3700-D274-4300-D75BCB8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3ED44-C762-5D69-5091-5F415D1B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B1A9-2CAF-779D-BF14-41204699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2D95-CDEB-2C11-0B74-F12397CD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34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C80D-A738-C841-D195-C4459717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9592-461B-F5AF-F4B6-CA4E46113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59C7E-08EA-D096-BA40-D1BB8E48D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6726D-A8EC-7107-11E5-39E7DE1F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3F1E9-6B3C-99D4-BE7C-260CC823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219B4-178F-76FA-6057-35AEB93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83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286C-4870-4BBB-C686-53C29FBF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AFE92-29DF-29B5-E3A2-79BB62EA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876CD-C012-9ACA-119C-5987BAE62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32D5F-1AD4-F7ED-52E4-8D3621299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72764-FC66-F7BE-0613-68B9BA8B5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89F78-2901-7D0C-1A61-4AB55E10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02E33-CA74-7C53-08E6-F1E0A20A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74B77-4DBC-71CE-06A6-6692EF76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946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B04B-59D4-BEE4-7E23-3271BA77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7BBC6-5B05-D097-65A1-8A6A74A6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5C291-5CB9-08C8-0E4B-11910CDA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F449B-E96E-0769-C820-935129F0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665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BD179-7E9A-3F11-F212-80A75E3B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7BA60-6653-CD51-4D0A-79088AD1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77E9B-C74A-FC52-D15E-84C9BF13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48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4FFE-FA85-E61D-A329-2239AE05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8745-A250-157B-3876-54B7A580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3B983-5A53-5CB2-E774-A1B61C92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1A55B-4BE3-F7FD-3C96-4F2D5976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7A55-0403-878C-0E9D-8845A34C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0A285-DC7B-7F0D-FD55-25375874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615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5AEE-9A73-1386-E5E5-E56E8E9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72539-9A66-F03C-5C9A-8B71B0983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EFE23-E0F9-8ABB-437F-73B5E1E4F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80BE3-F7E3-B5B7-A701-E5240CA7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B37AB-118C-7BE5-69F4-623316D7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ABE58-548A-3745-541E-4675FAFC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099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38D43-44A3-E8CE-61D2-0E3DDB6B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B17B6-DE8B-1591-2671-4799C3FF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8870-EA3C-F7BD-A07C-EE524EB7E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62B2D-D22C-2137-DD1F-E2AEF9A9F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D091D-D2FD-A216-F8FB-A5AF38036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696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A20DDAE-A20C-E0AE-77CB-BB843E7A4E0F}"/>
              </a:ext>
            </a:extLst>
          </p:cNvPr>
          <p:cNvGrpSpPr/>
          <p:nvPr/>
        </p:nvGrpSpPr>
        <p:grpSpPr>
          <a:xfrm>
            <a:off x="622095" y="422479"/>
            <a:ext cx="11066747" cy="5669039"/>
            <a:chOff x="622095" y="422479"/>
            <a:chExt cx="11066747" cy="566903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DC94438-0D97-1BAB-69A0-6881E49B1883}"/>
                </a:ext>
              </a:extLst>
            </p:cNvPr>
            <p:cNvGrpSpPr/>
            <p:nvPr/>
          </p:nvGrpSpPr>
          <p:grpSpPr>
            <a:xfrm>
              <a:off x="622095" y="422479"/>
              <a:ext cx="10947809" cy="3670707"/>
              <a:chOff x="586966" y="1705179"/>
              <a:chExt cx="10947809" cy="3670707"/>
            </a:xfrm>
          </p:grpSpPr>
          <p:pic>
            <p:nvPicPr>
              <p:cNvPr id="6" name="Picture 5" descr="A black background with yellow letters and a black background&#10;&#10;Description automatically generated">
                <a:extLst>
                  <a:ext uri="{FF2B5EF4-FFF2-40B4-BE49-F238E27FC236}">
                    <a16:creationId xmlns:a16="http://schemas.microsoft.com/office/drawing/2014/main" id="{ACCBA2E0-3184-E0E5-810D-0FB3DA40BA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2718" y="3701520"/>
                <a:ext cx="1391011" cy="1674366"/>
              </a:xfrm>
              <a:prstGeom prst="rect">
                <a:avLst/>
              </a:prstGeom>
            </p:spPr>
          </p:pic>
          <p:pic>
            <p:nvPicPr>
              <p:cNvPr id="7" name="Picture 6" descr="A black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A5673BB9-CF7F-645D-D853-167A94AA5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66" y="2168274"/>
                <a:ext cx="3217333" cy="497584"/>
              </a:xfrm>
              <a:prstGeom prst="rect">
                <a:avLst/>
              </a:prstGeom>
            </p:spPr>
          </p:pic>
          <p:pic>
            <p:nvPicPr>
              <p:cNvPr id="8" name="Picture 7" descr="A black and red text&#10;&#10;Description automatically generated">
                <a:extLst>
                  <a:ext uri="{FF2B5EF4-FFF2-40B4-BE49-F238E27FC236}">
                    <a16:creationId xmlns:a16="http://schemas.microsoft.com/office/drawing/2014/main" id="{F20BE04F-F0B4-D103-2FCF-6F3870D037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4049" y="4179375"/>
                <a:ext cx="2764057" cy="718656"/>
              </a:xfrm>
              <a:prstGeom prst="rect">
                <a:avLst/>
              </a:prstGeom>
            </p:spPr>
          </p:pic>
          <p:pic>
            <p:nvPicPr>
              <p:cNvPr id="9" name="Picture 8" descr="Blue letters and a white background&#10;&#10;Description automatically generated">
                <a:extLst>
                  <a:ext uri="{FF2B5EF4-FFF2-40B4-BE49-F238E27FC236}">
                    <a16:creationId xmlns:a16="http://schemas.microsoft.com/office/drawing/2014/main" id="{9BDA4390-F62B-E6E7-CCFE-D4F4B0821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7381" y="1987860"/>
                <a:ext cx="3077394" cy="1028362"/>
              </a:xfrm>
              <a:prstGeom prst="rect">
                <a:avLst/>
              </a:prstGeom>
            </p:spPr>
          </p:pic>
          <p:pic>
            <p:nvPicPr>
              <p:cNvPr id="15" name="Picture 14" descr="A black screen with white text&#10;&#10;Description automatically generated">
                <a:extLst>
                  <a:ext uri="{FF2B5EF4-FFF2-40B4-BE49-F238E27FC236}">
                    <a16:creationId xmlns:a16="http://schemas.microsoft.com/office/drawing/2014/main" id="{4C600F53-3502-5374-83B6-EC3883631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799" y="3775686"/>
                <a:ext cx="2857500" cy="1600200"/>
              </a:xfrm>
              <a:prstGeom prst="rect">
                <a:avLst/>
              </a:prstGeom>
            </p:spPr>
          </p:pic>
          <p:pic>
            <p:nvPicPr>
              <p:cNvPr id="17" name="Picture 16" descr="A white rectangular sign with black text&#10;&#10;Description automatically generated">
                <a:extLst>
                  <a:ext uri="{FF2B5EF4-FFF2-40B4-BE49-F238E27FC236}">
                    <a16:creationId xmlns:a16="http://schemas.microsoft.com/office/drawing/2014/main" id="{E1FFDC59-AFFC-B253-E20A-73B7E806BF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2540" y="1705179"/>
                <a:ext cx="3276600" cy="1419206"/>
              </a:xfrm>
              <a:prstGeom prst="rect">
                <a:avLst/>
              </a:prstGeom>
            </p:spPr>
          </p:pic>
        </p:grpSp>
        <p:pic>
          <p:nvPicPr>
            <p:cNvPr id="3" name="Picture 2" descr="A purple text on a black background&#10;&#10;AI-generated content may be incorrect.">
              <a:extLst>
                <a:ext uri="{FF2B5EF4-FFF2-40B4-BE49-F238E27FC236}">
                  <a16:creationId xmlns:a16="http://schemas.microsoft.com/office/drawing/2014/main" id="{CEF673C4-2F89-19BA-5A72-3CA43319B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150" y="4600537"/>
              <a:ext cx="3847692" cy="1490981"/>
            </a:xfrm>
            <a:prstGeom prst="rect">
              <a:avLst/>
            </a:prstGeom>
          </p:spPr>
        </p:pic>
        <p:pic>
          <p:nvPicPr>
            <p:cNvPr id="5" name="Picture 4" descr="Blue text on a black background&#10;&#10;AI-generated content may be incorrect.">
              <a:extLst>
                <a:ext uri="{FF2B5EF4-FFF2-40B4-BE49-F238E27FC236}">
                  <a16:creationId xmlns:a16="http://schemas.microsoft.com/office/drawing/2014/main" id="{3ADAA09A-0E12-3D9A-BE61-816CB16C5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958" y="4988722"/>
              <a:ext cx="2872728" cy="714610"/>
            </a:xfrm>
            <a:prstGeom prst="rect">
              <a:avLst/>
            </a:prstGeom>
          </p:spPr>
        </p:pic>
        <p:pic>
          <p:nvPicPr>
            <p:cNvPr id="4" name="Picture 3" descr="A green and blue text&#10;&#10;AI-generated content may be incorrect.">
              <a:extLst>
                <a:ext uri="{FF2B5EF4-FFF2-40B4-BE49-F238E27FC236}">
                  <a16:creationId xmlns:a16="http://schemas.microsoft.com/office/drawing/2014/main" id="{70A533A1-31CE-F74E-B206-B071CB997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505" y="4988720"/>
              <a:ext cx="2868512" cy="7146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23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Jules Scholler</dc:creator>
  <cp:lastModifiedBy>Jules Scholler</cp:lastModifiedBy>
  <cp:revision>6</cp:revision>
  <dcterms:created xsi:type="dcterms:W3CDTF">2025-01-17T09:55:50Z</dcterms:created>
  <dcterms:modified xsi:type="dcterms:W3CDTF">2025-07-03T08:01:03Z</dcterms:modified>
</cp:coreProperties>
</file>