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17.01.2025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DC94438-0D97-1BAB-69A0-6881E49B1883}"/>
              </a:ext>
            </a:extLst>
          </p:cNvPr>
          <p:cNvGrpSpPr/>
          <p:nvPr/>
        </p:nvGrpSpPr>
        <p:grpSpPr>
          <a:xfrm>
            <a:off x="586966" y="1705179"/>
            <a:ext cx="10947809" cy="3670707"/>
            <a:chOff x="586966" y="1705179"/>
            <a:chExt cx="10947809" cy="3670707"/>
          </a:xfrm>
        </p:grpSpPr>
        <p:pic>
          <p:nvPicPr>
            <p:cNvPr id="6" name="Picture 5" descr="A black background with yellow letters and a black background&#10;&#10;Description automatically generated">
              <a:extLst>
                <a:ext uri="{FF2B5EF4-FFF2-40B4-BE49-F238E27FC236}">
                  <a16:creationId xmlns:a16="http://schemas.microsoft.com/office/drawing/2014/main" id="{ACCBA2E0-3184-E0E5-810D-0FB3DA40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718" y="3701520"/>
              <a:ext cx="1391011" cy="1674366"/>
            </a:xfrm>
            <a:prstGeom prst="rect">
              <a:avLst/>
            </a:prstGeom>
          </p:spPr>
        </p:pic>
        <p:pic>
          <p:nvPicPr>
            <p:cNvPr id="7" name="Picture 6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A5673BB9-CF7F-645D-D853-167A94A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66" y="2168274"/>
              <a:ext cx="3217333" cy="497584"/>
            </a:xfrm>
            <a:prstGeom prst="rect">
              <a:avLst/>
            </a:prstGeom>
          </p:spPr>
        </p:pic>
        <p:pic>
          <p:nvPicPr>
            <p:cNvPr id="8" name="Picture 7" descr="A black and red text&#10;&#10;Description automatically generated">
              <a:extLst>
                <a:ext uri="{FF2B5EF4-FFF2-40B4-BE49-F238E27FC236}">
                  <a16:creationId xmlns:a16="http://schemas.microsoft.com/office/drawing/2014/main" id="{F20BE04F-F0B4-D103-2FCF-6F3870D0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049" y="4179375"/>
              <a:ext cx="2764057" cy="718656"/>
            </a:xfrm>
            <a:prstGeom prst="rect">
              <a:avLst/>
            </a:prstGeom>
          </p:spPr>
        </p:pic>
        <p:pic>
          <p:nvPicPr>
            <p:cNvPr id="9" name="Picture 8" descr="Blue letters and a white background&#10;&#10;Description automatically generated">
              <a:extLst>
                <a:ext uri="{FF2B5EF4-FFF2-40B4-BE49-F238E27FC236}">
                  <a16:creationId xmlns:a16="http://schemas.microsoft.com/office/drawing/2014/main" id="{9BDA4390-F62B-E6E7-CCFE-D4F4B082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381" y="1987860"/>
              <a:ext cx="3077394" cy="1028362"/>
            </a:xfrm>
            <a:prstGeom prst="rect">
              <a:avLst/>
            </a:prstGeom>
          </p:spPr>
        </p:pic>
        <p:pic>
          <p:nvPicPr>
            <p:cNvPr id="15" name="Picture 14" descr="A black screen with white text&#10;&#10;Description automatically generated">
              <a:extLst>
                <a:ext uri="{FF2B5EF4-FFF2-40B4-BE49-F238E27FC236}">
                  <a16:creationId xmlns:a16="http://schemas.microsoft.com/office/drawing/2014/main" id="{4C600F53-3502-5374-83B6-EC38836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99" y="3775686"/>
              <a:ext cx="2857500" cy="1600200"/>
            </a:xfrm>
            <a:prstGeom prst="rect">
              <a:avLst/>
            </a:prstGeom>
          </p:spPr>
        </p:pic>
        <p:pic>
          <p:nvPicPr>
            <p:cNvPr id="17" name="Picture 16" descr="A white rectangular sign with black text&#10;&#10;Description automatically generated">
              <a:extLst>
                <a:ext uri="{FF2B5EF4-FFF2-40B4-BE49-F238E27FC236}">
                  <a16:creationId xmlns:a16="http://schemas.microsoft.com/office/drawing/2014/main" id="{E1FFDC59-AFFC-B253-E20A-73B7E806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540" y="1705179"/>
              <a:ext cx="3276600" cy="14192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1</cp:revision>
  <dcterms:created xsi:type="dcterms:W3CDTF">2025-01-17T09:55:50Z</dcterms:created>
  <dcterms:modified xsi:type="dcterms:W3CDTF">2025-01-17T12:36:17Z</dcterms:modified>
</cp:coreProperties>
</file>