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
  </p:notesMasterIdLst>
  <p:handoutMasterIdLst>
    <p:handoutMasterId r:id="rId7"/>
  </p:handoutMasterIdLst>
  <p:sldIdLst>
    <p:sldId id="256" r:id="rId2"/>
    <p:sldId id="260" r:id="rId3"/>
    <p:sldId id="258" r:id="rId4"/>
    <p:sldId id="259" r:id="rId5"/>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E72647-3275-4D1E-94FD-73A08CF8C4DF}" v="149" dt="2022-03-03T13:45:03.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6" d="100"/>
          <a:sy n="96" d="100"/>
        </p:scale>
        <p:origin x="864" y="84"/>
      </p:cViewPr>
      <p:guideLst/>
    </p:cSldViewPr>
  </p:slideViewPr>
  <p:notesTextViewPr>
    <p:cViewPr>
      <p:scale>
        <a:sx n="1" d="1"/>
        <a:sy n="1" d="1"/>
      </p:scale>
      <p:origin x="0" y="0"/>
    </p:cViewPr>
  </p:notesTextViewPr>
  <p:notesViewPr>
    <p:cSldViewPr snapToGrid="0">
      <p:cViewPr varScale="1">
        <p:scale>
          <a:sx n="73" d="100"/>
          <a:sy n="73" d="100"/>
        </p:scale>
        <p:origin x="413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IDIANA BARBOSA" userId="S::7154190@formacao.iefp.pt::f9f77c00-a578-4149-b8c2-4c3c38d8d1f0" providerId="AD" clId="Web-{E6E72647-3275-4D1E-94FD-73A08CF8C4DF}"/>
    <pc:docChg chg="addSld delSld modSld">
      <pc:chgData name="CLEIDIANA BARBOSA" userId="S::7154190@formacao.iefp.pt::f9f77c00-a578-4149-b8c2-4c3c38d8d1f0" providerId="AD" clId="Web-{E6E72647-3275-4D1E-94FD-73A08CF8C4DF}" dt="2022-03-03T13:45:03.736" v="190"/>
      <pc:docMkLst>
        <pc:docMk/>
      </pc:docMkLst>
      <pc:sldChg chg="addSp delSp modSp mod modTransition setBg addAnim modShow">
        <pc:chgData name="CLEIDIANA BARBOSA" userId="S::7154190@formacao.iefp.pt::f9f77c00-a578-4149-b8c2-4c3c38d8d1f0" providerId="AD" clId="Web-{E6E72647-3275-4D1E-94FD-73A08CF8C4DF}" dt="2022-03-03T13:45:03.736" v="190"/>
        <pc:sldMkLst>
          <pc:docMk/>
          <pc:sldMk cId="3879346322" sldId="256"/>
        </pc:sldMkLst>
        <pc:spChg chg="mod">
          <ac:chgData name="CLEIDIANA BARBOSA" userId="S::7154190@formacao.iefp.pt::f9f77c00-a578-4149-b8c2-4c3c38d8d1f0" providerId="AD" clId="Web-{E6E72647-3275-4D1E-94FD-73A08CF8C4DF}" dt="2022-03-03T13:40:30.730" v="182"/>
          <ac:spMkLst>
            <pc:docMk/>
            <pc:sldMk cId="3879346322" sldId="256"/>
            <ac:spMk id="2" creationId="{00000000-0000-0000-0000-000000000000}"/>
          </ac:spMkLst>
        </pc:spChg>
        <pc:spChg chg="mod">
          <ac:chgData name="CLEIDIANA BARBOSA" userId="S::7154190@formacao.iefp.pt::f9f77c00-a578-4149-b8c2-4c3c38d8d1f0" providerId="AD" clId="Web-{E6E72647-3275-4D1E-94FD-73A08CF8C4DF}" dt="2022-03-03T13:40:30.730" v="182"/>
          <ac:spMkLst>
            <pc:docMk/>
            <pc:sldMk cId="3879346322" sldId="256"/>
            <ac:spMk id="3" creationId="{00000000-0000-0000-0000-000000000000}"/>
          </ac:spMkLst>
        </pc:spChg>
        <pc:spChg chg="add del">
          <ac:chgData name="CLEIDIANA BARBOSA" userId="S::7154190@formacao.iefp.pt::f9f77c00-a578-4149-b8c2-4c3c38d8d1f0" providerId="AD" clId="Web-{E6E72647-3275-4D1E-94FD-73A08CF8C4DF}" dt="2022-03-03T13:34:29.128" v="150"/>
          <ac:spMkLst>
            <pc:docMk/>
            <pc:sldMk cId="3879346322" sldId="256"/>
            <ac:spMk id="8" creationId="{C3D25154-9EF7-4C33-9AAC-7B3BE089FE0A}"/>
          </ac:spMkLst>
        </pc:spChg>
        <pc:spChg chg="add del">
          <ac:chgData name="CLEIDIANA BARBOSA" userId="S::7154190@formacao.iefp.pt::f9f77c00-a578-4149-b8c2-4c3c38d8d1f0" providerId="AD" clId="Web-{E6E72647-3275-4D1E-94FD-73A08CF8C4DF}" dt="2022-03-03T13:34:29.128" v="150"/>
          <ac:spMkLst>
            <pc:docMk/>
            <pc:sldMk cId="3879346322" sldId="256"/>
            <ac:spMk id="10" creationId="{1604E8C0-C927-4C06-A96A-BF3323BA76D2}"/>
          </ac:spMkLst>
        </pc:spChg>
        <pc:spChg chg="add del">
          <ac:chgData name="CLEIDIANA BARBOSA" userId="S::7154190@formacao.iefp.pt::f9f77c00-a578-4149-b8c2-4c3c38d8d1f0" providerId="AD" clId="Web-{E6E72647-3275-4D1E-94FD-73A08CF8C4DF}" dt="2022-03-03T13:36:54.257" v="170"/>
          <ac:spMkLst>
            <pc:docMk/>
            <pc:sldMk cId="3879346322" sldId="256"/>
            <ac:spMk id="19" creationId="{68C84B8E-16E8-4E54-B4AC-84CE51595508}"/>
          </ac:spMkLst>
        </pc:spChg>
        <pc:spChg chg="add del">
          <ac:chgData name="CLEIDIANA BARBOSA" userId="S::7154190@formacao.iefp.pt::f9f77c00-a578-4149-b8c2-4c3c38d8d1f0" providerId="AD" clId="Web-{E6E72647-3275-4D1E-94FD-73A08CF8C4DF}" dt="2022-03-03T13:36:54.257" v="170"/>
          <ac:spMkLst>
            <pc:docMk/>
            <pc:sldMk cId="3879346322" sldId="256"/>
            <ac:spMk id="21" creationId="{ECE9EEEA-5DB7-4DC7-AF9F-74D1C19B7E2E}"/>
          </ac:spMkLst>
        </pc:spChg>
        <pc:spChg chg="add del">
          <ac:chgData name="CLEIDIANA BARBOSA" userId="S::7154190@formacao.iefp.pt::f9f77c00-a578-4149-b8c2-4c3c38d8d1f0" providerId="AD" clId="Web-{E6E72647-3275-4D1E-94FD-73A08CF8C4DF}" dt="2022-03-03T13:36:54.257" v="170"/>
          <ac:spMkLst>
            <pc:docMk/>
            <pc:sldMk cId="3879346322" sldId="256"/>
            <ac:spMk id="23" creationId="{DF199147-B958-49C0-9BE2-65BDD892F2BB}"/>
          </ac:spMkLst>
        </pc:spChg>
        <pc:spChg chg="add del">
          <ac:chgData name="CLEIDIANA BARBOSA" userId="S::7154190@formacao.iefp.pt::f9f77c00-a578-4149-b8c2-4c3c38d8d1f0" providerId="AD" clId="Web-{E6E72647-3275-4D1E-94FD-73A08CF8C4DF}" dt="2022-03-03T13:36:54.257" v="170"/>
          <ac:spMkLst>
            <pc:docMk/>
            <pc:sldMk cId="3879346322" sldId="256"/>
            <ac:spMk id="25" creationId="{EF70505D-EC2C-4D1A-86DE-2583778074ED}"/>
          </ac:spMkLst>
        </pc:spChg>
        <pc:spChg chg="add del">
          <ac:chgData name="CLEIDIANA BARBOSA" userId="S::7154190@formacao.iefp.pt::f9f77c00-a578-4149-b8c2-4c3c38d8d1f0" providerId="AD" clId="Web-{E6E72647-3275-4D1E-94FD-73A08CF8C4DF}" dt="2022-03-03T13:40:30.730" v="182"/>
          <ac:spMkLst>
            <pc:docMk/>
            <pc:sldMk cId="3879346322" sldId="256"/>
            <ac:spMk id="34" creationId="{E8035907-EB9C-4E11-8A9B-D25B0AD8D749}"/>
          </ac:spMkLst>
        </pc:spChg>
        <pc:spChg chg="add del">
          <ac:chgData name="CLEIDIANA BARBOSA" userId="S::7154190@formacao.iefp.pt::f9f77c00-a578-4149-b8c2-4c3c38d8d1f0" providerId="AD" clId="Web-{E6E72647-3275-4D1E-94FD-73A08CF8C4DF}" dt="2022-03-03T13:40:30.730" v="182"/>
          <ac:spMkLst>
            <pc:docMk/>
            <pc:sldMk cId="3879346322" sldId="256"/>
            <ac:spMk id="36" creationId="{D9C69FA7-0958-4ED9-A0DF-E87A0C137BF5}"/>
          </ac:spMkLst>
        </pc:spChg>
        <pc:spChg chg="add">
          <ac:chgData name="CLEIDIANA BARBOSA" userId="S::7154190@formacao.iefp.pt::f9f77c00-a578-4149-b8c2-4c3c38d8d1f0" providerId="AD" clId="Web-{E6E72647-3275-4D1E-94FD-73A08CF8C4DF}" dt="2022-03-03T13:40:30.730" v="182"/>
          <ac:spMkLst>
            <pc:docMk/>
            <pc:sldMk cId="3879346322" sldId="256"/>
            <ac:spMk id="45" creationId="{9A3CA49A-71DD-4E8D-8D00-0D000AB38C6C}"/>
          </ac:spMkLst>
        </pc:spChg>
        <pc:spChg chg="add">
          <ac:chgData name="CLEIDIANA BARBOSA" userId="S::7154190@formacao.iefp.pt::f9f77c00-a578-4149-b8c2-4c3c38d8d1f0" providerId="AD" clId="Web-{E6E72647-3275-4D1E-94FD-73A08CF8C4DF}" dt="2022-03-03T13:40:30.730" v="182"/>
          <ac:spMkLst>
            <pc:docMk/>
            <pc:sldMk cId="3879346322" sldId="256"/>
            <ac:spMk id="47" creationId="{36E8537E-57AF-43EA-8734-3C66AD72469A}"/>
          </ac:spMkLst>
        </pc:spChg>
        <pc:spChg chg="add">
          <ac:chgData name="CLEIDIANA BARBOSA" userId="S::7154190@formacao.iefp.pt::f9f77c00-a578-4149-b8c2-4c3c38d8d1f0" providerId="AD" clId="Web-{E6E72647-3275-4D1E-94FD-73A08CF8C4DF}" dt="2022-03-03T13:40:30.730" v="182"/>
          <ac:spMkLst>
            <pc:docMk/>
            <pc:sldMk cId="3879346322" sldId="256"/>
            <ac:spMk id="49" creationId="{1DA8C18B-9C8E-47E6-BAEF-86331BC0A943}"/>
          </ac:spMkLst>
        </pc:spChg>
        <pc:grpChg chg="add del">
          <ac:chgData name="CLEIDIANA BARBOSA" userId="S::7154190@formacao.iefp.pt::f9f77c00-a578-4149-b8c2-4c3c38d8d1f0" providerId="AD" clId="Web-{E6E72647-3275-4D1E-94FD-73A08CF8C4DF}" dt="2022-03-03T13:34:29.128" v="150"/>
          <ac:grpSpMkLst>
            <pc:docMk/>
            <pc:sldMk cId="3879346322" sldId="256"/>
            <ac:grpSpMk id="12" creationId="{9DCECFD5-4C30-4892-9FF0-540E17955A55}"/>
          </ac:grpSpMkLst>
        </pc:grpChg>
        <pc:grpChg chg="add del">
          <ac:chgData name="CLEIDIANA BARBOSA" userId="S::7154190@formacao.iefp.pt::f9f77c00-a578-4149-b8c2-4c3c38d8d1f0" providerId="AD" clId="Web-{E6E72647-3275-4D1E-94FD-73A08CF8C4DF}" dt="2022-03-03T13:36:54.257" v="170"/>
          <ac:grpSpMkLst>
            <pc:docMk/>
            <pc:sldMk cId="3879346322" sldId="256"/>
            <ac:grpSpMk id="27" creationId="{2DF20BDF-18D7-4E94-9BA1-9CEB40470CB6}"/>
          </ac:grpSpMkLst>
        </pc:grpChg>
        <pc:grpChg chg="add del">
          <ac:chgData name="CLEIDIANA BARBOSA" userId="S::7154190@formacao.iefp.pt::f9f77c00-a578-4149-b8c2-4c3c38d8d1f0" providerId="AD" clId="Web-{E6E72647-3275-4D1E-94FD-73A08CF8C4DF}" dt="2022-03-03T13:40:30.730" v="182"/>
          <ac:grpSpMkLst>
            <pc:docMk/>
            <pc:sldMk cId="3879346322" sldId="256"/>
            <ac:grpSpMk id="38" creationId="{FDB0A998-A5C6-45CB-ACF3-1CF6399202AB}"/>
          </ac:grpSpMkLst>
        </pc:grpChg>
      </pc:sldChg>
      <pc:sldChg chg="addSp delSp modSp new del mod setBg">
        <pc:chgData name="CLEIDIANA BARBOSA" userId="S::7154190@formacao.iefp.pt::f9f77c00-a578-4149-b8c2-4c3c38d8d1f0" providerId="AD" clId="Web-{E6E72647-3275-4D1E-94FD-73A08CF8C4DF}" dt="2022-03-03T13:40:17.433" v="181"/>
        <pc:sldMkLst>
          <pc:docMk/>
          <pc:sldMk cId="1120959468" sldId="257"/>
        </pc:sldMkLst>
        <pc:spChg chg="mod">
          <ac:chgData name="CLEIDIANA BARBOSA" userId="S::7154190@formacao.iefp.pt::f9f77c00-a578-4149-b8c2-4c3c38d8d1f0" providerId="AD" clId="Web-{E6E72647-3275-4D1E-94FD-73A08CF8C4DF}" dt="2022-03-03T13:33:52.268" v="149" actId="20577"/>
          <ac:spMkLst>
            <pc:docMk/>
            <pc:sldMk cId="1120959468" sldId="257"/>
            <ac:spMk id="2" creationId="{CFE2A22F-030E-412B-ACDA-BE187E07E801}"/>
          </ac:spMkLst>
        </pc:spChg>
        <pc:spChg chg="mod">
          <ac:chgData name="CLEIDIANA BARBOSA" userId="S::7154190@formacao.iefp.pt::f9f77c00-a578-4149-b8c2-4c3c38d8d1f0" providerId="AD" clId="Web-{E6E72647-3275-4D1E-94FD-73A08CF8C4DF}" dt="2022-03-03T12:58:45.095" v="73"/>
          <ac:spMkLst>
            <pc:docMk/>
            <pc:sldMk cId="1120959468" sldId="257"/>
            <ac:spMk id="3" creationId="{46436967-F32F-419E-820E-D82E3A828318}"/>
          </ac:spMkLst>
        </pc:spChg>
        <pc:spChg chg="add mod">
          <ac:chgData name="CLEIDIANA BARBOSA" userId="S::7154190@formacao.iefp.pt::f9f77c00-a578-4149-b8c2-4c3c38d8d1f0" providerId="AD" clId="Web-{E6E72647-3275-4D1E-94FD-73A08CF8C4DF}" dt="2022-03-03T13:37:18.538" v="171" actId="1076"/>
          <ac:spMkLst>
            <pc:docMk/>
            <pc:sldMk cId="1120959468" sldId="257"/>
            <ac:spMk id="4" creationId="{0C193A21-A20E-45FE-A429-70225970CE77}"/>
          </ac:spMkLst>
        </pc:spChg>
        <pc:spChg chg="add del">
          <ac:chgData name="CLEIDIANA BARBOSA" userId="S::7154190@formacao.iefp.pt::f9f77c00-a578-4149-b8c2-4c3c38d8d1f0" providerId="AD" clId="Web-{E6E72647-3275-4D1E-94FD-73A08CF8C4DF}" dt="2022-03-03T12:58:13.407" v="64"/>
          <ac:spMkLst>
            <pc:docMk/>
            <pc:sldMk cId="1120959468" sldId="257"/>
            <ac:spMk id="9" creationId="{E009DD9B-5EE2-4C0D-8B2B-351C8C102205}"/>
          </ac:spMkLst>
        </pc:spChg>
        <pc:spChg chg="add del">
          <ac:chgData name="CLEIDIANA BARBOSA" userId="S::7154190@formacao.iefp.pt::f9f77c00-a578-4149-b8c2-4c3c38d8d1f0" providerId="AD" clId="Web-{E6E72647-3275-4D1E-94FD-73A08CF8C4DF}" dt="2022-03-03T12:58:13.407" v="64"/>
          <ac:spMkLst>
            <pc:docMk/>
            <pc:sldMk cId="1120959468" sldId="257"/>
            <ac:spMk id="11" creationId="{E720DB99-7745-4E75-9D96-AAB6D55C531E}"/>
          </ac:spMkLst>
        </pc:spChg>
        <pc:spChg chg="add del">
          <ac:chgData name="CLEIDIANA BARBOSA" userId="S::7154190@formacao.iefp.pt::f9f77c00-a578-4149-b8c2-4c3c38d8d1f0" providerId="AD" clId="Web-{E6E72647-3275-4D1E-94FD-73A08CF8C4DF}" dt="2022-03-03T12:58:13.407" v="64"/>
          <ac:spMkLst>
            <pc:docMk/>
            <pc:sldMk cId="1120959468" sldId="257"/>
            <ac:spMk id="13" creationId="{D68803C4-E159-4360-B7BB-74205C8F782D}"/>
          </ac:spMkLst>
        </pc:spChg>
        <pc:spChg chg="add del">
          <ac:chgData name="CLEIDIANA BARBOSA" userId="S::7154190@formacao.iefp.pt::f9f77c00-a578-4149-b8c2-4c3c38d8d1f0" providerId="AD" clId="Web-{E6E72647-3275-4D1E-94FD-73A08CF8C4DF}" dt="2022-03-03T12:58:13.407" v="64"/>
          <ac:spMkLst>
            <pc:docMk/>
            <pc:sldMk cId="1120959468" sldId="257"/>
            <ac:spMk id="15" creationId="{504B0465-3B07-49BF-BEA7-D81476246293}"/>
          </ac:spMkLst>
        </pc:spChg>
        <pc:spChg chg="add del">
          <ac:chgData name="CLEIDIANA BARBOSA" userId="S::7154190@formacao.iefp.pt::f9f77c00-a578-4149-b8c2-4c3c38d8d1f0" providerId="AD" clId="Web-{E6E72647-3275-4D1E-94FD-73A08CF8C4DF}" dt="2022-03-03T12:58:13.407" v="64"/>
          <ac:spMkLst>
            <pc:docMk/>
            <pc:sldMk cId="1120959468" sldId="257"/>
            <ac:spMk id="17" creationId="{49B7FFA5-14CB-4A4F-9BCC-CA3AA5D9D276}"/>
          </ac:spMkLst>
        </pc:spChg>
        <pc:spChg chg="add del">
          <ac:chgData name="CLEIDIANA BARBOSA" userId="S::7154190@formacao.iefp.pt::f9f77c00-a578-4149-b8c2-4c3c38d8d1f0" providerId="AD" clId="Web-{E6E72647-3275-4D1E-94FD-73A08CF8C4DF}" dt="2022-03-03T12:58:13.407" v="64"/>
          <ac:spMkLst>
            <pc:docMk/>
            <pc:sldMk cId="1120959468" sldId="257"/>
            <ac:spMk id="19" creationId="{04E48745-7512-4EC2-9E20-9092D12150CA}"/>
          </ac:spMkLst>
        </pc:spChg>
        <pc:spChg chg="add del">
          <ac:chgData name="CLEIDIANA BARBOSA" userId="S::7154190@formacao.iefp.pt::f9f77c00-a578-4149-b8c2-4c3c38d8d1f0" providerId="AD" clId="Web-{E6E72647-3275-4D1E-94FD-73A08CF8C4DF}" dt="2022-03-03T12:58:18.407" v="66"/>
          <ac:spMkLst>
            <pc:docMk/>
            <pc:sldMk cId="1120959468" sldId="257"/>
            <ac:spMk id="21" creationId="{4FCA88C2-C73C-4062-A097-8FBCE3090BEA}"/>
          </ac:spMkLst>
        </pc:spChg>
        <pc:spChg chg="add del">
          <ac:chgData name="CLEIDIANA BARBOSA" userId="S::7154190@formacao.iefp.pt::f9f77c00-a578-4149-b8c2-4c3c38d8d1f0" providerId="AD" clId="Web-{E6E72647-3275-4D1E-94FD-73A08CF8C4DF}" dt="2022-03-03T12:58:18.407" v="66"/>
          <ac:spMkLst>
            <pc:docMk/>
            <pc:sldMk cId="1120959468" sldId="257"/>
            <ac:spMk id="22" creationId="{83981C21-E132-4402-B31B-D725C1CE77D2}"/>
          </ac:spMkLst>
        </pc:spChg>
        <pc:spChg chg="add del">
          <ac:chgData name="CLEIDIANA BARBOSA" userId="S::7154190@formacao.iefp.pt::f9f77c00-a578-4149-b8c2-4c3c38d8d1f0" providerId="AD" clId="Web-{E6E72647-3275-4D1E-94FD-73A08CF8C4DF}" dt="2022-03-03T12:58:18.407" v="66"/>
          <ac:spMkLst>
            <pc:docMk/>
            <pc:sldMk cId="1120959468" sldId="257"/>
            <ac:spMk id="23" creationId="{6A685C77-4E84-486A-9AE5-F3635BE98EFB}"/>
          </ac:spMkLst>
        </pc:spChg>
        <pc:spChg chg="add del">
          <ac:chgData name="CLEIDIANA BARBOSA" userId="S::7154190@formacao.iefp.pt::f9f77c00-a578-4149-b8c2-4c3c38d8d1f0" providerId="AD" clId="Web-{E6E72647-3275-4D1E-94FD-73A08CF8C4DF}" dt="2022-03-03T12:58:18.407" v="66"/>
          <ac:spMkLst>
            <pc:docMk/>
            <pc:sldMk cId="1120959468" sldId="257"/>
            <ac:spMk id="24" creationId="{E55C1C3E-5158-47F3-8FD9-14B22C3E6EAD}"/>
          </ac:spMkLst>
        </pc:spChg>
        <pc:spChg chg="add del">
          <ac:chgData name="CLEIDIANA BARBOSA" userId="S::7154190@formacao.iefp.pt::f9f77c00-a578-4149-b8c2-4c3c38d8d1f0" providerId="AD" clId="Web-{E6E72647-3275-4D1E-94FD-73A08CF8C4DF}" dt="2022-03-03T12:58:28.329" v="68"/>
          <ac:spMkLst>
            <pc:docMk/>
            <pc:sldMk cId="1120959468" sldId="257"/>
            <ac:spMk id="26" creationId="{3C06EAFD-0C69-4B3B-BEA7-E7E11DDF9C43}"/>
          </ac:spMkLst>
        </pc:spChg>
        <pc:spChg chg="add del">
          <ac:chgData name="CLEIDIANA BARBOSA" userId="S::7154190@formacao.iefp.pt::f9f77c00-a578-4149-b8c2-4c3c38d8d1f0" providerId="AD" clId="Web-{E6E72647-3275-4D1E-94FD-73A08CF8C4DF}" dt="2022-03-03T12:58:28.329" v="68"/>
          <ac:spMkLst>
            <pc:docMk/>
            <pc:sldMk cId="1120959468" sldId="257"/>
            <ac:spMk id="27" creationId="{A4066C89-42FB-4624-9AFE-3A31B36491B5}"/>
          </ac:spMkLst>
        </pc:spChg>
        <pc:spChg chg="add del">
          <ac:chgData name="CLEIDIANA BARBOSA" userId="S::7154190@formacao.iefp.pt::f9f77c00-a578-4149-b8c2-4c3c38d8d1f0" providerId="AD" clId="Web-{E6E72647-3275-4D1E-94FD-73A08CF8C4DF}" dt="2022-03-03T12:58:28.329" v="68"/>
          <ac:spMkLst>
            <pc:docMk/>
            <pc:sldMk cId="1120959468" sldId="257"/>
            <ac:spMk id="28" creationId="{BA218FBC-B2D6-48CA-9289-C4110162EDAD}"/>
          </ac:spMkLst>
        </pc:spChg>
        <pc:spChg chg="add del">
          <ac:chgData name="CLEIDIANA BARBOSA" userId="S::7154190@formacao.iefp.pt::f9f77c00-a578-4149-b8c2-4c3c38d8d1f0" providerId="AD" clId="Web-{E6E72647-3275-4D1E-94FD-73A08CF8C4DF}" dt="2022-03-03T12:58:28.329" v="68"/>
          <ac:spMkLst>
            <pc:docMk/>
            <pc:sldMk cId="1120959468" sldId="257"/>
            <ac:spMk id="29" creationId="{2DED9084-49DA-4911-ACB7-5F9E4DEFA039}"/>
          </ac:spMkLst>
        </pc:spChg>
        <pc:spChg chg="add del">
          <ac:chgData name="CLEIDIANA BARBOSA" userId="S::7154190@formacao.iefp.pt::f9f77c00-a578-4149-b8c2-4c3c38d8d1f0" providerId="AD" clId="Web-{E6E72647-3275-4D1E-94FD-73A08CF8C4DF}" dt="2022-03-03T12:58:32.157" v="70"/>
          <ac:spMkLst>
            <pc:docMk/>
            <pc:sldMk cId="1120959468" sldId="257"/>
            <ac:spMk id="31" creationId="{9FB3768C-1D21-400E-B059-EFF86063F588}"/>
          </ac:spMkLst>
        </pc:spChg>
        <pc:spChg chg="add del">
          <ac:chgData name="CLEIDIANA BARBOSA" userId="S::7154190@formacao.iefp.pt::f9f77c00-a578-4149-b8c2-4c3c38d8d1f0" providerId="AD" clId="Web-{E6E72647-3275-4D1E-94FD-73A08CF8C4DF}" dt="2022-03-03T12:58:32.157" v="70"/>
          <ac:spMkLst>
            <pc:docMk/>
            <pc:sldMk cId="1120959468" sldId="257"/>
            <ac:spMk id="32" creationId="{4D87BCA1-45E6-44B3-B3DA-1F4144DE67CD}"/>
          </ac:spMkLst>
        </pc:spChg>
        <pc:spChg chg="add del">
          <ac:chgData name="CLEIDIANA BARBOSA" userId="S::7154190@formacao.iefp.pt::f9f77c00-a578-4149-b8c2-4c3c38d8d1f0" providerId="AD" clId="Web-{E6E72647-3275-4D1E-94FD-73A08CF8C4DF}" dt="2022-03-03T12:58:45.079" v="72"/>
          <ac:spMkLst>
            <pc:docMk/>
            <pc:sldMk cId="1120959468" sldId="257"/>
            <ac:spMk id="36" creationId="{5118BA95-03E7-41B7-B442-0AF8C0A7FF68}"/>
          </ac:spMkLst>
        </pc:spChg>
        <pc:spChg chg="add del">
          <ac:chgData name="CLEIDIANA BARBOSA" userId="S::7154190@formacao.iefp.pt::f9f77c00-a578-4149-b8c2-4c3c38d8d1f0" providerId="AD" clId="Web-{E6E72647-3275-4D1E-94FD-73A08CF8C4DF}" dt="2022-03-03T12:58:45.079" v="72"/>
          <ac:spMkLst>
            <pc:docMk/>
            <pc:sldMk cId="1120959468" sldId="257"/>
            <ac:spMk id="39" creationId="{AD9B3EAD-A2B3-42C4-927C-3455E3E69EE6}"/>
          </ac:spMkLst>
        </pc:spChg>
        <pc:spChg chg="add">
          <ac:chgData name="CLEIDIANA BARBOSA" userId="S::7154190@formacao.iefp.pt::f9f77c00-a578-4149-b8c2-4c3c38d8d1f0" providerId="AD" clId="Web-{E6E72647-3275-4D1E-94FD-73A08CF8C4DF}" dt="2022-03-03T12:58:45.095" v="73"/>
          <ac:spMkLst>
            <pc:docMk/>
            <pc:sldMk cId="1120959468" sldId="257"/>
            <ac:spMk id="41" creationId="{3C06EAFD-0C69-4B3B-BEA7-E7E11DDF9C43}"/>
          </ac:spMkLst>
        </pc:spChg>
        <pc:spChg chg="add">
          <ac:chgData name="CLEIDIANA BARBOSA" userId="S::7154190@formacao.iefp.pt::f9f77c00-a578-4149-b8c2-4c3c38d8d1f0" providerId="AD" clId="Web-{E6E72647-3275-4D1E-94FD-73A08CF8C4DF}" dt="2022-03-03T12:58:45.095" v="73"/>
          <ac:spMkLst>
            <pc:docMk/>
            <pc:sldMk cId="1120959468" sldId="257"/>
            <ac:spMk id="42" creationId="{A4066C89-42FB-4624-9AFE-3A31B36491B5}"/>
          </ac:spMkLst>
        </pc:spChg>
        <pc:spChg chg="add">
          <ac:chgData name="CLEIDIANA BARBOSA" userId="S::7154190@formacao.iefp.pt::f9f77c00-a578-4149-b8c2-4c3c38d8d1f0" providerId="AD" clId="Web-{E6E72647-3275-4D1E-94FD-73A08CF8C4DF}" dt="2022-03-03T12:58:45.095" v="73"/>
          <ac:spMkLst>
            <pc:docMk/>
            <pc:sldMk cId="1120959468" sldId="257"/>
            <ac:spMk id="43" creationId="{BA218FBC-B2D6-48CA-9289-C4110162EDAD}"/>
          </ac:spMkLst>
        </pc:spChg>
        <pc:spChg chg="add">
          <ac:chgData name="CLEIDIANA BARBOSA" userId="S::7154190@formacao.iefp.pt::f9f77c00-a578-4149-b8c2-4c3c38d8d1f0" providerId="AD" clId="Web-{E6E72647-3275-4D1E-94FD-73A08CF8C4DF}" dt="2022-03-03T12:58:45.095" v="73"/>
          <ac:spMkLst>
            <pc:docMk/>
            <pc:sldMk cId="1120959468" sldId="257"/>
            <ac:spMk id="44" creationId="{2DED9084-49DA-4911-ACB7-5F9E4DEFA039}"/>
          </ac:spMkLst>
        </pc:spChg>
        <pc:grpChg chg="add del">
          <ac:chgData name="CLEIDIANA BARBOSA" userId="S::7154190@formacao.iefp.pt::f9f77c00-a578-4149-b8c2-4c3c38d8d1f0" providerId="AD" clId="Web-{E6E72647-3275-4D1E-94FD-73A08CF8C4DF}" dt="2022-03-03T12:58:32.157" v="70"/>
          <ac:grpSpMkLst>
            <pc:docMk/>
            <pc:sldMk cId="1120959468" sldId="257"/>
            <ac:grpSpMk id="33" creationId="{9AE62FDA-E44C-440D-A3D3-5C188720D498}"/>
          </ac:grpSpMkLst>
        </pc:grpChg>
        <pc:grpChg chg="add del">
          <ac:chgData name="CLEIDIANA BARBOSA" userId="S::7154190@formacao.iefp.pt::f9f77c00-a578-4149-b8c2-4c3c38d8d1f0" providerId="AD" clId="Web-{E6E72647-3275-4D1E-94FD-73A08CF8C4DF}" dt="2022-03-03T12:58:45.079" v="72"/>
          <ac:grpSpMkLst>
            <pc:docMk/>
            <pc:sldMk cId="1120959468" sldId="257"/>
            <ac:grpSpMk id="37" creationId="{E799C3D5-7D55-4046-808C-F290F456D6EF}"/>
          </ac:grpSpMkLst>
        </pc:grpChg>
      </pc:sldChg>
      <pc:sldChg chg="addSp delSp modSp new mod setBg">
        <pc:chgData name="CLEIDIANA BARBOSA" userId="S::7154190@formacao.iefp.pt::f9f77c00-a578-4149-b8c2-4c3c38d8d1f0" providerId="AD" clId="Web-{E6E72647-3275-4D1E-94FD-73A08CF8C4DF}" dt="2022-03-03T13:40:59.356" v="186"/>
        <pc:sldMkLst>
          <pc:docMk/>
          <pc:sldMk cId="3986231048" sldId="258"/>
        </pc:sldMkLst>
        <pc:spChg chg="mod">
          <ac:chgData name="CLEIDIANA BARBOSA" userId="S::7154190@formacao.iefp.pt::f9f77c00-a578-4149-b8c2-4c3c38d8d1f0" providerId="AD" clId="Web-{E6E72647-3275-4D1E-94FD-73A08CF8C4DF}" dt="2022-03-03T13:35:03.191" v="151"/>
          <ac:spMkLst>
            <pc:docMk/>
            <pc:sldMk cId="3986231048" sldId="258"/>
            <ac:spMk id="2" creationId="{6E607010-7A63-4D34-B951-7AE073095E4B}"/>
          </ac:spMkLst>
        </pc:spChg>
        <pc:spChg chg="del mod">
          <ac:chgData name="CLEIDIANA BARBOSA" userId="S::7154190@formacao.iefp.pt::f9f77c00-a578-4149-b8c2-4c3c38d8d1f0" providerId="AD" clId="Web-{E6E72647-3275-4D1E-94FD-73A08CF8C4DF}" dt="2022-03-03T13:35:03.191" v="151"/>
          <ac:spMkLst>
            <pc:docMk/>
            <pc:sldMk cId="3986231048" sldId="258"/>
            <ac:spMk id="3" creationId="{410FC17C-0CAE-4B37-BE00-14577B9FA5BA}"/>
          </ac:spMkLst>
        </pc:spChg>
        <pc:spChg chg="add del">
          <ac:chgData name="CLEIDIANA BARBOSA" userId="S::7154190@formacao.iefp.pt::f9f77c00-a578-4149-b8c2-4c3c38d8d1f0" providerId="AD" clId="Web-{E6E72647-3275-4D1E-94FD-73A08CF8C4DF}" dt="2022-03-03T13:40:59.356" v="186"/>
          <ac:spMkLst>
            <pc:docMk/>
            <pc:sldMk cId="3986231048" sldId="258"/>
            <ac:spMk id="9" creationId="{3FD711E9-7F79-40A9-8D9E-4AE293C154A5}"/>
          </ac:spMkLst>
        </pc:spChg>
        <pc:spChg chg="add">
          <ac:chgData name="CLEIDIANA BARBOSA" userId="S::7154190@formacao.iefp.pt::f9f77c00-a578-4149-b8c2-4c3c38d8d1f0" providerId="AD" clId="Web-{E6E72647-3275-4D1E-94FD-73A08CF8C4DF}" dt="2022-03-03T13:40:59.356" v="186"/>
          <ac:spMkLst>
            <pc:docMk/>
            <pc:sldMk cId="3986231048" sldId="258"/>
            <ac:spMk id="14" creationId="{3FD711E9-7F79-40A9-8D9E-4AE293C154A5}"/>
          </ac:spMkLst>
        </pc:spChg>
        <pc:graphicFrameChg chg="add mod modGraphic">
          <ac:chgData name="CLEIDIANA BARBOSA" userId="S::7154190@formacao.iefp.pt::f9f77c00-a578-4149-b8c2-4c3c38d8d1f0" providerId="AD" clId="Web-{E6E72647-3275-4D1E-94FD-73A08CF8C4DF}" dt="2022-03-03T13:40:59.356" v="186"/>
          <ac:graphicFrameMkLst>
            <pc:docMk/>
            <pc:sldMk cId="3986231048" sldId="258"/>
            <ac:graphicFrameMk id="5" creationId="{2E608D5A-0363-4536-9A60-CC166F21E86A}"/>
          </ac:graphicFrameMkLst>
        </pc:graphicFrameChg>
      </pc:sldChg>
      <pc:sldChg chg="addSp delSp modSp new mod setBg setClrOvrMap">
        <pc:chgData name="CLEIDIANA BARBOSA" userId="S::7154190@formacao.iefp.pt::f9f77c00-a578-4149-b8c2-4c3c38d8d1f0" providerId="AD" clId="Web-{E6E72647-3275-4D1E-94FD-73A08CF8C4DF}" dt="2022-03-03T13:41:48.529" v="188"/>
        <pc:sldMkLst>
          <pc:docMk/>
          <pc:sldMk cId="116269896" sldId="259"/>
        </pc:sldMkLst>
        <pc:spChg chg="mod ord">
          <ac:chgData name="CLEIDIANA BARBOSA" userId="S::7154190@formacao.iefp.pt::f9f77c00-a578-4149-b8c2-4c3c38d8d1f0" providerId="AD" clId="Web-{E6E72647-3275-4D1E-94FD-73A08CF8C4DF}" dt="2022-03-03T13:41:48.529" v="188"/>
          <ac:spMkLst>
            <pc:docMk/>
            <pc:sldMk cId="116269896" sldId="259"/>
            <ac:spMk id="2" creationId="{34F9B561-E38F-47A3-825C-F49E7BA7AF85}"/>
          </ac:spMkLst>
        </pc:spChg>
        <pc:spChg chg="add del mod">
          <ac:chgData name="CLEIDIANA BARBOSA" userId="S::7154190@formacao.iefp.pt::f9f77c00-a578-4149-b8c2-4c3c38d8d1f0" providerId="AD" clId="Web-{E6E72647-3275-4D1E-94FD-73A08CF8C4DF}" dt="2022-03-03T13:36:07.193" v="164"/>
          <ac:spMkLst>
            <pc:docMk/>
            <pc:sldMk cId="116269896" sldId="259"/>
            <ac:spMk id="3" creationId="{7249F2B3-C999-420B-A47B-B5C460AD8862}"/>
          </ac:spMkLst>
        </pc:spChg>
        <pc:spChg chg="add del">
          <ac:chgData name="CLEIDIANA BARBOSA" userId="S::7154190@formacao.iefp.pt::f9f77c00-a578-4149-b8c2-4c3c38d8d1f0" providerId="AD" clId="Web-{E6E72647-3275-4D1E-94FD-73A08CF8C4DF}" dt="2022-03-03T13:35:40.724" v="153"/>
          <ac:spMkLst>
            <pc:docMk/>
            <pc:sldMk cId="116269896" sldId="259"/>
            <ac:spMk id="8" creationId="{3C06EAFD-0C69-4B3B-BEA7-E7E11DDF9C43}"/>
          </ac:spMkLst>
        </pc:spChg>
        <pc:spChg chg="add del">
          <ac:chgData name="CLEIDIANA BARBOSA" userId="S::7154190@formacao.iefp.pt::f9f77c00-a578-4149-b8c2-4c3c38d8d1f0" providerId="AD" clId="Web-{E6E72647-3275-4D1E-94FD-73A08CF8C4DF}" dt="2022-03-03T13:36:04.005" v="161"/>
          <ac:spMkLst>
            <pc:docMk/>
            <pc:sldMk cId="116269896" sldId="259"/>
            <ac:spMk id="9" creationId="{3FD711E9-7F79-40A9-8D9E-4AE293C154A5}"/>
          </ac:spMkLst>
        </pc:spChg>
        <pc:spChg chg="add del">
          <ac:chgData name="CLEIDIANA BARBOSA" userId="S::7154190@formacao.iefp.pt::f9f77c00-a578-4149-b8c2-4c3c38d8d1f0" providerId="AD" clId="Web-{E6E72647-3275-4D1E-94FD-73A08CF8C4DF}" dt="2022-03-03T13:35:40.724" v="153"/>
          <ac:spMkLst>
            <pc:docMk/>
            <pc:sldMk cId="116269896" sldId="259"/>
            <ac:spMk id="10" creationId="{A4066C89-42FB-4624-9AFE-3A31B36491B5}"/>
          </ac:spMkLst>
        </pc:spChg>
        <pc:spChg chg="add del">
          <ac:chgData name="CLEIDIANA BARBOSA" userId="S::7154190@formacao.iefp.pt::f9f77c00-a578-4149-b8c2-4c3c38d8d1f0" providerId="AD" clId="Web-{E6E72647-3275-4D1E-94FD-73A08CF8C4DF}" dt="2022-03-03T13:36:07.177" v="163"/>
          <ac:spMkLst>
            <pc:docMk/>
            <pc:sldMk cId="116269896" sldId="259"/>
            <ac:spMk id="11" creationId="{3FD711E9-7F79-40A9-8D9E-4AE293C154A5}"/>
          </ac:spMkLst>
        </pc:spChg>
        <pc:spChg chg="add del">
          <ac:chgData name="CLEIDIANA BARBOSA" userId="S::7154190@formacao.iefp.pt::f9f77c00-a578-4149-b8c2-4c3c38d8d1f0" providerId="AD" clId="Web-{E6E72647-3275-4D1E-94FD-73A08CF8C4DF}" dt="2022-03-03T13:35:40.724" v="153"/>
          <ac:spMkLst>
            <pc:docMk/>
            <pc:sldMk cId="116269896" sldId="259"/>
            <ac:spMk id="12" creationId="{BA218FBC-B2D6-48CA-9289-C4110162EDAD}"/>
          </ac:spMkLst>
        </pc:spChg>
        <pc:spChg chg="add del">
          <ac:chgData name="CLEIDIANA BARBOSA" userId="S::7154190@formacao.iefp.pt::f9f77c00-a578-4149-b8c2-4c3c38d8d1f0" providerId="AD" clId="Web-{E6E72647-3275-4D1E-94FD-73A08CF8C4DF}" dt="2022-03-03T13:35:40.724" v="153"/>
          <ac:spMkLst>
            <pc:docMk/>
            <pc:sldMk cId="116269896" sldId="259"/>
            <ac:spMk id="14" creationId="{2DED9084-49DA-4911-ACB7-5F9E4DEFA039}"/>
          </ac:spMkLst>
        </pc:spChg>
        <pc:spChg chg="add del">
          <ac:chgData name="CLEIDIANA BARBOSA" userId="S::7154190@formacao.iefp.pt::f9f77c00-a578-4149-b8c2-4c3c38d8d1f0" providerId="AD" clId="Web-{E6E72647-3275-4D1E-94FD-73A08CF8C4DF}" dt="2022-03-03T13:36:33.725" v="169"/>
          <ac:spMkLst>
            <pc:docMk/>
            <pc:sldMk cId="116269896" sldId="259"/>
            <ac:spMk id="15" creationId="{5118BA95-03E7-41B7-B442-0AF8C0A7FF68}"/>
          </ac:spMkLst>
        </pc:spChg>
        <pc:spChg chg="add del">
          <ac:chgData name="CLEIDIANA BARBOSA" userId="S::7154190@formacao.iefp.pt::f9f77c00-a578-4149-b8c2-4c3c38d8d1f0" providerId="AD" clId="Web-{E6E72647-3275-4D1E-94FD-73A08CF8C4DF}" dt="2022-03-03T13:35:47.958" v="155"/>
          <ac:spMkLst>
            <pc:docMk/>
            <pc:sldMk cId="116269896" sldId="259"/>
            <ac:spMk id="16" creationId="{9FB3768C-1D21-400E-B059-EFF86063F588}"/>
          </ac:spMkLst>
        </pc:spChg>
        <pc:spChg chg="add del">
          <ac:chgData name="CLEIDIANA BARBOSA" userId="S::7154190@formacao.iefp.pt::f9f77c00-a578-4149-b8c2-4c3c38d8d1f0" providerId="AD" clId="Web-{E6E72647-3275-4D1E-94FD-73A08CF8C4DF}" dt="2022-03-03T13:35:47.958" v="155"/>
          <ac:spMkLst>
            <pc:docMk/>
            <pc:sldMk cId="116269896" sldId="259"/>
            <ac:spMk id="17" creationId="{4D87BCA1-45E6-44B3-B3DA-1F4144DE67CD}"/>
          </ac:spMkLst>
        </pc:spChg>
        <pc:spChg chg="add del">
          <ac:chgData name="CLEIDIANA BARBOSA" userId="S::7154190@formacao.iefp.pt::f9f77c00-a578-4149-b8c2-4c3c38d8d1f0" providerId="AD" clId="Web-{E6E72647-3275-4D1E-94FD-73A08CF8C4DF}" dt="2022-03-03T13:35:54.349" v="157"/>
          <ac:spMkLst>
            <pc:docMk/>
            <pc:sldMk cId="116269896" sldId="259"/>
            <ac:spMk id="21" creationId="{6BA17954-54E0-419C-92D3-4C4775A817D8}"/>
          </ac:spMkLst>
        </pc:spChg>
        <pc:spChg chg="add del">
          <ac:chgData name="CLEIDIANA BARBOSA" userId="S::7154190@formacao.iefp.pt::f9f77c00-a578-4149-b8c2-4c3c38d8d1f0" providerId="AD" clId="Web-{E6E72647-3275-4D1E-94FD-73A08CF8C4DF}" dt="2022-03-03T13:35:54.349" v="157"/>
          <ac:spMkLst>
            <pc:docMk/>
            <pc:sldMk cId="116269896" sldId="259"/>
            <ac:spMk id="22" creationId="{523C5163-DFEA-4D68-AF8F-A6BD6B674457}"/>
          </ac:spMkLst>
        </pc:spChg>
        <pc:spChg chg="add del">
          <ac:chgData name="CLEIDIANA BARBOSA" userId="S::7154190@formacao.iefp.pt::f9f77c00-a578-4149-b8c2-4c3c38d8d1f0" providerId="AD" clId="Web-{E6E72647-3275-4D1E-94FD-73A08CF8C4DF}" dt="2022-03-03T13:35:54.349" v="157"/>
          <ac:spMkLst>
            <pc:docMk/>
            <pc:sldMk cId="116269896" sldId="259"/>
            <ac:spMk id="23" creationId="{51DD55B3-5910-4D84-8A2E-B22ED522456D}"/>
          </ac:spMkLst>
        </pc:spChg>
        <pc:spChg chg="add del">
          <ac:chgData name="CLEIDIANA BARBOSA" userId="S::7154190@formacao.iefp.pt::f9f77c00-a578-4149-b8c2-4c3c38d8d1f0" providerId="AD" clId="Web-{E6E72647-3275-4D1E-94FD-73A08CF8C4DF}" dt="2022-03-03T13:36:33.725" v="169"/>
          <ac:spMkLst>
            <pc:docMk/>
            <pc:sldMk cId="116269896" sldId="259"/>
            <ac:spMk id="26" creationId="{AD9B3EAD-A2B3-42C4-927C-3455E3E69EE6}"/>
          </ac:spMkLst>
        </pc:spChg>
        <pc:spChg chg="add del">
          <ac:chgData name="CLEIDIANA BARBOSA" userId="S::7154190@formacao.iefp.pt::f9f77c00-a578-4149-b8c2-4c3c38d8d1f0" providerId="AD" clId="Web-{E6E72647-3275-4D1E-94FD-73A08CF8C4DF}" dt="2022-03-03T13:36:00.990" v="159"/>
          <ac:spMkLst>
            <pc:docMk/>
            <pc:sldMk cId="116269896" sldId="259"/>
            <ac:spMk id="27" creationId="{9FB3768C-1D21-400E-B059-EFF86063F588}"/>
          </ac:spMkLst>
        </pc:spChg>
        <pc:spChg chg="add del">
          <ac:chgData name="CLEIDIANA BARBOSA" userId="S::7154190@formacao.iefp.pt::f9f77c00-a578-4149-b8c2-4c3c38d8d1f0" providerId="AD" clId="Web-{E6E72647-3275-4D1E-94FD-73A08CF8C4DF}" dt="2022-03-03T13:36:00.990" v="159"/>
          <ac:spMkLst>
            <pc:docMk/>
            <pc:sldMk cId="116269896" sldId="259"/>
            <ac:spMk id="28" creationId="{4D87BCA1-45E6-44B3-B3DA-1F4144DE67CD}"/>
          </ac:spMkLst>
        </pc:spChg>
        <pc:spChg chg="add mod ord">
          <ac:chgData name="CLEIDIANA BARBOSA" userId="S::7154190@formacao.iefp.pt::f9f77c00-a578-4149-b8c2-4c3c38d8d1f0" providerId="AD" clId="Web-{E6E72647-3275-4D1E-94FD-73A08CF8C4DF}" dt="2022-03-03T13:41:48.529" v="188"/>
          <ac:spMkLst>
            <pc:docMk/>
            <pc:sldMk cId="116269896" sldId="259"/>
            <ac:spMk id="30" creationId="{7249F2B3-C999-420B-A47B-B5C460AD8862}"/>
          </ac:spMkLst>
        </pc:spChg>
        <pc:spChg chg="add del">
          <ac:chgData name="CLEIDIANA BARBOSA" userId="S::7154190@formacao.iefp.pt::f9f77c00-a578-4149-b8c2-4c3c38d8d1f0" providerId="AD" clId="Web-{E6E72647-3275-4D1E-94FD-73A08CF8C4DF}" dt="2022-03-03T13:41:48.529" v="188"/>
          <ac:spMkLst>
            <pc:docMk/>
            <pc:sldMk cId="116269896" sldId="259"/>
            <ac:spMk id="35" creationId="{5118BA95-03E7-41B7-B442-0AF8C0A7FF68}"/>
          </ac:spMkLst>
        </pc:spChg>
        <pc:spChg chg="add del">
          <ac:chgData name="CLEIDIANA BARBOSA" userId="S::7154190@formacao.iefp.pt::f9f77c00-a578-4149-b8c2-4c3c38d8d1f0" providerId="AD" clId="Web-{E6E72647-3275-4D1E-94FD-73A08CF8C4DF}" dt="2022-03-03T13:41:48.529" v="188"/>
          <ac:spMkLst>
            <pc:docMk/>
            <pc:sldMk cId="116269896" sldId="259"/>
            <ac:spMk id="37" creationId="{AD9B3EAD-A2B3-42C4-927C-3455E3E69EE6}"/>
          </ac:spMkLst>
        </pc:spChg>
        <pc:spChg chg="add">
          <ac:chgData name="CLEIDIANA BARBOSA" userId="S::7154190@formacao.iefp.pt::f9f77c00-a578-4149-b8c2-4c3c38d8d1f0" providerId="AD" clId="Web-{E6E72647-3275-4D1E-94FD-73A08CF8C4DF}" dt="2022-03-03T13:41:48.529" v="188"/>
          <ac:spMkLst>
            <pc:docMk/>
            <pc:sldMk cId="116269896" sldId="259"/>
            <ac:spMk id="46" creationId="{3C4C5769-E723-4A1E-B4F6-F6BB27AE733F}"/>
          </ac:spMkLst>
        </pc:spChg>
        <pc:spChg chg="add">
          <ac:chgData name="CLEIDIANA BARBOSA" userId="S::7154190@formacao.iefp.pt::f9f77c00-a578-4149-b8c2-4c3c38d8d1f0" providerId="AD" clId="Web-{E6E72647-3275-4D1E-94FD-73A08CF8C4DF}" dt="2022-03-03T13:41:48.529" v="188"/>
          <ac:spMkLst>
            <pc:docMk/>
            <pc:sldMk cId="116269896" sldId="259"/>
            <ac:spMk id="48" creationId="{E878380D-0E99-4278-9939-702074B88FAF}"/>
          </ac:spMkLst>
        </pc:spChg>
        <pc:spChg chg="add">
          <ac:chgData name="CLEIDIANA BARBOSA" userId="S::7154190@formacao.iefp.pt::f9f77c00-a578-4149-b8c2-4c3c38d8d1f0" providerId="AD" clId="Web-{E6E72647-3275-4D1E-94FD-73A08CF8C4DF}" dt="2022-03-03T13:41:48.529" v="188"/>
          <ac:spMkLst>
            <pc:docMk/>
            <pc:sldMk cId="116269896" sldId="259"/>
            <ac:spMk id="50" creationId="{75A92D53-A461-451B-87E6-8746F6FCEFDC}"/>
          </ac:spMkLst>
        </pc:spChg>
        <pc:spChg chg="add">
          <ac:chgData name="CLEIDIANA BARBOSA" userId="S::7154190@formacao.iefp.pt::f9f77c00-a578-4149-b8c2-4c3c38d8d1f0" providerId="AD" clId="Web-{E6E72647-3275-4D1E-94FD-73A08CF8C4DF}" dt="2022-03-03T13:41:48.529" v="188"/>
          <ac:spMkLst>
            <pc:docMk/>
            <pc:sldMk cId="116269896" sldId="259"/>
            <ac:spMk id="52" creationId="{F003ABC2-0D2A-42E5-9778-D9E8DBB5470E}"/>
          </ac:spMkLst>
        </pc:spChg>
        <pc:grpChg chg="add del">
          <ac:chgData name="CLEIDIANA BARBOSA" userId="S::7154190@formacao.iefp.pt::f9f77c00-a578-4149-b8c2-4c3c38d8d1f0" providerId="AD" clId="Web-{E6E72647-3275-4D1E-94FD-73A08CF8C4DF}" dt="2022-03-03T13:35:47.958" v="155"/>
          <ac:grpSpMkLst>
            <pc:docMk/>
            <pc:sldMk cId="116269896" sldId="259"/>
            <ac:grpSpMk id="18" creationId="{9AE62FDA-E44C-440D-A3D3-5C188720D498}"/>
          </ac:grpSpMkLst>
        </pc:grpChg>
        <pc:grpChg chg="add del">
          <ac:chgData name="CLEIDIANA BARBOSA" userId="S::7154190@formacao.iefp.pt::f9f77c00-a578-4149-b8c2-4c3c38d8d1f0" providerId="AD" clId="Web-{E6E72647-3275-4D1E-94FD-73A08CF8C4DF}" dt="2022-03-03T13:36:33.725" v="169"/>
          <ac:grpSpMkLst>
            <pc:docMk/>
            <pc:sldMk cId="116269896" sldId="259"/>
            <ac:grpSpMk id="19" creationId="{E799C3D5-7D55-4046-808C-F290F456D6EF}"/>
          </ac:grpSpMkLst>
        </pc:grpChg>
        <pc:grpChg chg="add del">
          <ac:chgData name="CLEIDIANA BARBOSA" userId="S::7154190@formacao.iefp.pt::f9f77c00-a578-4149-b8c2-4c3c38d8d1f0" providerId="AD" clId="Web-{E6E72647-3275-4D1E-94FD-73A08CF8C4DF}" dt="2022-03-03T13:35:54.349" v="157"/>
          <ac:grpSpMkLst>
            <pc:docMk/>
            <pc:sldMk cId="116269896" sldId="259"/>
            <ac:grpSpMk id="24" creationId="{1392CA3D-5152-407E-8F49-7BEFB33851C0}"/>
          </ac:grpSpMkLst>
        </pc:grpChg>
        <pc:grpChg chg="add del">
          <ac:chgData name="CLEIDIANA BARBOSA" userId="S::7154190@formacao.iefp.pt::f9f77c00-a578-4149-b8c2-4c3c38d8d1f0" providerId="AD" clId="Web-{E6E72647-3275-4D1E-94FD-73A08CF8C4DF}" dt="2022-03-03T13:36:00.990" v="159"/>
          <ac:grpSpMkLst>
            <pc:docMk/>
            <pc:sldMk cId="116269896" sldId="259"/>
            <ac:grpSpMk id="29" creationId="{9AE62FDA-E44C-440D-A3D3-5C188720D498}"/>
          </ac:grpSpMkLst>
        </pc:grpChg>
        <pc:grpChg chg="add del">
          <ac:chgData name="CLEIDIANA BARBOSA" userId="S::7154190@formacao.iefp.pt::f9f77c00-a578-4149-b8c2-4c3c38d8d1f0" providerId="AD" clId="Web-{E6E72647-3275-4D1E-94FD-73A08CF8C4DF}" dt="2022-03-03T13:41:48.529" v="188"/>
          <ac:grpSpMkLst>
            <pc:docMk/>
            <pc:sldMk cId="116269896" sldId="259"/>
            <ac:grpSpMk id="39" creationId="{4BF9B298-BC35-4C0F-8301-5D63A1E6D281}"/>
          </ac:grpSpMkLst>
        </pc:grpChg>
        <pc:graphicFrameChg chg="add del">
          <ac:chgData name="CLEIDIANA BARBOSA" userId="S::7154190@formacao.iefp.pt::f9f77c00-a578-4149-b8c2-4c3c38d8d1f0" providerId="AD" clId="Web-{E6E72647-3275-4D1E-94FD-73A08CF8C4DF}" dt="2022-03-03T13:36:04.005" v="161"/>
          <ac:graphicFrameMkLst>
            <pc:docMk/>
            <pc:sldMk cId="116269896" sldId="259"/>
            <ac:graphicFrameMk id="5" creationId="{BB2EB991-45FD-4AC2-B1FF-55A04C6D3C7F}"/>
          </ac:graphicFrameMkLst>
        </pc:graphicFrameChg>
        <pc:graphicFrameChg chg="add del">
          <ac:chgData name="CLEIDIANA BARBOSA" userId="S::7154190@formacao.iefp.pt::f9f77c00-a578-4149-b8c2-4c3c38d8d1f0" providerId="AD" clId="Web-{E6E72647-3275-4D1E-94FD-73A08CF8C4DF}" dt="2022-03-03T13:36:07.177" v="163"/>
          <ac:graphicFrameMkLst>
            <pc:docMk/>
            <pc:sldMk cId="116269896" sldId="259"/>
            <ac:graphicFrameMk id="13" creationId="{167F9B93-1990-46C6-8570-7E396B139029}"/>
          </ac:graphicFrameMkLst>
        </pc:graphicFrameChg>
      </pc:sldChg>
      <pc:sldChg chg="addSp delSp modSp new mod setBg setClrOvrMap">
        <pc:chgData name="CLEIDIANA BARBOSA" userId="S::7154190@formacao.iefp.pt::f9f77c00-a578-4149-b8c2-4c3c38d8d1f0" providerId="AD" clId="Web-{E6E72647-3275-4D1E-94FD-73A08CF8C4DF}" dt="2022-03-03T13:42:10.061" v="189"/>
        <pc:sldMkLst>
          <pc:docMk/>
          <pc:sldMk cId="688437795" sldId="260"/>
        </pc:sldMkLst>
        <pc:spChg chg="mod ord">
          <ac:chgData name="CLEIDIANA BARBOSA" userId="S::7154190@formacao.iefp.pt::f9f77c00-a578-4149-b8c2-4c3c38d8d1f0" providerId="AD" clId="Web-{E6E72647-3275-4D1E-94FD-73A08CF8C4DF}" dt="2022-03-03T13:40:47.918" v="185"/>
          <ac:spMkLst>
            <pc:docMk/>
            <pc:sldMk cId="688437795" sldId="260"/>
            <ac:spMk id="2" creationId="{02FFACD8-BE51-4C89-835D-4C48F6453CB9}"/>
          </ac:spMkLst>
        </pc:spChg>
        <pc:spChg chg="del mod">
          <ac:chgData name="CLEIDIANA BARBOSA" userId="S::7154190@formacao.iefp.pt::f9f77c00-a578-4149-b8c2-4c3c38d8d1f0" providerId="AD" clId="Web-{E6E72647-3275-4D1E-94FD-73A08CF8C4DF}" dt="2022-03-03T13:41:25.747" v="187"/>
          <ac:spMkLst>
            <pc:docMk/>
            <pc:sldMk cId="688437795" sldId="260"/>
            <ac:spMk id="3" creationId="{318E2F54-8823-4120-96C5-34CAE45A671A}"/>
          </ac:spMkLst>
        </pc:spChg>
        <pc:spChg chg="add del">
          <ac:chgData name="CLEIDIANA BARBOSA" userId="S::7154190@formacao.iefp.pt::f9f77c00-a578-4149-b8c2-4c3c38d8d1f0" providerId="AD" clId="Web-{E6E72647-3275-4D1E-94FD-73A08CF8C4DF}" dt="2022-03-03T13:40:47.918" v="185"/>
          <ac:spMkLst>
            <pc:docMk/>
            <pc:sldMk cId="688437795" sldId="260"/>
            <ac:spMk id="8" creationId="{5118BA95-03E7-41B7-B442-0AF8C0A7FF68}"/>
          </ac:spMkLst>
        </pc:spChg>
        <pc:spChg chg="add del">
          <ac:chgData name="CLEIDIANA BARBOSA" userId="S::7154190@formacao.iefp.pt::f9f77c00-a578-4149-b8c2-4c3c38d8d1f0" providerId="AD" clId="Web-{E6E72647-3275-4D1E-94FD-73A08CF8C4DF}" dt="2022-03-03T13:40:47.918" v="185"/>
          <ac:spMkLst>
            <pc:docMk/>
            <pc:sldMk cId="688437795" sldId="260"/>
            <ac:spMk id="10" creationId="{AD9B3EAD-A2B3-42C4-927C-3455E3E69EE6}"/>
          </ac:spMkLst>
        </pc:spChg>
        <pc:spChg chg="add">
          <ac:chgData name="CLEIDIANA BARBOSA" userId="S::7154190@formacao.iefp.pt::f9f77c00-a578-4149-b8c2-4c3c38d8d1f0" providerId="AD" clId="Web-{E6E72647-3275-4D1E-94FD-73A08CF8C4DF}" dt="2022-03-03T13:40:47.918" v="185"/>
          <ac:spMkLst>
            <pc:docMk/>
            <pc:sldMk cId="688437795" sldId="260"/>
            <ac:spMk id="19" creationId="{6BA17954-54E0-419C-92D3-4C4775A817D8}"/>
          </ac:spMkLst>
        </pc:spChg>
        <pc:spChg chg="add">
          <ac:chgData name="CLEIDIANA BARBOSA" userId="S::7154190@formacao.iefp.pt::f9f77c00-a578-4149-b8c2-4c3c38d8d1f0" providerId="AD" clId="Web-{E6E72647-3275-4D1E-94FD-73A08CF8C4DF}" dt="2022-03-03T13:40:47.918" v="185"/>
          <ac:spMkLst>
            <pc:docMk/>
            <pc:sldMk cId="688437795" sldId="260"/>
            <ac:spMk id="21" creationId="{523C5163-DFEA-4D68-AF8F-A6BD6B674457}"/>
          </ac:spMkLst>
        </pc:spChg>
        <pc:spChg chg="add">
          <ac:chgData name="CLEIDIANA BARBOSA" userId="S::7154190@formacao.iefp.pt::f9f77c00-a578-4149-b8c2-4c3c38d8d1f0" providerId="AD" clId="Web-{E6E72647-3275-4D1E-94FD-73A08CF8C4DF}" dt="2022-03-03T13:40:47.918" v="185"/>
          <ac:spMkLst>
            <pc:docMk/>
            <pc:sldMk cId="688437795" sldId="260"/>
            <ac:spMk id="23" creationId="{51DD55B3-5910-4D84-8A2E-B22ED522456D}"/>
          </ac:spMkLst>
        </pc:spChg>
        <pc:grpChg chg="add del">
          <ac:chgData name="CLEIDIANA BARBOSA" userId="S::7154190@formacao.iefp.pt::f9f77c00-a578-4149-b8c2-4c3c38d8d1f0" providerId="AD" clId="Web-{E6E72647-3275-4D1E-94FD-73A08CF8C4DF}" dt="2022-03-03T13:40:47.918" v="185"/>
          <ac:grpSpMkLst>
            <pc:docMk/>
            <pc:sldMk cId="688437795" sldId="260"/>
            <ac:grpSpMk id="12" creationId="{4BF9B298-BC35-4C0F-8301-5D63A1E6D281}"/>
          </ac:grpSpMkLst>
        </pc:grpChg>
        <pc:grpChg chg="add">
          <ac:chgData name="CLEIDIANA BARBOSA" userId="S::7154190@formacao.iefp.pt::f9f77c00-a578-4149-b8c2-4c3c38d8d1f0" providerId="AD" clId="Web-{E6E72647-3275-4D1E-94FD-73A08CF8C4DF}" dt="2022-03-03T13:40:47.918" v="185"/>
          <ac:grpSpMkLst>
            <pc:docMk/>
            <pc:sldMk cId="688437795" sldId="260"/>
            <ac:grpSpMk id="25" creationId="{1392CA3D-5152-407E-8F49-7BEFB33851C0}"/>
          </ac:grpSpMkLst>
        </pc:grpChg>
        <pc:graphicFrameChg chg="add modGraphic">
          <ac:chgData name="CLEIDIANA BARBOSA" userId="S::7154190@formacao.iefp.pt::f9f77c00-a578-4149-b8c2-4c3c38d8d1f0" providerId="AD" clId="Web-{E6E72647-3275-4D1E-94FD-73A08CF8C4DF}" dt="2022-03-03T13:42:10.061" v="189"/>
          <ac:graphicFrameMkLst>
            <pc:docMk/>
            <pc:sldMk cId="688437795" sldId="260"/>
            <ac:graphicFrameMk id="29" creationId="{1210ABFE-0798-4F6C-854F-430C423B185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98185-6000-415F-8E0F-0CF0720B41A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FBA55B1-A29F-4AA4-A277-370C5CB7B74A}">
      <dgm:prSet/>
      <dgm:spPr/>
      <dgm:t>
        <a:bodyPr/>
        <a:lstStyle/>
        <a:p>
          <a:r>
            <a:rPr lang="pt-PT" b="1"/>
            <a:t>Melhor processador barato para jogar: o AMD Ryzen 3 3200GE</a:t>
          </a:r>
          <a:r>
            <a:rPr lang="pt-PT"/>
            <a:t> pode ser a melhor escolha para montar um PC gamer barato. Com até 3,8GHz, quatro núcleos, oito threads e ainda tem gráficos integrados Vega 8. Além disso outra vantagem é a facilidade de fazer uma atualização para um processador mais poderoso da linha no futuro.</a:t>
          </a:r>
          <a:endParaRPr lang="en-US"/>
        </a:p>
      </dgm:t>
    </dgm:pt>
    <dgm:pt modelId="{B243384E-0BA0-4AE8-9721-3F6E2E37A1A5}" type="parTrans" cxnId="{5F08E6DF-5778-416B-9C42-CCC5412F433E}">
      <dgm:prSet/>
      <dgm:spPr/>
      <dgm:t>
        <a:bodyPr/>
        <a:lstStyle/>
        <a:p>
          <a:endParaRPr lang="en-US"/>
        </a:p>
      </dgm:t>
    </dgm:pt>
    <dgm:pt modelId="{8CC18AD8-72C6-410D-BC5F-1CA12E1C1117}" type="sibTrans" cxnId="{5F08E6DF-5778-416B-9C42-CCC5412F433E}">
      <dgm:prSet/>
      <dgm:spPr/>
      <dgm:t>
        <a:bodyPr/>
        <a:lstStyle/>
        <a:p>
          <a:endParaRPr lang="en-US"/>
        </a:p>
      </dgm:t>
    </dgm:pt>
    <dgm:pt modelId="{57AD9157-E73C-4EED-98C7-17DE234CD5ED}">
      <dgm:prSet/>
      <dgm:spPr/>
      <dgm:t>
        <a:bodyPr/>
        <a:lstStyle/>
        <a:p>
          <a:r>
            <a:rPr lang="pt-PT" b="1"/>
            <a:t>Melhor processador para o dia a dia: Intel Core i3 10100F, de 10ª geração</a:t>
          </a:r>
          <a:r>
            <a:rPr lang="pt-PT"/>
            <a:t>. Com 6MB de cache, 4,3GHz de velocidade máxima e um preço razoavelmente cômodo. Ele é soquete LGA1200, compatível com a maioria das placas mãe que trabalham com Intel, trabalha em conjunto com memória RAM DDR4 de até 2666MHz a e placa de vídeo integrada Intel UHD Graphics 630.</a:t>
          </a:r>
          <a:endParaRPr lang="en-US"/>
        </a:p>
      </dgm:t>
    </dgm:pt>
    <dgm:pt modelId="{0B44D751-5B2E-4FA7-8487-6E9D60013054}" type="parTrans" cxnId="{55A4319A-3EA8-4B1C-928A-E82EE6445230}">
      <dgm:prSet/>
      <dgm:spPr/>
      <dgm:t>
        <a:bodyPr/>
        <a:lstStyle/>
        <a:p>
          <a:endParaRPr lang="en-US"/>
        </a:p>
      </dgm:t>
    </dgm:pt>
    <dgm:pt modelId="{E0304629-7BC1-4240-9577-AF4FE4B753E4}" type="sibTrans" cxnId="{55A4319A-3EA8-4B1C-928A-E82EE6445230}">
      <dgm:prSet/>
      <dgm:spPr/>
      <dgm:t>
        <a:bodyPr/>
        <a:lstStyle/>
        <a:p>
          <a:endParaRPr lang="en-US"/>
        </a:p>
      </dgm:t>
    </dgm:pt>
    <dgm:pt modelId="{801D06C6-6D74-4FD9-BB00-74C806418907}" type="pres">
      <dgm:prSet presAssocID="{34498185-6000-415F-8E0F-0CF0720B41A4}" presName="vert0" presStyleCnt="0">
        <dgm:presLayoutVars>
          <dgm:dir/>
          <dgm:animOne val="branch"/>
          <dgm:animLvl val="lvl"/>
        </dgm:presLayoutVars>
      </dgm:prSet>
      <dgm:spPr/>
    </dgm:pt>
    <dgm:pt modelId="{EA27FDD2-55D1-45D3-AB99-2DD016EE4073}" type="pres">
      <dgm:prSet presAssocID="{9FBA55B1-A29F-4AA4-A277-370C5CB7B74A}" presName="thickLine" presStyleLbl="alignNode1" presStyleIdx="0" presStyleCnt="2"/>
      <dgm:spPr/>
    </dgm:pt>
    <dgm:pt modelId="{378979CE-374E-4651-A61C-F1B176A35885}" type="pres">
      <dgm:prSet presAssocID="{9FBA55B1-A29F-4AA4-A277-370C5CB7B74A}" presName="horz1" presStyleCnt="0"/>
      <dgm:spPr/>
    </dgm:pt>
    <dgm:pt modelId="{7E3AA5B8-A929-43E7-9906-7E1190758D52}" type="pres">
      <dgm:prSet presAssocID="{9FBA55B1-A29F-4AA4-A277-370C5CB7B74A}" presName="tx1" presStyleLbl="revTx" presStyleIdx="0" presStyleCnt="2"/>
      <dgm:spPr/>
    </dgm:pt>
    <dgm:pt modelId="{2E83D8C8-3169-454A-8914-47C429277D46}" type="pres">
      <dgm:prSet presAssocID="{9FBA55B1-A29F-4AA4-A277-370C5CB7B74A}" presName="vert1" presStyleCnt="0"/>
      <dgm:spPr/>
    </dgm:pt>
    <dgm:pt modelId="{BB909705-2163-4A74-969F-3BB9D8391A1B}" type="pres">
      <dgm:prSet presAssocID="{57AD9157-E73C-4EED-98C7-17DE234CD5ED}" presName="thickLine" presStyleLbl="alignNode1" presStyleIdx="1" presStyleCnt="2"/>
      <dgm:spPr/>
    </dgm:pt>
    <dgm:pt modelId="{6A4EC9AE-8D80-4AAC-B90B-49F5CB7BFEDE}" type="pres">
      <dgm:prSet presAssocID="{57AD9157-E73C-4EED-98C7-17DE234CD5ED}" presName="horz1" presStyleCnt="0"/>
      <dgm:spPr/>
    </dgm:pt>
    <dgm:pt modelId="{270037FF-4EB4-4DFB-8AD7-68549C45556A}" type="pres">
      <dgm:prSet presAssocID="{57AD9157-E73C-4EED-98C7-17DE234CD5ED}" presName="tx1" presStyleLbl="revTx" presStyleIdx="1" presStyleCnt="2"/>
      <dgm:spPr/>
    </dgm:pt>
    <dgm:pt modelId="{185C1C49-25CA-46C7-B13E-CF097F31A861}" type="pres">
      <dgm:prSet presAssocID="{57AD9157-E73C-4EED-98C7-17DE234CD5ED}" presName="vert1" presStyleCnt="0"/>
      <dgm:spPr/>
    </dgm:pt>
  </dgm:ptLst>
  <dgm:cxnLst>
    <dgm:cxn modelId="{B63B795C-769F-4A3E-886B-DF45C356B06D}" type="presOf" srcId="{34498185-6000-415F-8E0F-0CF0720B41A4}" destId="{801D06C6-6D74-4FD9-BB00-74C806418907}" srcOrd="0" destOrd="0" presId="urn:microsoft.com/office/officeart/2008/layout/LinedList"/>
    <dgm:cxn modelId="{55A4319A-3EA8-4B1C-928A-E82EE6445230}" srcId="{34498185-6000-415F-8E0F-0CF0720B41A4}" destId="{57AD9157-E73C-4EED-98C7-17DE234CD5ED}" srcOrd="1" destOrd="0" parTransId="{0B44D751-5B2E-4FA7-8487-6E9D60013054}" sibTransId="{E0304629-7BC1-4240-9577-AF4FE4B753E4}"/>
    <dgm:cxn modelId="{05FAEC9A-3C2D-49DD-B10B-2292234C1D51}" type="presOf" srcId="{9FBA55B1-A29F-4AA4-A277-370C5CB7B74A}" destId="{7E3AA5B8-A929-43E7-9906-7E1190758D52}" srcOrd="0" destOrd="0" presId="urn:microsoft.com/office/officeart/2008/layout/LinedList"/>
    <dgm:cxn modelId="{3691DBBB-F909-4E9A-81A0-18D5235F9175}" type="presOf" srcId="{57AD9157-E73C-4EED-98C7-17DE234CD5ED}" destId="{270037FF-4EB4-4DFB-8AD7-68549C45556A}" srcOrd="0" destOrd="0" presId="urn:microsoft.com/office/officeart/2008/layout/LinedList"/>
    <dgm:cxn modelId="{5F08E6DF-5778-416B-9C42-CCC5412F433E}" srcId="{34498185-6000-415F-8E0F-0CF0720B41A4}" destId="{9FBA55B1-A29F-4AA4-A277-370C5CB7B74A}" srcOrd="0" destOrd="0" parTransId="{B243384E-0BA0-4AE8-9721-3F6E2E37A1A5}" sibTransId="{8CC18AD8-72C6-410D-BC5F-1CA12E1C1117}"/>
    <dgm:cxn modelId="{D81720A8-DDBE-4EB2-BD99-28691A9C735B}" type="presParOf" srcId="{801D06C6-6D74-4FD9-BB00-74C806418907}" destId="{EA27FDD2-55D1-45D3-AB99-2DD016EE4073}" srcOrd="0" destOrd="0" presId="urn:microsoft.com/office/officeart/2008/layout/LinedList"/>
    <dgm:cxn modelId="{3226C265-3B7D-42D0-9050-395455E0BCE7}" type="presParOf" srcId="{801D06C6-6D74-4FD9-BB00-74C806418907}" destId="{378979CE-374E-4651-A61C-F1B176A35885}" srcOrd="1" destOrd="0" presId="urn:microsoft.com/office/officeart/2008/layout/LinedList"/>
    <dgm:cxn modelId="{3E23FAF6-9306-46AB-AC5E-383FDCB44860}" type="presParOf" srcId="{378979CE-374E-4651-A61C-F1B176A35885}" destId="{7E3AA5B8-A929-43E7-9906-7E1190758D52}" srcOrd="0" destOrd="0" presId="urn:microsoft.com/office/officeart/2008/layout/LinedList"/>
    <dgm:cxn modelId="{EA7ECFF3-C289-4627-9515-FB0D65CBC673}" type="presParOf" srcId="{378979CE-374E-4651-A61C-F1B176A35885}" destId="{2E83D8C8-3169-454A-8914-47C429277D46}" srcOrd="1" destOrd="0" presId="urn:microsoft.com/office/officeart/2008/layout/LinedList"/>
    <dgm:cxn modelId="{4485F0A3-5035-4BEF-BCC1-360DCD4FF605}" type="presParOf" srcId="{801D06C6-6D74-4FD9-BB00-74C806418907}" destId="{BB909705-2163-4A74-969F-3BB9D8391A1B}" srcOrd="2" destOrd="0" presId="urn:microsoft.com/office/officeart/2008/layout/LinedList"/>
    <dgm:cxn modelId="{3438F5EB-5FFB-4419-820B-574BF318C921}" type="presParOf" srcId="{801D06C6-6D74-4FD9-BB00-74C806418907}" destId="{6A4EC9AE-8D80-4AAC-B90B-49F5CB7BFEDE}" srcOrd="3" destOrd="0" presId="urn:microsoft.com/office/officeart/2008/layout/LinedList"/>
    <dgm:cxn modelId="{5F45AB55-F25F-464F-AEE7-E1E88C69CBBD}" type="presParOf" srcId="{6A4EC9AE-8D80-4AAC-B90B-49F5CB7BFEDE}" destId="{270037FF-4EB4-4DFB-8AD7-68549C45556A}" srcOrd="0" destOrd="0" presId="urn:microsoft.com/office/officeart/2008/layout/LinedList"/>
    <dgm:cxn modelId="{E4477658-669D-413C-B85A-8CAF334BE1D6}" type="presParOf" srcId="{6A4EC9AE-8D80-4AAC-B90B-49F5CB7BFEDE}" destId="{185C1C49-25CA-46C7-B13E-CF097F31A8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5AC73A-3731-4E67-8E6C-559A4628558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286A4AC-53D0-4F32-AF3E-5557FE7D0F80}">
      <dgm:prSet/>
      <dgm:spPr/>
      <dgm:t>
        <a:bodyPr/>
        <a:lstStyle/>
        <a:p>
          <a:r>
            <a:rPr lang="pt-PT"/>
            <a:t>AMD Ryzen</a:t>
          </a:r>
          <a:endParaRPr lang="en-US"/>
        </a:p>
      </dgm:t>
    </dgm:pt>
    <dgm:pt modelId="{6F7E034A-F173-4391-B871-34F9CF8D4F28}" type="parTrans" cxnId="{BC717AA2-DC5F-4F54-ACB7-10A5DF9519E7}">
      <dgm:prSet/>
      <dgm:spPr/>
      <dgm:t>
        <a:bodyPr/>
        <a:lstStyle/>
        <a:p>
          <a:endParaRPr lang="en-US"/>
        </a:p>
      </dgm:t>
    </dgm:pt>
    <dgm:pt modelId="{81A21C59-2040-4428-B5CB-DD532A06E33C}" type="sibTrans" cxnId="{BC717AA2-DC5F-4F54-ACB7-10A5DF9519E7}">
      <dgm:prSet/>
      <dgm:spPr/>
      <dgm:t>
        <a:bodyPr/>
        <a:lstStyle/>
        <a:p>
          <a:endParaRPr lang="en-US"/>
        </a:p>
      </dgm:t>
    </dgm:pt>
    <dgm:pt modelId="{B6BE116E-1175-445E-B337-AAC64B3EDD58}">
      <dgm:prSet/>
      <dgm:spPr/>
      <dgm:t>
        <a:bodyPr/>
        <a:lstStyle/>
        <a:p>
          <a:r>
            <a:rPr lang="pt-PT" b="1"/>
            <a:t>Oferece ótimos gráficos integrados.</a:t>
          </a:r>
          <a:endParaRPr lang="en-US"/>
        </a:p>
      </dgm:t>
    </dgm:pt>
    <dgm:pt modelId="{282F2B4B-2C74-4543-A709-BAF8209B39D9}" type="parTrans" cxnId="{DB4AF590-44DE-4552-AD02-A82A92888F1D}">
      <dgm:prSet/>
      <dgm:spPr/>
      <dgm:t>
        <a:bodyPr/>
        <a:lstStyle/>
        <a:p>
          <a:endParaRPr lang="en-US"/>
        </a:p>
      </dgm:t>
    </dgm:pt>
    <dgm:pt modelId="{643EEAEF-6F4A-4D8E-BDC9-E8C26BABB4F0}" type="sibTrans" cxnId="{DB4AF590-44DE-4552-AD02-A82A92888F1D}">
      <dgm:prSet/>
      <dgm:spPr/>
      <dgm:t>
        <a:bodyPr/>
        <a:lstStyle/>
        <a:p>
          <a:endParaRPr lang="en-US"/>
        </a:p>
      </dgm:t>
    </dgm:pt>
    <dgm:pt modelId="{7C7B63F8-67BF-4110-9147-0A0DCB69F539}">
      <dgm:prSet/>
      <dgm:spPr/>
      <dgm:t>
        <a:bodyPr/>
        <a:lstStyle/>
        <a:p>
          <a:r>
            <a:rPr lang="pt-PT" b="1"/>
            <a:t>Melhor valor para a produtividade diária e entretenimento casual.</a:t>
          </a:r>
          <a:endParaRPr lang="en-US"/>
        </a:p>
      </dgm:t>
    </dgm:pt>
    <dgm:pt modelId="{29AC8DF5-80DD-4792-9E3D-AC1DCB8AC40E}" type="parTrans" cxnId="{97A992CD-0D40-455A-82DC-DE88E652F906}">
      <dgm:prSet/>
      <dgm:spPr/>
      <dgm:t>
        <a:bodyPr/>
        <a:lstStyle/>
        <a:p>
          <a:endParaRPr lang="en-US"/>
        </a:p>
      </dgm:t>
    </dgm:pt>
    <dgm:pt modelId="{AEE7EBC0-C488-4FB5-828D-EBE3A4F56A30}" type="sibTrans" cxnId="{97A992CD-0D40-455A-82DC-DE88E652F906}">
      <dgm:prSet/>
      <dgm:spPr/>
      <dgm:t>
        <a:bodyPr/>
        <a:lstStyle/>
        <a:p>
          <a:endParaRPr lang="en-US"/>
        </a:p>
      </dgm:t>
    </dgm:pt>
    <dgm:pt modelId="{DCB3C33F-6395-4F0F-8804-56555F675F8A}">
      <dgm:prSet/>
      <dgm:spPr/>
      <dgm:t>
        <a:bodyPr/>
        <a:lstStyle/>
        <a:p>
          <a:r>
            <a:rPr lang="pt-PT" b="1"/>
            <a:t>Geralmente custa menos.</a:t>
          </a:r>
          <a:endParaRPr lang="en-US"/>
        </a:p>
      </dgm:t>
    </dgm:pt>
    <dgm:pt modelId="{437BA347-62DB-46F0-AA38-56F6734C4285}" type="parTrans" cxnId="{D8DEF5C2-B043-415D-9CA6-1D64C72839F0}">
      <dgm:prSet/>
      <dgm:spPr/>
      <dgm:t>
        <a:bodyPr/>
        <a:lstStyle/>
        <a:p>
          <a:endParaRPr lang="en-US"/>
        </a:p>
      </dgm:t>
    </dgm:pt>
    <dgm:pt modelId="{95F798EC-A822-4F90-91D8-0C8F2052B3DB}" type="sibTrans" cxnId="{D8DEF5C2-B043-415D-9CA6-1D64C72839F0}">
      <dgm:prSet/>
      <dgm:spPr/>
      <dgm:t>
        <a:bodyPr/>
        <a:lstStyle/>
        <a:p>
          <a:endParaRPr lang="en-US"/>
        </a:p>
      </dgm:t>
    </dgm:pt>
    <dgm:pt modelId="{8A6F74B8-8887-4EB7-8A27-66E9ADDD64A4}">
      <dgm:prSet/>
      <dgm:spPr/>
      <dgm:t>
        <a:bodyPr/>
        <a:lstStyle/>
        <a:p>
          <a:r>
            <a:rPr lang="pt-PT"/>
            <a:t>Intel Core</a:t>
          </a:r>
          <a:endParaRPr lang="en-US"/>
        </a:p>
      </dgm:t>
    </dgm:pt>
    <dgm:pt modelId="{4DBD31D4-17F7-456A-A35B-C012C94328F1}" type="parTrans" cxnId="{AAB47FE5-3B1D-4803-AE11-72AE1E275352}">
      <dgm:prSet/>
      <dgm:spPr/>
      <dgm:t>
        <a:bodyPr/>
        <a:lstStyle/>
        <a:p>
          <a:endParaRPr lang="en-US"/>
        </a:p>
      </dgm:t>
    </dgm:pt>
    <dgm:pt modelId="{FE6F7132-6D08-432C-B544-03454CE0EC31}" type="sibTrans" cxnId="{AAB47FE5-3B1D-4803-AE11-72AE1E275352}">
      <dgm:prSet/>
      <dgm:spPr/>
      <dgm:t>
        <a:bodyPr/>
        <a:lstStyle/>
        <a:p>
          <a:endParaRPr lang="en-US"/>
        </a:p>
      </dgm:t>
    </dgm:pt>
    <dgm:pt modelId="{DFC04CA3-083B-4AE8-8B78-BBB250439262}">
      <dgm:prSet/>
      <dgm:spPr/>
      <dgm:t>
        <a:bodyPr/>
        <a:lstStyle/>
        <a:p>
          <a:r>
            <a:rPr lang="pt-PT" b="1"/>
            <a:t>Pode precisar de uma placa gráfica ou de vídeo separada.</a:t>
          </a:r>
          <a:endParaRPr lang="en-US"/>
        </a:p>
      </dgm:t>
    </dgm:pt>
    <dgm:pt modelId="{9CC8AA2B-4715-4AC9-8B6A-648CC0C65E5A}" type="parTrans" cxnId="{19EDFFE3-DEA8-4457-B8D0-EAE6FEA45E5D}">
      <dgm:prSet/>
      <dgm:spPr/>
      <dgm:t>
        <a:bodyPr/>
        <a:lstStyle/>
        <a:p>
          <a:endParaRPr lang="en-US"/>
        </a:p>
      </dgm:t>
    </dgm:pt>
    <dgm:pt modelId="{71D54579-F261-4C6B-B4D7-E9672EBEC57D}" type="sibTrans" cxnId="{19EDFFE3-DEA8-4457-B8D0-EAE6FEA45E5D}">
      <dgm:prSet/>
      <dgm:spPr/>
      <dgm:t>
        <a:bodyPr/>
        <a:lstStyle/>
        <a:p>
          <a:endParaRPr lang="en-US"/>
        </a:p>
      </dgm:t>
    </dgm:pt>
    <dgm:pt modelId="{FA5DC0DB-3394-4F1C-BA3C-08BDB1F0113F}">
      <dgm:prSet/>
      <dgm:spPr/>
      <dgm:t>
        <a:bodyPr/>
        <a:lstStyle/>
        <a:p>
          <a:r>
            <a:rPr lang="pt-PT" b="1"/>
            <a:t>Geralmente custa mais, mas é mais poderoso e tem velocidades mais rápidas.</a:t>
          </a:r>
          <a:endParaRPr lang="en-US"/>
        </a:p>
      </dgm:t>
    </dgm:pt>
    <dgm:pt modelId="{596C8522-2DC4-4694-BC01-5E51ED6C0C1A}" type="parTrans" cxnId="{2BE26F6F-876C-4743-A1A3-2390B451533A}">
      <dgm:prSet/>
      <dgm:spPr/>
      <dgm:t>
        <a:bodyPr/>
        <a:lstStyle/>
        <a:p>
          <a:endParaRPr lang="en-US"/>
        </a:p>
      </dgm:t>
    </dgm:pt>
    <dgm:pt modelId="{D41512A3-5A9F-454E-BEA2-4B95B58C4E02}" type="sibTrans" cxnId="{2BE26F6F-876C-4743-A1A3-2390B451533A}">
      <dgm:prSet/>
      <dgm:spPr/>
      <dgm:t>
        <a:bodyPr/>
        <a:lstStyle/>
        <a:p>
          <a:endParaRPr lang="en-US"/>
        </a:p>
      </dgm:t>
    </dgm:pt>
    <dgm:pt modelId="{3F50DB60-8E20-46D9-BC2F-B4FD3B4A6BFE}">
      <dgm:prSet/>
      <dgm:spPr/>
      <dgm:t>
        <a:bodyPr/>
        <a:lstStyle/>
        <a:p>
          <a:r>
            <a:rPr lang="pt-PT" b="1"/>
            <a:t>Pode lidar com tarefas mais trabalhosas, como jogos exigentes ou edição de vídeo.</a:t>
          </a:r>
          <a:endParaRPr lang="en-US"/>
        </a:p>
      </dgm:t>
    </dgm:pt>
    <dgm:pt modelId="{B131E51E-2DC1-4039-ACE0-77A1913B125B}" type="parTrans" cxnId="{B43FB6DE-07CE-4EE9-9115-B5D26AF33A73}">
      <dgm:prSet/>
      <dgm:spPr/>
      <dgm:t>
        <a:bodyPr/>
        <a:lstStyle/>
        <a:p>
          <a:endParaRPr lang="en-US"/>
        </a:p>
      </dgm:t>
    </dgm:pt>
    <dgm:pt modelId="{50E8CAEF-DE15-4F14-86E4-86369C792DF5}" type="sibTrans" cxnId="{B43FB6DE-07CE-4EE9-9115-B5D26AF33A73}">
      <dgm:prSet/>
      <dgm:spPr/>
      <dgm:t>
        <a:bodyPr/>
        <a:lstStyle/>
        <a:p>
          <a:endParaRPr lang="en-US"/>
        </a:p>
      </dgm:t>
    </dgm:pt>
    <dgm:pt modelId="{C3EF9DFD-18DF-4BC5-87FF-BEA130AD035B}" type="pres">
      <dgm:prSet presAssocID="{005AC73A-3731-4E67-8E6C-559A46285589}" presName="diagram" presStyleCnt="0">
        <dgm:presLayoutVars>
          <dgm:dir/>
          <dgm:resizeHandles val="exact"/>
        </dgm:presLayoutVars>
      </dgm:prSet>
      <dgm:spPr/>
    </dgm:pt>
    <dgm:pt modelId="{EF234C84-3CE4-4EA6-A503-10EB3A69BB05}" type="pres">
      <dgm:prSet presAssocID="{3286A4AC-53D0-4F32-AF3E-5557FE7D0F80}" presName="node" presStyleLbl="node1" presStyleIdx="0" presStyleCnt="8">
        <dgm:presLayoutVars>
          <dgm:bulletEnabled val="1"/>
        </dgm:presLayoutVars>
      </dgm:prSet>
      <dgm:spPr/>
    </dgm:pt>
    <dgm:pt modelId="{0DA3118F-8CD5-45EB-BB40-115DDA6A165B}" type="pres">
      <dgm:prSet presAssocID="{81A21C59-2040-4428-B5CB-DD532A06E33C}" presName="sibTrans" presStyleCnt="0"/>
      <dgm:spPr/>
    </dgm:pt>
    <dgm:pt modelId="{78EE224D-F29F-4156-81F9-6F85CF406E30}" type="pres">
      <dgm:prSet presAssocID="{B6BE116E-1175-445E-B337-AAC64B3EDD58}" presName="node" presStyleLbl="node1" presStyleIdx="1" presStyleCnt="8">
        <dgm:presLayoutVars>
          <dgm:bulletEnabled val="1"/>
        </dgm:presLayoutVars>
      </dgm:prSet>
      <dgm:spPr/>
    </dgm:pt>
    <dgm:pt modelId="{C906CE12-8A2A-4962-AD4D-5381612E663D}" type="pres">
      <dgm:prSet presAssocID="{643EEAEF-6F4A-4D8E-BDC9-E8C26BABB4F0}" presName="sibTrans" presStyleCnt="0"/>
      <dgm:spPr/>
    </dgm:pt>
    <dgm:pt modelId="{E6AC7C55-02EA-43ED-9007-0E812876E0EB}" type="pres">
      <dgm:prSet presAssocID="{7C7B63F8-67BF-4110-9147-0A0DCB69F539}" presName="node" presStyleLbl="node1" presStyleIdx="2" presStyleCnt="8">
        <dgm:presLayoutVars>
          <dgm:bulletEnabled val="1"/>
        </dgm:presLayoutVars>
      </dgm:prSet>
      <dgm:spPr/>
    </dgm:pt>
    <dgm:pt modelId="{57E72B88-766C-4B75-82F5-B2C74F117346}" type="pres">
      <dgm:prSet presAssocID="{AEE7EBC0-C488-4FB5-828D-EBE3A4F56A30}" presName="sibTrans" presStyleCnt="0"/>
      <dgm:spPr/>
    </dgm:pt>
    <dgm:pt modelId="{42DC4B00-CA5C-4A99-95DF-1B1E80ED25CE}" type="pres">
      <dgm:prSet presAssocID="{DCB3C33F-6395-4F0F-8804-56555F675F8A}" presName="node" presStyleLbl="node1" presStyleIdx="3" presStyleCnt="8">
        <dgm:presLayoutVars>
          <dgm:bulletEnabled val="1"/>
        </dgm:presLayoutVars>
      </dgm:prSet>
      <dgm:spPr/>
    </dgm:pt>
    <dgm:pt modelId="{65E24366-5C2D-43F4-B868-70BEA24D328A}" type="pres">
      <dgm:prSet presAssocID="{95F798EC-A822-4F90-91D8-0C8F2052B3DB}" presName="sibTrans" presStyleCnt="0"/>
      <dgm:spPr/>
    </dgm:pt>
    <dgm:pt modelId="{7ABC578B-6BAB-43F4-ADCB-130EE0036E8C}" type="pres">
      <dgm:prSet presAssocID="{8A6F74B8-8887-4EB7-8A27-66E9ADDD64A4}" presName="node" presStyleLbl="node1" presStyleIdx="4" presStyleCnt="8">
        <dgm:presLayoutVars>
          <dgm:bulletEnabled val="1"/>
        </dgm:presLayoutVars>
      </dgm:prSet>
      <dgm:spPr/>
    </dgm:pt>
    <dgm:pt modelId="{281DA05E-06AE-499B-AB32-3270E8A79499}" type="pres">
      <dgm:prSet presAssocID="{FE6F7132-6D08-432C-B544-03454CE0EC31}" presName="sibTrans" presStyleCnt="0"/>
      <dgm:spPr/>
    </dgm:pt>
    <dgm:pt modelId="{36888578-7E28-44DD-A740-39D894E7EBAD}" type="pres">
      <dgm:prSet presAssocID="{DFC04CA3-083B-4AE8-8B78-BBB250439262}" presName="node" presStyleLbl="node1" presStyleIdx="5" presStyleCnt="8">
        <dgm:presLayoutVars>
          <dgm:bulletEnabled val="1"/>
        </dgm:presLayoutVars>
      </dgm:prSet>
      <dgm:spPr/>
    </dgm:pt>
    <dgm:pt modelId="{BBA93BE6-F19A-4816-9F1B-C238F09738B0}" type="pres">
      <dgm:prSet presAssocID="{71D54579-F261-4C6B-B4D7-E9672EBEC57D}" presName="sibTrans" presStyleCnt="0"/>
      <dgm:spPr/>
    </dgm:pt>
    <dgm:pt modelId="{BB077BBA-343F-4910-8CFB-DFFBBC2478FA}" type="pres">
      <dgm:prSet presAssocID="{FA5DC0DB-3394-4F1C-BA3C-08BDB1F0113F}" presName="node" presStyleLbl="node1" presStyleIdx="6" presStyleCnt="8">
        <dgm:presLayoutVars>
          <dgm:bulletEnabled val="1"/>
        </dgm:presLayoutVars>
      </dgm:prSet>
      <dgm:spPr/>
    </dgm:pt>
    <dgm:pt modelId="{0EC7F963-497D-4B61-8363-96D10D8AA92F}" type="pres">
      <dgm:prSet presAssocID="{D41512A3-5A9F-454E-BEA2-4B95B58C4E02}" presName="sibTrans" presStyleCnt="0"/>
      <dgm:spPr/>
    </dgm:pt>
    <dgm:pt modelId="{533CF503-A648-4B16-9861-C5AE2BC5B078}" type="pres">
      <dgm:prSet presAssocID="{3F50DB60-8E20-46D9-BC2F-B4FD3B4A6BFE}" presName="node" presStyleLbl="node1" presStyleIdx="7" presStyleCnt="8">
        <dgm:presLayoutVars>
          <dgm:bulletEnabled val="1"/>
        </dgm:presLayoutVars>
      </dgm:prSet>
      <dgm:spPr/>
    </dgm:pt>
  </dgm:ptLst>
  <dgm:cxnLst>
    <dgm:cxn modelId="{9C2DA123-B100-4968-BD68-6720B363E5C0}" type="presOf" srcId="{005AC73A-3731-4E67-8E6C-559A46285589}" destId="{C3EF9DFD-18DF-4BC5-87FF-BEA130AD035B}" srcOrd="0" destOrd="0" presId="urn:microsoft.com/office/officeart/2005/8/layout/default"/>
    <dgm:cxn modelId="{650B944A-7A42-4144-9603-201B5ABF57F6}" type="presOf" srcId="{3286A4AC-53D0-4F32-AF3E-5557FE7D0F80}" destId="{EF234C84-3CE4-4EA6-A503-10EB3A69BB05}" srcOrd="0" destOrd="0" presId="urn:microsoft.com/office/officeart/2005/8/layout/default"/>
    <dgm:cxn modelId="{76F0354F-795A-4D9C-8AF1-D0245733C825}" type="presOf" srcId="{FA5DC0DB-3394-4F1C-BA3C-08BDB1F0113F}" destId="{BB077BBA-343F-4910-8CFB-DFFBBC2478FA}" srcOrd="0" destOrd="0" presId="urn:microsoft.com/office/officeart/2005/8/layout/default"/>
    <dgm:cxn modelId="{2BE26F6F-876C-4743-A1A3-2390B451533A}" srcId="{005AC73A-3731-4E67-8E6C-559A46285589}" destId="{FA5DC0DB-3394-4F1C-BA3C-08BDB1F0113F}" srcOrd="6" destOrd="0" parTransId="{596C8522-2DC4-4694-BC01-5E51ED6C0C1A}" sibTransId="{D41512A3-5A9F-454E-BEA2-4B95B58C4E02}"/>
    <dgm:cxn modelId="{78020F53-2F1E-41CB-8501-3F96EB9BCB9B}" type="presOf" srcId="{DCB3C33F-6395-4F0F-8804-56555F675F8A}" destId="{42DC4B00-CA5C-4A99-95DF-1B1E80ED25CE}" srcOrd="0" destOrd="0" presId="urn:microsoft.com/office/officeart/2005/8/layout/default"/>
    <dgm:cxn modelId="{DB4AF590-44DE-4552-AD02-A82A92888F1D}" srcId="{005AC73A-3731-4E67-8E6C-559A46285589}" destId="{B6BE116E-1175-445E-B337-AAC64B3EDD58}" srcOrd="1" destOrd="0" parTransId="{282F2B4B-2C74-4543-A709-BAF8209B39D9}" sibTransId="{643EEAEF-6F4A-4D8E-BDC9-E8C26BABB4F0}"/>
    <dgm:cxn modelId="{B0F86192-1370-4060-A90C-34D8CB203C3A}" type="presOf" srcId="{8A6F74B8-8887-4EB7-8A27-66E9ADDD64A4}" destId="{7ABC578B-6BAB-43F4-ADCB-130EE0036E8C}" srcOrd="0" destOrd="0" presId="urn:microsoft.com/office/officeart/2005/8/layout/default"/>
    <dgm:cxn modelId="{BC717AA2-DC5F-4F54-ACB7-10A5DF9519E7}" srcId="{005AC73A-3731-4E67-8E6C-559A46285589}" destId="{3286A4AC-53D0-4F32-AF3E-5557FE7D0F80}" srcOrd="0" destOrd="0" parTransId="{6F7E034A-F173-4391-B871-34F9CF8D4F28}" sibTransId="{81A21C59-2040-4428-B5CB-DD532A06E33C}"/>
    <dgm:cxn modelId="{9E426DB2-138E-4AA8-9917-93741BFCC3D2}" type="presOf" srcId="{B6BE116E-1175-445E-B337-AAC64B3EDD58}" destId="{78EE224D-F29F-4156-81F9-6F85CF406E30}" srcOrd="0" destOrd="0" presId="urn:microsoft.com/office/officeart/2005/8/layout/default"/>
    <dgm:cxn modelId="{D8DEF5C2-B043-415D-9CA6-1D64C72839F0}" srcId="{005AC73A-3731-4E67-8E6C-559A46285589}" destId="{DCB3C33F-6395-4F0F-8804-56555F675F8A}" srcOrd="3" destOrd="0" parTransId="{437BA347-62DB-46F0-AA38-56F6734C4285}" sibTransId="{95F798EC-A822-4F90-91D8-0C8F2052B3DB}"/>
    <dgm:cxn modelId="{97A992CD-0D40-455A-82DC-DE88E652F906}" srcId="{005AC73A-3731-4E67-8E6C-559A46285589}" destId="{7C7B63F8-67BF-4110-9147-0A0DCB69F539}" srcOrd="2" destOrd="0" parTransId="{29AC8DF5-80DD-4792-9E3D-AC1DCB8AC40E}" sibTransId="{AEE7EBC0-C488-4FB5-828D-EBE3A4F56A30}"/>
    <dgm:cxn modelId="{B48869D3-8B21-4F32-AFDF-2944B6777E69}" type="presOf" srcId="{DFC04CA3-083B-4AE8-8B78-BBB250439262}" destId="{36888578-7E28-44DD-A740-39D894E7EBAD}" srcOrd="0" destOrd="0" presId="urn:microsoft.com/office/officeart/2005/8/layout/default"/>
    <dgm:cxn modelId="{744AFBD5-1B34-438B-8183-3690CCC9CC22}" type="presOf" srcId="{7C7B63F8-67BF-4110-9147-0A0DCB69F539}" destId="{E6AC7C55-02EA-43ED-9007-0E812876E0EB}" srcOrd="0" destOrd="0" presId="urn:microsoft.com/office/officeart/2005/8/layout/default"/>
    <dgm:cxn modelId="{B43FB6DE-07CE-4EE9-9115-B5D26AF33A73}" srcId="{005AC73A-3731-4E67-8E6C-559A46285589}" destId="{3F50DB60-8E20-46D9-BC2F-B4FD3B4A6BFE}" srcOrd="7" destOrd="0" parTransId="{B131E51E-2DC1-4039-ACE0-77A1913B125B}" sibTransId="{50E8CAEF-DE15-4F14-86E4-86369C792DF5}"/>
    <dgm:cxn modelId="{D83CF9E2-B99D-4932-943A-865AB8A29DF7}" type="presOf" srcId="{3F50DB60-8E20-46D9-BC2F-B4FD3B4A6BFE}" destId="{533CF503-A648-4B16-9861-C5AE2BC5B078}" srcOrd="0" destOrd="0" presId="urn:microsoft.com/office/officeart/2005/8/layout/default"/>
    <dgm:cxn modelId="{19EDFFE3-DEA8-4457-B8D0-EAE6FEA45E5D}" srcId="{005AC73A-3731-4E67-8E6C-559A46285589}" destId="{DFC04CA3-083B-4AE8-8B78-BBB250439262}" srcOrd="5" destOrd="0" parTransId="{9CC8AA2B-4715-4AC9-8B6A-648CC0C65E5A}" sibTransId="{71D54579-F261-4C6B-B4D7-E9672EBEC57D}"/>
    <dgm:cxn modelId="{AAB47FE5-3B1D-4803-AE11-72AE1E275352}" srcId="{005AC73A-3731-4E67-8E6C-559A46285589}" destId="{8A6F74B8-8887-4EB7-8A27-66E9ADDD64A4}" srcOrd="4" destOrd="0" parTransId="{4DBD31D4-17F7-456A-A35B-C012C94328F1}" sibTransId="{FE6F7132-6D08-432C-B544-03454CE0EC31}"/>
    <dgm:cxn modelId="{EA7B2EBB-3F61-4747-B76E-F71399223B40}" type="presParOf" srcId="{C3EF9DFD-18DF-4BC5-87FF-BEA130AD035B}" destId="{EF234C84-3CE4-4EA6-A503-10EB3A69BB05}" srcOrd="0" destOrd="0" presId="urn:microsoft.com/office/officeart/2005/8/layout/default"/>
    <dgm:cxn modelId="{FC5DCBCE-B3DF-45D8-9867-FCB004ECC185}" type="presParOf" srcId="{C3EF9DFD-18DF-4BC5-87FF-BEA130AD035B}" destId="{0DA3118F-8CD5-45EB-BB40-115DDA6A165B}" srcOrd="1" destOrd="0" presId="urn:microsoft.com/office/officeart/2005/8/layout/default"/>
    <dgm:cxn modelId="{952E2D89-BA00-41DC-B1A1-CE35F4FF336D}" type="presParOf" srcId="{C3EF9DFD-18DF-4BC5-87FF-BEA130AD035B}" destId="{78EE224D-F29F-4156-81F9-6F85CF406E30}" srcOrd="2" destOrd="0" presId="urn:microsoft.com/office/officeart/2005/8/layout/default"/>
    <dgm:cxn modelId="{EA331625-7273-4945-B334-E112FF355974}" type="presParOf" srcId="{C3EF9DFD-18DF-4BC5-87FF-BEA130AD035B}" destId="{C906CE12-8A2A-4962-AD4D-5381612E663D}" srcOrd="3" destOrd="0" presId="urn:microsoft.com/office/officeart/2005/8/layout/default"/>
    <dgm:cxn modelId="{BFE3686F-253E-478A-BBC7-7B85CE6D79FD}" type="presParOf" srcId="{C3EF9DFD-18DF-4BC5-87FF-BEA130AD035B}" destId="{E6AC7C55-02EA-43ED-9007-0E812876E0EB}" srcOrd="4" destOrd="0" presId="urn:microsoft.com/office/officeart/2005/8/layout/default"/>
    <dgm:cxn modelId="{3925899B-E980-4E92-A67D-02AC0E7183DB}" type="presParOf" srcId="{C3EF9DFD-18DF-4BC5-87FF-BEA130AD035B}" destId="{57E72B88-766C-4B75-82F5-B2C74F117346}" srcOrd="5" destOrd="0" presId="urn:microsoft.com/office/officeart/2005/8/layout/default"/>
    <dgm:cxn modelId="{32F8F76F-A270-4A4C-B893-F64CB87CC700}" type="presParOf" srcId="{C3EF9DFD-18DF-4BC5-87FF-BEA130AD035B}" destId="{42DC4B00-CA5C-4A99-95DF-1B1E80ED25CE}" srcOrd="6" destOrd="0" presId="urn:microsoft.com/office/officeart/2005/8/layout/default"/>
    <dgm:cxn modelId="{161C20AA-C03F-4E78-8CBA-18968599F9EB}" type="presParOf" srcId="{C3EF9DFD-18DF-4BC5-87FF-BEA130AD035B}" destId="{65E24366-5C2D-43F4-B868-70BEA24D328A}" srcOrd="7" destOrd="0" presId="urn:microsoft.com/office/officeart/2005/8/layout/default"/>
    <dgm:cxn modelId="{EAB5B13F-E7AC-4023-AC85-53611EC676B4}" type="presParOf" srcId="{C3EF9DFD-18DF-4BC5-87FF-BEA130AD035B}" destId="{7ABC578B-6BAB-43F4-ADCB-130EE0036E8C}" srcOrd="8" destOrd="0" presId="urn:microsoft.com/office/officeart/2005/8/layout/default"/>
    <dgm:cxn modelId="{2B1D34CA-7F63-4B3E-A565-1DA96560DAA2}" type="presParOf" srcId="{C3EF9DFD-18DF-4BC5-87FF-BEA130AD035B}" destId="{281DA05E-06AE-499B-AB32-3270E8A79499}" srcOrd="9" destOrd="0" presId="urn:microsoft.com/office/officeart/2005/8/layout/default"/>
    <dgm:cxn modelId="{4D1AC3BF-14E3-425C-AA1B-F85A788438B0}" type="presParOf" srcId="{C3EF9DFD-18DF-4BC5-87FF-BEA130AD035B}" destId="{36888578-7E28-44DD-A740-39D894E7EBAD}" srcOrd="10" destOrd="0" presId="urn:microsoft.com/office/officeart/2005/8/layout/default"/>
    <dgm:cxn modelId="{47F7779B-9D15-44F5-ADA5-16648F1C6889}" type="presParOf" srcId="{C3EF9DFD-18DF-4BC5-87FF-BEA130AD035B}" destId="{BBA93BE6-F19A-4816-9F1B-C238F09738B0}" srcOrd="11" destOrd="0" presId="urn:microsoft.com/office/officeart/2005/8/layout/default"/>
    <dgm:cxn modelId="{C8725904-8370-4DDC-BDA4-E7DE2C4EAD8D}" type="presParOf" srcId="{C3EF9DFD-18DF-4BC5-87FF-BEA130AD035B}" destId="{BB077BBA-343F-4910-8CFB-DFFBBC2478FA}" srcOrd="12" destOrd="0" presId="urn:microsoft.com/office/officeart/2005/8/layout/default"/>
    <dgm:cxn modelId="{568849F4-4D75-4F03-8E24-2B2A99D84039}" type="presParOf" srcId="{C3EF9DFD-18DF-4BC5-87FF-BEA130AD035B}" destId="{0EC7F963-497D-4B61-8363-96D10D8AA92F}" srcOrd="13" destOrd="0" presId="urn:microsoft.com/office/officeart/2005/8/layout/default"/>
    <dgm:cxn modelId="{E6A791A8-97AA-4358-BBCB-762461AA3C91}" type="presParOf" srcId="{C3EF9DFD-18DF-4BC5-87FF-BEA130AD035B}" destId="{533CF503-A648-4B16-9861-C5AE2BC5B078}"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7FDD2-55D1-45D3-AB99-2DD016EE4073}">
      <dsp:nvSpPr>
        <dsp:cNvPr id="0" name=""/>
        <dsp:cNvSpPr/>
      </dsp:nvSpPr>
      <dsp:spPr>
        <a:xfrm>
          <a:off x="0" y="0"/>
          <a:ext cx="63227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AA5B8-A929-43E7-9906-7E1190758D52}">
      <dsp:nvSpPr>
        <dsp:cNvPr id="0" name=""/>
        <dsp:cNvSpPr/>
      </dsp:nvSpPr>
      <dsp:spPr>
        <a:xfrm>
          <a:off x="0" y="0"/>
          <a:ext cx="6322709" cy="2764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b="1" kern="1200"/>
            <a:t>Melhor processador barato para jogar: o AMD Ryzen 3 3200GE</a:t>
          </a:r>
          <a:r>
            <a:rPr lang="pt-PT" sz="2100" kern="1200"/>
            <a:t> pode ser a melhor escolha para montar um PC gamer barato. Com até 3,8GHz, quatro núcleos, oito threads e ainda tem gráficos integrados Vega 8. Além disso outra vantagem é a facilidade de fazer uma atualização para um processador mais poderoso da linha no futuro.</a:t>
          </a:r>
          <a:endParaRPr lang="en-US" sz="2100" kern="1200"/>
        </a:p>
      </dsp:txBody>
      <dsp:txXfrm>
        <a:off x="0" y="0"/>
        <a:ext cx="6322709" cy="2764366"/>
      </dsp:txXfrm>
    </dsp:sp>
    <dsp:sp modelId="{BB909705-2163-4A74-969F-3BB9D8391A1B}">
      <dsp:nvSpPr>
        <dsp:cNvPr id="0" name=""/>
        <dsp:cNvSpPr/>
      </dsp:nvSpPr>
      <dsp:spPr>
        <a:xfrm>
          <a:off x="0" y="2764366"/>
          <a:ext cx="63227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37FF-4EB4-4DFB-8AD7-68549C45556A}">
      <dsp:nvSpPr>
        <dsp:cNvPr id="0" name=""/>
        <dsp:cNvSpPr/>
      </dsp:nvSpPr>
      <dsp:spPr>
        <a:xfrm>
          <a:off x="0" y="2764366"/>
          <a:ext cx="6322709" cy="2764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b="1" kern="1200"/>
            <a:t>Melhor processador para o dia a dia: Intel Core i3 10100F, de 10ª geração</a:t>
          </a:r>
          <a:r>
            <a:rPr lang="pt-PT" sz="2100" kern="1200"/>
            <a:t>. Com 6MB de cache, 4,3GHz de velocidade máxima e um preço razoavelmente cômodo. Ele é soquete LGA1200, compatível com a maioria das placas mãe que trabalham com Intel, trabalha em conjunto com memória RAM DDR4 de até 2666MHz a e placa de vídeo integrada Intel UHD Graphics 630.</a:t>
          </a:r>
          <a:endParaRPr lang="en-US" sz="2100" kern="1200"/>
        </a:p>
      </dsp:txBody>
      <dsp:txXfrm>
        <a:off x="0" y="2764366"/>
        <a:ext cx="6322709" cy="2764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34C84-3CE4-4EA6-A503-10EB3A69BB05}">
      <dsp:nvSpPr>
        <dsp:cNvPr id="0" name=""/>
        <dsp:cNvSpPr/>
      </dsp:nvSpPr>
      <dsp:spPr>
        <a:xfrm>
          <a:off x="2946" y="289357"/>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a:t>AMD Ryzen</a:t>
          </a:r>
          <a:endParaRPr lang="en-US" sz="1800" kern="1200"/>
        </a:p>
      </dsp:txBody>
      <dsp:txXfrm>
        <a:off x="2946" y="289357"/>
        <a:ext cx="2337792" cy="1402675"/>
      </dsp:txXfrm>
    </dsp:sp>
    <dsp:sp modelId="{78EE224D-F29F-4156-81F9-6F85CF406E30}">
      <dsp:nvSpPr>
        <dsp:cNvPr id="0" name=""/>
        <dsp:cNvSpPr/>
      </dsp:nvSpPr>
      <dsp:spPr>
        <a:xfrm>
          <a:off x="2574518" y="289357"/>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Oferece ótimos gráficos integrados.</a:t>
          </a:r>
          <a:endParaRPr lang="en-US" sz="1800" kern="1200"/>
        </a:p>
      </dsp:txBody>
      <dsp:txXfrm>
        <a:off x="2574518" y="289357"/>
        <a:ext cx="2337792" cy="1402675"/>
      </dsp:txXfrm>
    </dsp:sp>
    <dsp:sp modelId="{E6AC7C55-02EA-43ED-9007-0E812876E0EB}">
      <dsp:nvSpPr>
        <dsp:cNvPr id="0" name=""/>
        <dsp:cNvSpPr/>
      </dsp:nvSpPr>
      <dsp:spPr>
        <a:xfrm>
          <a:off x="5146089" y="289357"/>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Melhor valor para a produtividade diária e entretenimento casual.</a:t>
          </a:r>
          <a:endParaRPr lang="en-US" sz="1800" kern="1200"/>
        </a:p>
      </dsp:txBody>
      <dsp:txXfrm>
        <a:off x="5146089" y="289357"/>
        <a:ext cx="2337792" cy="1402675"/>
      </dsp:txXfrm>
    </dsp:sp>
    <dsp:sp modelId="{42DC4B00-CA5C-4A99-95DF-1B1E80ED25CE}">
      <dsp:nvSpPr>
        <dsp:cNvPr id="0" name=""/>
        <dsp:cNvSpPr/>
      </dsp:nvSpPr>
      <dsp:spPr>
        <a:xfrm>
          <a:off x="7717661" y="289357"/>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Geralmente custa menos.</a:t>
          </a:r>
          <a:endParaRPr lang="en-US" sz="1800" kern="1200"/>
        </a:p>
      </dsp:txBody>
      <dsp:txXfrm>
        <a:off x="7717661" y="289357"/>
        <a:ext cx="2337792" cy="1402675"/>
      </dsp:txXfrm>
    </dsp:sp>
    <dsp:sp modelId="{7ABC578B-6BAB-43F4-ADCB-130EE0036E8C}">
      <dsp:nvSpPr>
        <dsp:cNvPr id="0" name=""/>
        <dsp:cNvSpPr/>
      </dsp:nvSpPr>
      <dsp:spPr>
        <a:xfrm>
          <a:off x="2946" y="1925812"/>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a:t>Intel Core</a:t>
          </a:r>
          <a:endParaRPr lang="en-US" sz="1800" kern="1200"/>
        </a:p>
      </dsp:txBody>
      <dsp:txXfrm>
        <a:off x="2946" y="1925812"/>
        <a:ext cx="2337792" cy="1402675"/>
      </dsp:txXfrm>
    </dsp:sp>
    <dsp:sp modelId="{36888578-7E28-44DD-A740-39D894E7EBAD}">
      <dsp:nvSpPr>
        <dsp:cNvPr id="0" name=""/>
        <dsp:cNvSpPr/>
      </dsp:nvSpPr>
      <dsp:spPr>
        <a:xfrm>
          <a:off x="2574518" y="1925812"/>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Pode precisar de uma placa gráfica ou de vídeo separada.</a:t>
          </a:r>
          <a:endParaRPr lang="en-US" sz="1800" kern="1200"/>
        </a:p>
      </dsp:txBody>
      <dsp:txXfrm>
        <a:off x="2574518" y="1925812"/>
        <a:ext cx="2337792" cy="1402675"/>
      </dsp:txXfrm>
    </dsp:sp>
    <dsp:sp modelId="{BB077BBA-343F-4910-8CFB-DFFBBC2478FA}">
      <dsp:nvSpPr>
        <dsp:cNvPr id="0" name=""/>
        <dsp:cNvSpPr/>
      </dsp:nvSpPr>
      <dsp:spPr>
        <a:xfrm>
          <a:off x="5146089" y="1925812"/>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Geralmente custa mais, mas é mais poderoso e tem velocidades mais rápidas.</a:t>
          </a:r>
          <a:endParaRPr lang="en-US" sz="1800" kern="1200"/>
        </a:p>
      </dsp:txBody>
      <dsp:txXfrm>
        <a:off x="5146089" y="1925812"/>
        <a:ext cx="2337792" cy="1402675"/>
      </dsp:txXfrm>
    </dsp:sp>
    <dsp:sp modelId="{533CF503-A648-4B16-9861-C5AE2BC5B078}">
      <dsp:nvSpPr>
        <dsp:cNvPr id="0" name=""/>
        <dsp:cNvSpPr/>
      </dsp:nvSpPr>
      <dsp:spPr>
        <a:xfrm>
          <a:off x="7717661" y="1925812"/>
          <a:ext cx="2337792" cy="1402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b="1" kern="1200"/>
            <a:t>Pode lidar com tarefas mais trabalhosas, como jogos exigentes ou edição de vídeo.</a:t>
          </a:r>
          <a:endParaRPr lang="en-US" sz="1800" kern="1200"/>
        </a:p>
      </dsp:txBody>
      <dsp:txXfrm>
        <a:off x="7717661" y="1925812"/>
        <a:ext cx="2337792" cy="14026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A7517C44-7F50-46EA-AD50-7C44B9F6BE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61B12FCE-6EB2-4670-89B7-E96159CB29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6402-B9BD-4A8B-9DEA-AC975BDA6D01}" type="datetimeFigureOut">
              <a:rPr lang="pt-PT" smtClean="0"/>
              <a:t>03/03/2022</a:t>
            </a:fld>
            <a:endParaRPr lang="pt-PT"/>
          </a:p>
        </p:txBody>
      </p:sp>
      <p:sp>
        <p:nvSpPr>
          <p:cNvPr id="4" name="Marcador de Posição do Rodapé 3">
            <a:extLst>
              <a:ext uri="{FF2B5EF4-FFF2-40B4-BE49-F238E27FC236}">
                <a16:creationId xmlns:a16="http://schemas.microsoft.com/office/drawing/2014/main" id="{D8D1E24C-A54A-4710-B1C2-9CF10D9C6F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414D2F72-0708-4644-B917-932F227BC4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944B08-1B6F-433E-A6B5-44C4B5440980}" type="slidenum">
              <a:rPr lang="pt-PT" smtClean="0"/>
              <a:t>‹nº›</a:t>
            </a:fld>
            <a:endParaRPr lang="pt-PT"/>
          </a:p>
        </p:txBody>
      </p:sp>
    </p:spTree>
    <p:extLst>
      <p:ext uri="{BB962C8B-B14F-4D97-AF65-F5344CB8AC3E}">
        <p14:creationId xmlns:p14="http://schemas.microsoft.com/office/powerpoint/2010/main" val="276185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0CAE7-5F8C-461B-8451-CA8FA48F473C}" type="datetimeFigureOut">
              <a:rPr lang="pt-PT" noProof="0" smtClean="0"/>
              <a:t>03/03/2022</a:t>
            </a:fld>
            <a:endParaRPr lang="pt-PT" noProof="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Clique para editar os Estilos de título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D8A76-F98D-4D79-852C-F1080F544E26}" type="slidenum">
              <a:rPr lang="pt-PT" noProof="0" smtClean="0"/>
              <a:t>‹nº›</a:t>
            </a:fld>
            <a:endParaRPr lang="pt-PT" noProof="0"/>
          </a:p>
        </p:txBody>
      </p:sp>
    </p:spTree>
    <p:extLst>
      <p:ext uri="{BB962C8B-B14F-4D97-AF65-F5344CB8AC3E}">
        <p14:creationId xmlns:p14="http://schemas.microsoft.com/office/powerpoint/2010/main" val="2289121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5E3D8A76-F98D-4D79-852C-F1080F544E26}" type="slidenum">
              <a:rPr lang="pt-PT" smtClean="0"/>
              <a:t>1</a:t>
            </a:fld>
            <a:endParaRPr lang="pt-PT"/>
          </a:p>
        </p:txBody>
      </p:sp>
    </p:spTree>
    <p:extLst>
      <p:ext uri="{BB962C8B-B14F-4D97-AF65-F5344CB8AC3E}">
        <p14:creationId xmlns:p14="http://schemas.microsoft.com/office/powerpoint/2010/main" val="10316104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tângulo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tângulo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upo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ítulo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pt-PT" noProof="0"/>
              <a:t>Clique para editar o estilo de título do Modelo Global</a:t>
            </a:r>
          </a:p>
        </p:txBody>
      </p:sp>
      <p:sp>
        <p:nvSpPr>
          <p:cNvPr id="3" name="Subtítulo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PT" noProof="0"/>
              <a:t>Clique para editar o estilo de subtítulo do Modelo Global</a:t>
            </a:r>
          </a:p>
        </p:txBody>
      </p:sp>
      <p:sp>
        <p:nvSpPr>
          <p:cNvPr id="4" name="Marcador de Posição da Data 3"/>
          <p:cNvSpPr>
            <a:spLocks noGrp="1"/>
          </p:cNvSpPr>
          <p:nvPr>
            <p:ph type="dt" sz="half" idx="10"/>
          </p:nvPr>
        </p:nvSpPr>
        <p:spPr/>
        <p:txBody>
          <a:bodyPr rtlCol="0"/>
          <a:lstStyle/>
          <a:p>
            <a:pPr rtl="0"/>
            <a:fld id="{F5E68DA2-B064-47D0-96B9-0D62FC8267F8}" type="datetime1">
              <a:rPr lang="pt-PT" noProof="0" smtClean="0"/>
              <a:t>03/03/2022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pt-PT" noProof="0" smtClean="0"/>
              <a:pPr rtl="0"/>
              <a:t>‹nº›</a:t>
            </a:fld>
            <a:endParaRPr lang="pt-P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p:txBody>
          <a:bodyPr vert="eaVert" rtlCol="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CC05BEAE-54BB-48FA-808E-FE9EBE9089AB}" type="datetime1">
              <a:rPr lang="pt-PT" noProof="0" smtClean="0"/>
              <a:t>03/03/2022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0" y="533400"/>
            <a:ext cx="2552700" cy="5638800"/>
          </a:xfrm>
        </p:spPr>
        <p:txBody>
          <a:bodyPr vert="eaVert"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a:xfrm>
            <a:off x="1066800" y="533400"/>
            <a:ext cx="7505700" cy="5638800"/>
          </a:xfrm>
        </p:spPr>
        <p:txBody>
          <a:bodyPr vert="eaVert" rtlCol="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70B46C44-B6F7-4EB7-8F49-057C75F4BC89}" type="datetime1">
              <a:rPr lang="pt-PT" noProof="0" smtClean="0"/>
              <a:t>03/03/2022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idx="1" hasCustomPrompt="1"/>
          </p:nvPr>
        </p:nvSpPr>
        <p:spPr/>
        <p:txBody>
          <a:bodyPr rtlCol="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E2A5E635-8CE5-455C-AA7B-2D9DB25DEE03}" type="datetime1">
              <a:rPr lang="pt-PT" noProof="0" smtClean="0"/>
              <a:t>03/03/2022</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tângulo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2167128" y="1225296"/>
            <a:ext cx="9281160" cy="3520440"/>
          </a:xfrm>
        </p:spPr>
        <p:txBody>
          <a:bodyPr rtlCol="0" anchor="ctr">
            <a:normAutofit/>
          </a:bodyPr>
          <a:lstStyle>
            <a:lvl1pPr>
              <a:lnSpc>
                <a:spcPct val="80000"/>
              </a:lnSpc>
              <a:defRPr sz="8000" b="0"/>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Clique para editar os Estilos de título do modelo global</a:t>
            </a:r>
          </a:p>
        </p:txBody>
      </p:sp>
      <p:sp>
        <p:nvSpPr>
          <p:cNvPr id="4" name="Marcador de Posição da Data 3"/>
          <p:cNvSpPr>
            <a:spLocks noGrp="1"/>
          </p:cNvSpPr>
          <p:nvPr>
            <p:ph type="dt" sz="half" idx="10"/>
          </p:nvPr>
        </p:nvSpPr>
        <p:spPr>
          <a:xfrm>
            <a:off x="8593667" y="6272784"/>
            <a:ext cx="2644309" cy="365125"/>
          </a:xfrm>
        </p:spPr>
        <p:txBody>
          <a:bodyPr rtlCol="0"/>
          <a:lstStyle/>
          <a:p>
            <a:pPr rtl="0"/>
            <a:fld id="{3C6F0061-0BAD-43F7-A157-0256C8777B16}" type="datetime1">
              <a:rPr lang="pt-PT" noProof="0" smtClean="0"/>
              <a:t>03/03/2022</a:t>
            </a:fld>
            <a:endParaRPr lang="pt-PT" noProof="0"/>
          </a:p>
        </p:txBody>
      </p:sp>
      <p:sp>
        <p:nvSpPr>
          <p:cNvPr id="5" name="Marcador de Posição do Rodapé 4"/>
          <p:cNvSpPr>
            <a:spLocks noGrp="1"/>
          </p:cNvSpPr>
          <p:nvPr>
            <p:ph type="ftr" sz="quarter" idx="11"/>
          </p:nvPr>
        </p:nvSpPr>
        <p:spPr>
          <a:xfrm>
            <a:off x="2182708" y="6272784"/>
            <a:ext cx="6327648" cy="365125"/>
          </a:xfrm>
        </p:spPr>
        <p:txBody>
          <a:bodyPr rtlCol="0"/>
          <a:lstStyle/>
          <a:p>
            <a:pPr rtl="0"/>
            <a:endParaRPr lang="pt-PT" noProof="0"/>
          </a:p>
        </p:txBody>
      </p:sp>
      <p:grpSp>
        <p:nvGrpSpPr>
          <p:cNvPr id="8" name="Grupo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Marcador de Posição do Número do Diapositivo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pt-PT" noProof="0" smtClean="0"/>
              <a:pPr rtl="0"/>
              <a:t>‹nº›</a:t>
            </a:fld>
            <a:endParaRPr lang="pt-P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e Conteúdo 2"/>
          <p:cNvSpPr>
            <a:spLocks noGrp="1"/>
          </p:cNvSpPr>
          <p:nvPr>
            <p:ph sz="half" idx="1" hasCustomPrompt="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p:cNvSpPr>
            <a:spLocks noGrp="1"/>
          </p:cNvSpPr>
          <p:nvPr>
            <p:ph sz="half" idx="2" hasCustomPrompt="1"/>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a Data 4"/>
          <p:cNvSpPr>
            <a:spLocks noGrp="1"/>
          </p:cNvSpPr>
          <p:nvPr>
            <p:ph type="dt" sz="half" idx="10"/>
          </p:nvPr>
        </p:nvSpPr>
        <p:spPr/>
        <p:txBody>
          <a:bodyPr rtlCol="0"/>
          <a:lstStyle/>
          <a:p>
            <a:pPr rtl="0"/>
            <a:fld id="{0327148D-AF6D-47E5-B561-8DE90D0EF97A}" type="datetime1">
              <a:rPr lang="pt-PT" noProof="0" smtClean="0"/>
              <a:t>03/03/2022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4" name="Marcador de Posição de Conteúdo 3"/>
          <p:cNvSpPr>
            <a:spLocks noGrp="1"/>
          </p:cNvSpPr>
          <p:nvPr>
            <p:ph sz="half" idx="2" hasCustomPrompt="1"/>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p:cNvSpPr>
            <a:spLocks noGrp="1"/>
          </p:cNvSpPr>
          <p:nvPr>
            <p:ph type="body" sz="quarter" idx="3" hasCustomPrompt="1"/>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de título do modelo global</a:t>
            </a:r>
          </a:p>
        </p:txBody>
      </p:sp>
      <p:sp>
        <p:nvSpPr>
          <p:cNvPr id="6" name="Marcador de Posição de Conteúdo 5"/>
          <p:cNvSpPr>
            <a:spLocks noGrp="1"/>
          </p:cNvSpPr>
          <p:nvPr>
            <p:ph sz="quarter" idx="4" hasCustomPrompt="1"/>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7" name="Marcador de Posição da Data 6"/>
          <p:cNvSpPr>
            <a:spLocks noGrp="1"/>
          </p:cNvSpPr>
          <p:nvPr>
            <p:ph type="dt" sz="half" idx="10"/>
          </p:nvPr>
        </p:nvSpPr>
        <p:spPr/>
        <p:txBody>
          <a:bodyPr rtlCol="0"/>
          <a:lstStyle/>
          <a:p>
            <a:pPr rtl="0"/>
            <a:fld id="{C7B26151-A42C-4D90-B277-984A19042F51}" type="datetime1">
              <a:rPr lang="pt-PT" noProof="0" smtClean="0"/>
              <a:t>03/03/2022</a:t>
            </a:fld>
            <a:endParaRPr lang="pt-PT" noProof="0"/>
          </a:p>
        </p:txBody>
      </p:sp>
      <p:sp>
        <p:nvSpPr>
          <p:cNvPr id="8" name="Marcador de Posição do Rodapé 7"/>
          <p:cNvSpPr>
            <a:spLocks noGrp="1"/>
          </p:cNvSpPr>
          <p:nvPr>
            <p:ph type="ftr" sz="quarter" idx="11"/>
          </p:nvPr>
        </p:nvSpPr>
        <p:spPr/>
        <p:txBody>
          <a:bodyPr rtlCol="0"/>
          <a:lstStyle/>
          <a:p>
            <a:pPr rtl="0"/>
            <a:endParaRPr lang="pt-PT" noProof="0"/>
          </a:p>
        </p:txBody>
      </p:sp>
      <p:sp>
        <p:nvSpPr>
          <p:cNvPr id="9" name="Marcador de Posição do Número do Diapositivo 8"/>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rtlCol="0"/>
          <a:lstStyle/>
          <a:p>
            <a:pPr rtl="0"/>
            <a:r>
              <a:rPr lang="pt-PT" noProof="0"/>
              <a:t>Clique para editar o estilo do título do Modelo Global</a:t>
            </a:r>
          </a:p>
        </p:txBody>
      </p:sp>
      <p:sp>
        <p:nvSpPr>
          <p:cNvPr id="3" name="Marcador de Posição da Data 2"/>
          <p:cNvSpPr>
            <a:spLocks noGrp="1"/>
          </p:cNvSpPr>
          <p:nvPr>
            <p:ph type="dt" sz="half" idx="10"/>
          </p:nvPr>
        </p:nvSpPr>
        <p:spPr/>
        <p:txBody>
          <a:bodyPr rtlCol="0"/>
          <a:lstStyle/>
          <a:p>
            <a:pPr rtl="0"/>
            <a:fld id="{CAC5DC4E-1FAB-43A9-9C62-B140077AE009}" type="datetime1">
              <a:rPr lang="pt-PT" noProof="0" smtClean="0"/>
              <a:t>03/03/2022</a:t>
            </a:fld>
            <a:endParaRPr lang="pt-PT" noProof="0"/>
          </a:p>
        </p:txBody>
      </p:sp>
      <p:sp>
        <p:nvSpPr>
          <p:cNvPr id="4" name="Marcador de Posição do Rodapé 3"/>
          <p:cNvSpPr>
            <a:spLocks noGrp="1"/>
          </p:cNvSpPr>
          <p:nvPr>
            <p:ph type="ftr" sz="quarter" idx="11"/>
          </p:nvPr>
        </p:nvSpPr>
        <p:spPr/>
        <p:txBody>
          <a:bodyPr rtlCol="0"/>
          <a:lstStyle/>
          <a:p>
            <a:pPr rtl="0"/>
            <a:endParaRPr lang="pt-PT" noProof="0"/>
          </a:p>
        </p:txBody>
      </p:sp>
      <p:sp>
        <p:nvSpPr>
          <p:cNvPr id="5" name="Marcador de Posição do Número do Diapositivo 4"/>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051BEDAF-1B6B-425D-A37E-12122F4A7F0F}" type="datetime1">
              <a:rPr lang="pt-PT" noProof="0" smtClean="0"/>
              <a:t>03/03/2022</a:t>
            </a:fld>
            <a:endParaRPr lang="pt-PT" noProof="0"/>
          </a:p>
        </p:txBody>
      </p:sp>
      <p:sp>
        <p:nvSpPr>
          <p:cNvPr id="3" name="Marcador de Posição do Rodapé 2"/>
          <p:cNvSpPr>
            <a:spLocks noGrp="1"/>
          </p:cNvSpPr>
          <p:nvPr>
            <p:ph type="ftr" sz="quarter" idx="11"/>
          </p:nvPr>
        </p:nvSpPr>
        <p:spPr/>
        <p:txBody>
          <a:bodyPr rtlCol="0"/>
          <a:lstStyle/>
          <a:p>
            <a:pPr rtl="0"/>
            <a:endParaRPr lang="pt-PT" noProof="0"/>
          </a:p>
        </p:txBody>
      </p:sp>
      <p:sp>
        <p:nvSpPr>
          <p:cNvPr id="4" name="Marcador de Posição do Número do Diapositivo 3"/>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549640" y="685800"/>
            <a:ext cx="3200400" cy="1737360"/>
          </a:xfrm>
        </p:spPr>
        <p:txBody>
          <a:bodyPr rtlCol="0" anchor="b">
            <a:normAutofit/>
          </a:bodyPr>
          <a:lstStyle>
            <a:lvl1pPr>
              <a:defRPr sz="3200" b="1"/>
            </a:lvl1pPr>
          </a:lstStyle>
          <a:p>
            <a:pPr rtl="0"/>
            <a:r>
              <a:rPr lang="pt-PT" noProof="0"/>
              <a:t>Clique para editar o estilo do título do Modelo Global</a:t>
            </a:r>
          </a:p>
        </p:txBody>
      </p:sp>
      <p:sp>
        <p:nvSpPr>
          <p:cNvPr id="3" name="Marcador de Posição de Conteúdo 2"/>
          <p:cNvSpPr>
            <a:spLocks noGrp="1"/>
          </p:cNvSpPr>
          <p:nvPr>
            <p:ph idx="1" hasCustomPrompt="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p:cNvSpPr>
            <a:spLocks noGrp="1"/>
          </p:cNvSpPr>
          <p:nvPr>
            <p:ph type="body" sz="half" idx="2" hasCustomPrompt="1"/>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5" name="Marcador de Posição da Data 4"/>
          <p:cNvSpPr>
            <a:spLocks noGrp="1"/>
          </p:cNvSpPr>
          <p:nvPr>
            <p:ph type="dt" sz="half" idx="10"/>
          </p:nvPr>
        </p:nvSpPr>
        <p:spPr/>
        <p:txBody>
          <a:bodyPr rtlCol="0"/>
          <a:lstStyle/>
          <a:p>
            <a:pPr rtl="0"/>
            <a:fld id="{1AE86C94-4FDB-4E9D-B540-C06CF75EDD9D}" type="datetime1">
              <a:rPr lang="pt-PT" noProof="0" smtClean="0"/>
              <a:t>03/03/2022</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grpSp>
        <p:nvGrpSpPr>
          <p:cNvPr id="9" name="Grupo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549640" y="685800"/>
            <a:ext cx="3200400" cy="1737360"/>
          </a:xfrm>
        </p:spPr>
        <p:txBody>
          <a:bodyPr rtlCol="0" anchor="b">
            <a:normAutofit/>
          </a:bodyPr>
          <a:lstStyle>
            <a:lvl1pPr>
              <a:defRPr sz="3200" b="1"/>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p>
        </p:txBody>
      </p:sp>
      <p:sp>
        <p:nvSpPr>
          <p:cNvPr id="4" name="Marcador de Posição do Texto 3"/>
          <p:cNvSpPr>
            <a:spLocks noGrp="1"/>
          </p:cNvSpPr>
          <p:nvPr>
            <p:ph type="body" sz="half" idx="2" hasCustomPrompt="1"/>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de título do modelo global</a:t>
            </a:r>
          </a:p>
        </p:txBody>
      </p:sp>
      <p:sp>
        <p:nvSpPr>
          <p:cNvPr id="5" name="Marcador de Posição da Data 4"/>
          <p:cNvSpPr>
            <a:spLocks noGrp="1"/>
          </p:cNvSpPr>
          <p:nvPr>
            <p:ph type="dt" sz="half" idx="10"/>
          </p:nvPr>
        </p:nvSpPr>
        <p:spPr/>
        <p:txBody>
          <a:bodyPr rtlCol="0"/>
          <a:lstStyle/>
          <a:p>
            <a:pPr rtl="0"/>
            <a:fld id="{51F544F1-4934-4A92-9215-7E128ABD0DBA}" type="datetime1">
              <a:rPr lang="pt-PT" noProof="0" smtClean="0"/>
              <a:t>03/03/2022</a:t>
            </a:fld>
            <a:endParaRPr lang="pt-PT" noProof="0"/>
          </a:p>
        </p:txBody>
      </p:sp>
      <p:grpSp>
        <p:nvGrpSpPr>
          <p:cNvPr id="8" name="Grupo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‹nº›</a:t>
            </a:fld>
            <a:endParaRPr lang="pt-P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pt-PT" noProof="0"/>
              <a:t>Clique para editar o estilo do título do Modelo Global</a:t>
            </a:r>
          </a:p>
        </p:txBody>
      </p:sp>
      <p:sp>
        <p:nvSpPr>
          <p:cNvPr id="3" name="Marcador de Posição do Texto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8EECB3DD-A24E-4A67-A651-E059EDA09DAC}" type="datetime1">
              <a:rPr lang="pt-PT" noProof="0" smtClean="0"/>
              <a:t>03/03/2022</a:t>
            </a:fld>
            <a:endParaRPr lang="pt-PT" noProof="0"/>
          </a:p>
        </p:txBody>
      </p:sp>
      <p:sp>
        <p:nvSpPr>
          <p:cNvPr id="5" name="Marcador de Posição do Rodapé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pt-PT" noProof="0"/>
          </a:p>
        </p:txBody>
      </p:sp>
      <p:grpSp>
        <p:nvGrpSpPr>
          <p:cNvPr id="7" name="Grupo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Marcador de Posição do Número do Diapositivo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pt-PT" noProof="0" smtClean="0"/>
              <a:pPr rtl="0"/>
              <a:t>‹nº›</a:t>
            </a:fld>
            <a:endParaRPr lang="pt-PT"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9" name="Rectangle 48">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297763" y="643467"/>
            <a:ext cx="6271758" cy="5571066"/>
          </a:xfrm>
        </p:spPr>
        <p:txBody>
          <a:bodyPr rtlCol="0">
            <a:normAutofit/>
          </a:bodyPr>
          <a:lstStyle/>
          <a:p>
            <a:r>
              <a:rPr lang="pt-PT" sz="5000" b="1">
                <a:ea typeface="+mj-lt"/>
                <a:cs typeface="+mj-lt"/>
              </a:rPr>
              <a:t>(UFCD 0769) - Microprocessadores</a:t>
            </a:r>
            <a:endParaRPr lang="pt-PT" sz="5000"/>
          </a:p>
        </p:txBody>
      </p:sp>
      <p:sp>
        <p:nvSpPr>
          <p:cNvPr id="3" name="Subtítulo 2"/>
          <p:cNvSpPr>
            <a:spLocks noGrp="1"/>
          </p:cNvSpPr>
          <p:nvPr>
            <p:ph type="subTitle" idx="1"/>
          </p:nvPr>
        </p:nvSpPr>
        <p:spPr>
          <a:xfrm>
            <a:off x="1700981" y="643467"/>
            <a:ext cx="2711993" cy="5571066"/>
          </a:xfrm>
        </p:spPr>
        <p:txBody>
          <a:bodyPr vert="horz" lIns="91440" tIns="45720" rIns="91440" bIns="45720" rtlCol="0" anchor="ctr">
            <a:normAutofit/>
          </a:bodyPr>
          <a:lstStyle/>
          <a:p>
            <a:pPr algn="ctr"/>
            <a:r>
              <a:rPr lang="pt-PT">
                <a:solidFill>
                  <a:srgbClr val="FFFFFF"/>
                </a:solidFill>
              </a:rPr>
              <a:t>Professor: Bruno Miguel Silva Santos</a:t>
            </a:r>
          </a:p>
        </p:txBody>
      </p:sp>
    </p:spTree>
    <p:extLst>
      <p:ext uri="{BB962C8B-B14F-4D97-AF65-F5344CB8AC3E}">
        <p14:creationId xmlns:p14="http://schemas.microsoft.com/office/powerpoint/2010/main" val="38793463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hade val="97000"/>
            <a:satMod val="15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A17954-54E0-419C-92D3-4C4775A81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3C5163-DFEA-4D68-AF8F-A6BD6B67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07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Marcador de Posição de Conteúdo 2">
            <a:extLst>
              <a:ext uri="{FF2B5EF4-FFF2-40B4-BE49-F238E27FC236}">
                <a16:creationId xmlns:a16="http://schemas.microsoft.com/office/drawing/2014/main" id="{1210ABFE-0798-4F6C-854F-430C423B185F}"/>
              </a:ext>
            </a:extLst>
          </p:cNvPr>
          <p:cNvGraphicFramePr>
            <a:graphicFrameLocks noGrp="1"/>
          </p:cNvGraphicFramePr>
          <p:nvPr>
            <p:ph idx="1"/>
            <p:extLst>
              <p:ext uri="{D42A27DB-BD31-4B8C-83A1-F6EECF244321}">
                <p14:modId xmlns:p14="http://schemas.microsoft.com/office/powerpoint/2010/main" val="415063964"/>
              </p:ext>
            </p:extLst>
          </p:nvPr>
        </p:nvGraphicFramePr>
        <p:xfrm>
          <a:off x="643467" y="643467"/>
          <a:ext cx="6322709" cy="552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22">
            <a:extLst>
              <a:ext uri="{FF2B5EF4-FFF2-40B4-BE49-F238E27FC236}">
                <a16:creationId xmlns:a16="http://schemas.microsoft.com/office/drawing/2014/main" id="{51DD55B3-5910-4D84-8A2E-B22ED5224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584003" cy="6857999"/>
          </a:xfrm>
          <a:prstGeom prst="rect">
            <a:avLst/>
          </a:prstGeom>
          <a:blipFill dpi="0" rotWithShape="1">
            <a:blip r:embed="rId7">
              <a:alphaModFix amt="4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FFACD8-BE51-4C89-835D-4C48F6453CB9}"/>
              </a:ext>
            </a:extLst>
          </p:cNvPr>
          <p:cNvSpPr>
            <a:spLocks noGrp="1"/>
          </p:cNvSpPr>
          <p:nvPr>
            <p:ph type="title"/>
          </p:nvPr>
        </p:nvSpPr>
        <p:spPr>
          <a:xfrm>
            <a:off x="7928085" y="643466"/>
            <a:ext cx="3786120" cy="5528734"/>
          </a:xfrm>
        </p:spPr>
        <p:txBody>
          <a:bodyPr>
            <a:normAutofit/>
          </a:bodyPr>
          <a:lstStyle/>
          <a:p>
            <a:r>
              <a:rPr lang="pt-PT" sz="4200"/>
              <a:t>1.INVESTIGAR SOBRE QUAIS OS MODELOS MAIS RECENTES DE MICROPROCESSADORES (AMD E INTEL) EXISTENTES NO MERCADO ATUALMENTE</a:t>
            </a:r>
          </a:p>
        </p:txBody>
      </p:sp>
      <p:grpSp>
        <p:nvGrpSpPr>
          <p:cNvPr id="25" name="Group 24">
            <a:extLst>
              <a:ext uri="{FF2B5EF4-FFF2-40B4-BE49-F238E27FC236}">
                <a16:creationId xmlns:a16="http://schemas.microsoft.com/office/drawing/2014/main" id="{1392CA3D-5152-407E-8F49-7BEFB33851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26" name="Oval 25">
              <a:extLst>
                <a:ext uri="{FF2B5EF4-FFF2-40B4-BE49-F238E27FC236}">
                  <a16:creationId xmlns:a16="http://schemas.microsoft.com/office/drawing/2014/main" id="{ADB604F7-477D-4337-9D86-3CAD38162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B4736A5E-48AC-496F-AB60-5F0FBB31B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884377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07010-7A63-4D34-B951-7AE073095E4B}"/>
              </a:ext>
            </a:extLst>
          </p:cNvPr>
          <p:cNvSpPr>
            <a:spLocks noGrp="1"/>
          </p:cNvSpPr>
          <p:nvPr>
            <p:ph type="title"/>
          </p:nvPr>
        </p:nvSpPr>
        <p:spPr>
          <a:xfrm>
            <a:off x="1069848" y="484632"/>
            <a:ext cx="10058400" cy="1609344"/>
          </a:xfrm>
        </p:spPr>
        <p:txBody>
          <a:bodyPr>
            <a:normAutofit/>
          </a:bodyPr>
          <a:lstStyle/>
          <a:p>
            <a:r>
              <a:rPr lang="pt-PT" sz="4200">
                <a:ea typeface="+mj-lt"/>
                <a:cs typeface="+mj-lt"/>
              </a:rPr>
              <a:t>2 Qual a diferença entre estes dois processadores mais usados hoje em dia.</a:t>
            </a:r>
            <a:endParaRPr lang="pt-PT" sz="4200"/>
          </a:p>
        </p:txBody>
      </p:sp>
      <p:sp>
        <p:nvSpPr>
          <p:cNvPr id="14" name="Rectangle 1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Posição de Conteúdo 2">
            <a:extLst>
              <a:ext uri="{FF2B5EF4-FFF2-40B4-BE49-F238E27FC236}">
                <a16:creationId xmlns:a16="http://schemas.microsoft.com/office/drawing/2014/main" id="{2E608D5A-0363-4536-9A60-CC166F21E86A}"/>
              </a:ext>
            </a:extLst>
          </p:cNvPr>
          <p:cNvGraphicFramePr>
            <a:graphicFrameLocks noGrp="1"/>
          </p:cNvGraphicFramePr>
          <p:nvPr>
            <p:ph idx="1"/>
            <p:extLst>
              <p:ext uri="{D42A27DB-BD31-4B8C-83A1-F6EECF244321}">
                <p14:modId xmlns:p14="http://schemas.microsoft.com/office/powerpoint/2010/main" val="312511801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623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F9B561-E38F-47A3-825C-F49E7BA7AF85}"/>
              </a:ext>
            </a:extLst>
          </p:cNvPr>
          <p:cNvSpPr>
            <a:spLocks noGrp="1"/>
          </p:cNvSpPr>
          <p:nvPr>
            <p:ph type="title"/>
          </p:nvPr>
        </p:nvSpPr>
        <p:spPr>
          <a:xfrm>
            <a:off x="643466" y="643466"/>
            <a:ext cx="3682727" cy="5571067"/>
          </a:xfrm>
        </p:spPr>
        <p:txBody>
          <a:bodyPr>
            <a:normAutofit/>
          </a:bodyPr>
          <a:lstStyle/>
          <a:p>
            <a:pPr algn="r"/>
            <a:r>
              <a:rPr lang="pt-PT" sz="3700">
                <a:solidFill>
                  <a:srgbClr val="FFFFFF"/>
                </a:solidFill>
                <a:ea typeface="+mj-lt"/>
                <a:cs typeface="+mj-lt"/>
              </a:rPr>
              <a:t>3 Elabora uma pequena pesquisa sobre quais as velocidades máximas dos microprocessadores atuais e qual o numero máximo que cada um alberga</a:t>
            </a:r>
            <a:endParaRPr lang="pt-PT" sz="3700">
              <a:solidFill>
                <a:srgbClr val="FFFFFF"/>
              </a:solidFill>
            </a:endParaRPr>
          </a:p>
        </p:txBody>
      </p:sp>
      <p:sp>
        <p:nvSpPr>
          <p:cNvPr id="50" name="Oval 49">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Marcador de Posição de Conteúdo 2">
            <a:extLst>
              <a:ext uri="{FF2B5EF4-FFF2-40B4-BE49-F238E27FC236}">
                <a16:creationId xmlns:a16="http://schemas.microsoft.com/office/drawing/2014/main" id="{7249F2B3-C999-420B-A47B-B5C460AD8862}"/>
              </a:ext>
            </a:extLst>
          </p:cNvPr>
          <p:cNvSpPr>
            <a:spLocks noGrp="1"/>
          </p:cNvSpPr>
          <p:nvPr>
            <p:ph idx="1"/>
          </p:nvPr>
        </p:nvSpPr>
        <p:spPr>
          <a:xfrm>
            <a:off x="4932557" y="643465"/>
            <a:ext cx="6469168" cy="5586215"/>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pt-PT" sz="1100"/>
              <a:t>AMD</a:t>
            </a:r>
          </a:p>
          <a:p>
            <a:pPr marL="0" indent="0">
              <a:buClr>
                <a:srgbClr val="9E3611"/>
              </a:buClr>
              <a:buNone/>
            </a:pPr>
            <a:r>
              <a:rPr lang="pt-PT" sz="1100">
                <a:ea typeface="+mn-lt"/>
                <a:cs typeface="+mn-lt"/>
              </a:rPr>
              <a:t>Em termos de custo-benefício, </a:t>
            </a:r>
            <a:r>
              <a:rPr lang="pt-PT" sz="1100" err="1">
                <a:ea typeface="+mn-lt"/>
                <a:cs typeface="+mn-lt"/>
              </a:rPr>
              <a:t>Ryzen</a:t>
            </a:r>
            <a:r>
              <a:rPr lang="pt-PT" sz="1100">
                <a:ea typeface="+mn-lt"/>
                <a:cs typeface="+mn-lt"/>
              </a:rPr>
              <a:t> 5 3600 e </a:t>
            </a:r>
            <a:r>
              <a:rPr lang="pt-PT" sz="1100" err="1">
                <a:ea typeface="+mn-lt"/>
                <a:cs typeface="+mn-lt"/>
              </a:rPr>
              <a:t>Ryzen</a:t>
            </a:r>
            <a:r>
              <a:rPr lang="pt-PT" sz="1100">
                <a:ea typeface="+mn-lt"/>
                <a:cs typeface="+mn-lt"/>
              </a:rPr>
              <a:t> 7 2700 são escolhas ideais para usuários que desejam um bom computador para realizar tarefas pesadas (o mais importante, eles podem ter um desempenho excelente em sua taxa de quadros de tempo livre).</a:t>
            </a:r>
            <a:endParaRPr lang="pt-PT" sz="1100"/>
          </a:p>
          <a:p>
            <a:pPr marL="0" indent="0">
              <a:buClr>
                <a:srgbClr val="9E3611"/>
              </a:buClr>
              <a:buNone/>
            </a:pPr>
            <a:r>
              <a:rPr lang="pt-PT" sz="1100">
                <a:ea typeface="+mn-lt"/>
                <a:cs typeface="+mn-lt"/>
              </a:rPr>
              <a:t>Além disso, a AMD também oferece mais opções para mais entusiastas de core e seu preço é superior ao da Intel: </a:t>
            </a:r>
            <a:r>
              <a:rPr lang="pt-PT" sz="1100" err="1">
                <a:ea typeface="+mn-lt"/>
                <a:cs typeface="+mn-lt"/>
              </a:rPr>
              <a:t>Ryzen</a:t>
            </a:r>
            <a:r>
              <a:rPr lang="pt-PT" sz="1100">
                <a:ea typeface="+mn-lt"/>
                <a:cs typeface="+mn-lt"/>
              </a:rPr>
              <a:t> 9 3900x com 12 cores e 24 </a:t>
            </a:r>
            <a:r>
              <a:rPr lang="pt-PT" sz="1100" err="1">
                <a:ea typeface="+mn-lt"/>
                <a:cs typeface="+mn-lt"/>
              </a:rPr>
              <a:t>threads</a:t>
            </a:r>
            <a:r>
              <a:rPr lang="pt-PT" sz="1100">
                <a:ea typeface="+mn-lt"/>
                <a:cs typeface="+mn-lt"/>
              </a:rPr>
              <a:t> e </a:t>
            </a:r>
            <a:r>
              <a:rPr lang="pt-PT" sz="1100" err="1">
                <a:ea typeface="+mn-lt"/>
                <a:cs typeface="+mn-lt"/>
              </a:rPr>
              <a:t>Ryzen</a:t>
            </a:r>
            <a:r>
              <a:rPr lang="pt-PT" sz="1100">
                <a:ea typeface="+mn-lt"/>
                <a:cs typeface="+mn-lt"/>
              </a:rPr>
              <a:t> 9 3950X com 16 cores e 32 </a:t>
            </a:r>
            <a:r>
              <a:rPr lang="pt-PT" sz="1100" err="1">
                <a:ea typeface="+mn-lt"/>
                <a:cs typeface="+mn-lt"/>
              </a:rPr>
              <a:t>threads</a:t>
            </a:r>
            <a:r>
              <a:rPr lang="pt-PT" sz="1100">
                <a:ea typeface="+mn-lt"/>
                <a:cs typeface="+mn-lt"/>
              </a:rPr>
              <a:t>.</a:t>
            </a:r>
            <a:endParaRPr lang="pt-PT" sz="1100"/>
          </a:p>
          <a:p>
            <a:pPr marL="0" indent="0">
              <a:buClr>
                <a:srgbClr val="9E3611"/>
              </a:buClr>
              <a:buNone/>
            </a:pPr>
            <a:r>
              <a:rPr lang="pt-PT" sz="1100">
                <a:ea typeface="+mn-lt"/>
                <a:cs typeface="+mn-lt"/>
              </a:rPr>
              <a:t>Esses processadores são verdadeiros monstros, sejam eles usados para fins profissionais ou casuais (como jogos), eles apresentam uma alta relação custo-benefício para aplicações extremamente pesadas.</a:t>
            </a:r>
            <a:endParaRPr lang="pt-PT" sz="1100"/>
          </a:p>
          <a:p>
            <a:pPr marL="0" indent="0">
              <a:buNone/>
            </a:pPr>
            <a:r>
              <a:rPr lang="pt-PT" sz="1100">
                <a:ea typeface="+mn-lt"/>
                <a:cs typeface="+mn-lt"/>
              </a:rPr>
              <a:t>No entanto, isso pode ser um problema porque o próprio processador geralmente é menos econômico. Se houver um plano de upgrade, a possibilidade de usar AMD é ainda </a:t>
            </a:r>
            <a:r>
              <a:rPr lang="pt-PT" sz="1100" err="1">
                <a:ea typeface="+mn-lt"/>
                <a:cs typeface="+mn-lt"/>
              </a:rPr>
              <a:t>maior.No</a:t>
            </a:r>
            <a:r>
              <a:rPr lang="pt-PT" sz="1100">
                <a:ea typeface="+mn-lt"/>
                <a:cs typeface="+mn-lt"/>
              </a:rPr>
              <a:t> entanto, isso pode ser um problema porque o próprio processador geralmente é menos econômico. Se houver um plano de upgrade, a possibilidade de usar AMD é ainda maior.</a:t>
            </a:r>
            <a:endParaRPr lang="pt-PT" sz="1100"/>
          </a:p>
          <a:p>
            <a:pPr marL="171450" indent="-171450"/>
            <a:r>
              <a:rPr lang="pt-PT" sz="1100"/>
              <a:t>INTEL</a:t>
            </a:r>
          </a:p>
          <a:p>
            <a:pPr>
              <a:buNone/>
            </a:pPr>
            <a:r>
              <a:rPr lang="pt-PT" sz="1100">
                <a:ea typeface="+mn-lt"/>
                <a:cs typeface="+mn-lt"/>
              </a:rPr>
              <a:t>Quando reunimos nossa lista dos melhores processadores para jogos , ficou claro que tínhamos que atribuir ao processador Core i9-11900K da Intel o primeiro lugar como “Melhor Geral”. </a:t>
            </a:r>
            <a:endParaRPr lang="pt-PT" sz="1100"/>
          </a:p>
          <a:p>
            <a:pPr>
              <a:buNone/>
            </a:pPr>
            <a:r>
              <a:rPr lang="pt-PT" sz="1100">
                <a:ea typeface="+mn-lt"/>
                <a:cs typeface="+mn-lt"/>
              </a:rPr>
              <a:t>E isso porque, além de ser “a CPU mainstream mais rápida disponível hoje”, possui uma configuração de 8 núcleos e 16 </a:t>
            </a:r>
            <a:r>
              <a:rPr lang="pt-PT" sz="1100" err="1">
                <a:ea typeface="+mn-lt"/>
                <a:cs typeface="+mn-lt"/>
              </a:rPr>
              <a:t>threads</a:t>
            </a:r>
            <a:r>
              <a:rPr lang="pt-PT" sz="1100">
                <a:ea typeface="+mn-lt"/>
                <a:cs typeface="+mn-lt"/>
              </a:rPr>
              <a:t> propícia à multitarefa se você planeja jogar </a:t>
            </a:r>
            <a:r>
              <a:rPr lang="pt-PT" sz="1100" i="1">
                <a:ea typeface="+mn-lt"/>
                <a:cs typeface="+mn-lt"/>
              </a:rPr>
              <a:t>e</a:t>
            </a:r>
            <a:r>
              <a:rPr lang="pt-PT" sz="1100">
                <a:ea typeface="+mn-lt"/>
                <a:cs typeface="+mn-lt"/>
              </a:rPr>
              <a:t> executar outras tarefas, como edição de vídeo ou </a:t>
            </a:r>
            <a:r>
              <a:rPr lang="pt-PT" sz="1100" err="1">
                <a:ea typeface="+mn-lt"/>
                <a:cs typeface="+mn-lt"/>
              </a:rPr>
              <a:t>streaming</a:t>
            </a:r>
            <a:r>
              <a:rPr lang="pt-PT" sz="1100">
                <a:ea typeface="+mn-lt"/>
                <a:cs typeface="+mn-lt"/>
              </a:rPr>
              <a:t>. </a:t>
            </a:r>
            <a:endParaRPr lang="pt-PT" sz="1100"/>
          </a:p>
          <a:p>
            <a:pPr marL="0" indent="0">
              <a:buNone/>
            </a:pPr>
            <a:r>
              <a:rPr lang="pt-PT" sz="1100">
                <a:ea typeface="+mn-lt"/>
                <a:cs typeface="+mn-lt"/>
              </a:rPr>
              <a:t>Com  o melhor processador de jogos da Intel também possui uma velocidade de </a:t>
            </a:r>
            <a:r>
              <a:rPr lang="pt-PT" sz="1100" err="1">
                <a:ea typeface="+mn-lt"/>
                <a:cs typeface="+mn-lt"/>
              </a:rPr>
              <a:t>clock</a:t>
            </a:r>
            <a:r>
              <a:rPr lang="pt-PT" sz="1100">
                <a:ea typeface="+mn-lt"/>
                <a:cs typeface="+mn-lt"/>
              </a:rPr>
              <a:t> base de 3,5 GHz e 5,6 GHz de velocidade desbloqueada turbo.</a:t>
            </a:r>
            <a:endParaRPr lang="pt-PT" sz="1100"/>
          </a:p>
          <a:p>
            <a:pPr marL="457200" indent="-457200">
              <a:buClr>
                <a:srgbClr val="9E3611"/>
              </a:buClr>
              <a:buAutoNum type="arabicPeriod"/>
            </a:pPr>
            <a:r>
              <a:rPr lang="pt-PT" sz="1100">
                <a:ea typeface="+mn-lt"/>
                <a:cs typeface="+mn-lt"/>
              </a:rPr>
              <a:t>Na verdade, a AMD </a:t>
            </a:r>
            <a:r>
              <a:rPr lang="pt-PT" sz="1100" err="1">
                <a:ea typeface="+mn-lt"/>
                <a:cs typeface="+mn-lt"/>
              </a:rPr>
              <a:t>Ryzen</a:t>
            </a:r>
            <a:r>
              <a:rPr lang="pt-PT" sz="1100">
                <a:ea typeface="+mn-lt"/>
                <a:cs typeface="+mn-lt"/>
              </a:rPr>
              <a:t> é 25% mais rápida em edição de vídeo do que a Intel e 8% mais lenta em jogos.</a:t>
            </a:r>
            <a:endParaRPr lang="pt-PT" sz="1100"/>
          </a:p>
        </p:txBody>
      </p:sp>
      <p:sp>
        <p:nvSpPr>
          <p:cNvPr id="52" name="Oval 51">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6269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Ecrã Panorâmico</PresentationFormat>
  <Paragraphs>1</Paragraphs>
  <Slides>4</Slides>
  <Notes>1</Notes>
  <HiddenSlides>1</HiddenSlides>
  <MMClips>0</MMClips>
  <ScaleCrop>false</ScaleCrop>
  <HeadingPairs>
    <vt:vector size="4" baseType="variant">
      <vt:variant>
        <vt:lpstr>Tema</vt:lpstr>
      </vt:variant>
      <vt:variant>
        <vt:i4>1</vt:i4>
      </vt:variant>
      <vt:variant>
        <vt:lpstr>Títulos dos diapositivos</vt:lpstr>
      </vt:variant>
      <vt:variant>
        <vt:i4>4</vt:i4>
      </vt:variant>
    </vt:vector>
  </HeadingPairs>
  <TitlesOfParts>
    <vt:vector size="5" baseType="lpstr">
      <vt:lpstr>Tipo de Madeira</vt:lpstr>
      <vt:lpstr>(UFCD 0769) - Microprocessadores</vt:lpstr>
      <vt:lpstr>1.INVESTIGAR SOBRE QUAIS OS MODELOS MAIS RECENTES DE MICROPROCESSADORES (AMD E INTEL) EXISTENTES NO MERCADO ATUALMENTE</vt:lpstr>
      <vt:lpstr>2 Qual a diferença entre estes dois processadores mais usados hoje em dia.</vt:lpstr>
      <vt:lpstr>3 Elabora uma pequena pesquisa sobre quais as velocidades máximas dos microprocessadores atuais e qual o numero máximo que cada um alberga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109</cp:revision>
  <dcterms:created xsi:type="dcterms:W3CDTF">2022-03-03T12:44:12Z</dcterms:created>
  <dcterms:modified xsi:type="dcterms:W3CDTF">2022-03-03T13:45:04Z</dcterms:modified>
</cp:coreProperties>
</file>