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sldIdLst>
    <p:sldId id="257" r:id="rId6"/>
    <p:sldId id="259" r:id="rId7"/>
    <p:sldId id="268" r:id="rId8"/>
    <p:sldId id="267" r:id="rId9"/>
    <p:sldId id="266" r:id="rId10"/>
    <p:sldId id="260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2F2F2"/>
    <a:srgbClr val="C8FCD8"/>
    <a:srgbClr val="FEC630"/>
    <a:srgbClr val="00A0A8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07172-E90A-4F34-89DF-F28D077CBCD4}" v="745" dt="2022-06-13T00:44:23.0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96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3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7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1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9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3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97F77921-6940-4D06-8791-40EA2C51F19A}"/>
              </a:ext>
            </a:extLst>
          </p:cNvPr>
          <p:cNvGrpSpPr/>
          <p:nvPr/>
        </p:nvGrpSpPr>
        <p:grpSpPr>
          <a:xfrm>
            <a:off x="-10955665" y="0"/>
            <a:ext cx="13710691" cy="6858000"/>
            <a:chOff x="-11599769" y="0"/>
            <a:chExt cx="13710691" cy="6858000"/>
          </a:xfrm>
        </p:grpSpPr>
        <p:pic>
          <p:nvPicPr>
            <p:cNvPr id="13" name="Gráfico 12" descr="Lâmpada e engrenagem com preenchimento sólido">
              <a:extLst>
                <a:ext uri="{FF2B5EF4-FFF2-40B4-BE49-F238E27FC236}">
                  <a16:creationId xmlns:a16="http://schemas.microsoft.com/office/drawing/2014/main" id="{BF903156-D75F-4BC8-9EC1-321C81FF7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189146" y="3085075"/>
              <a:ext cx="687850" cy="687850"/>
            </a:xfrm>
            <a:prstGeom prst="rect">
              <a:avLst/>
            </a:prstGeom>
          </p:spPr>
        </p:pic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ED1DC815-1FF5-4CB9-A26D-054FF5CCDE1E}"/>
                </a:ext>
              </a:extLst>
            </p:cNvPr>
            <p:cNvGrpSpPr/>
            <p:nvPr/>
          </p:nvGrpSpPr>
          <p:grpSpPr>
            <a:xfrm>
              <a:off x="-10081078" y="0"/>
              <a:ext cx="12192000" cy="6858000"/>
              <a:chOff x="0" y="0"/>
              <a:chExt cx="12192000" cy="6858000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7851763C-3D9E-4D29-97DD-224F9083504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F5E8583B-9F81-4C1F-AF1E-B705527916EA}"/>
                  </a:ext>
                </a:extLst>
              </p:cNvPr>
              <p:cNvSpPr/>
              <p:nvPr/>
            </p:nvSpPr>
            <p:spPr>
              <a:xfrm>
                <a:off x="10697029" y="1948542"/>
                <a:ext cx="1494971" cy="2960916"/>
              </a:xfrm>
              <a:custGeom>
                <a:avLst/>
                <a:gdLst>
                  <a:gd name="connsiteX0" fmla="*/ 1494971 w 1494971"/>
                  <a:gd name="connsiteY0" fmla="*/ 0 h 2960916"/>
                  <a:gd name="connsiteX1" fmla="*/ 1494971 w 1494971"/>
                  <a:gd name="connsiteY1" fmla="*/ 2960916 h 2960916"/>
                  <a:gd name="connsiteX2" fmla="*/ 1342120 w 1494971"/>
                  <a:gd name="connsiteY2" fmla="*/ 2953273 h 2960916"/>
                  <a:gd name="connsiteX3" fmla="*/ 0 w 1494971"/>
                  <a:gd name="connsiteY3" fmla="*/ 1480458 h 2960916"/>
                  <a:gd name="connsiteX4" fmla="*/ 1342120 w 1494971"/>
                  <a:gd name="connsiteY4" fmla="*/ 7644 h 296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971" h="2960916">
                    <a:moveTo>
                      <a:pt x="1494971" y="0"/>
                    </a:moveTo>
                    <a:lnTo>
                      <a:pt x="1494971" y="2960916"/>
                    </a:lnTo>
                    <a:lnTo>
                      <a:pt x="1342120" y="2953273"/>
                    </a:lnTo>
                    <a:cubicBezTo>
                      <a:pt x="588271" y="2877458"/>
                      <a:pt x="0" y="2246990"/>
                      <a:pt x="0" y="1480458"/>
                    </a:cubicBezTo>
                    <a:cubicBezTo>
                      <a:pt x="0" y="713926"/>
                      <a:pt x="588271" y="83458"/>
                      <a:pt x="1342120" y="7644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6" name="Gráfico 25" descr="Lâmpada e engrenagem com preenchimento sólido">
                <a:extLst>
                  <a:ext uri="{FF2B5EF4-FFF2-40B4-BE49-F238E27FC236}">
                    <a16:creationId xmlns:a16="http://schemas.microsoft.com/office/drawing/2014/main" id="{C1C363C6-04E5-448A-85FE-E58DF072F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411300">
                <a:off x="10764946" y="3085075"/>
                <a:ext cx="687850" cy="687850"/>
              </a:xfrm>
              <a:prstGeom prst="rect">
                <a:avLst/>
              </a:prstGeom>
            </p:spPr>
          </p:pic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9BD70E49-17F9-40DD-B859-2ED6FB8AD3ED}"/>
                </a:ext>
              </a:extLst>
            </p:cNvPr>
            <p:cNvGrpSpPr/>
            <p:nvPr/>
          </p:nvGrpSpPr>
          <p:grpSpPr>
            <a:xfrm>
              <a:off x="-10586356" y="0"/>
              <a:ext cx="12192000" cy="6858000"/>
              <a:chOff x="0" y="0"/>
              <a:chExt cx="12192000" cy="685800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C376331-9CC8-4D19-9C7B-FA10F09105B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71201E5-2CD1-4986-AF50-4BFCD259C69C}"/>
                  </a:ext>
                </a:extLst>
              </p:cNvPr>
              <p:cNvSpPr/>
              <p:nvPr/>
            </p:nvSpPr>
            <p:spPr>
              <a:xfrm>
                <a:off x="10697029" y="1948542"/>
                <a:ext cx="1494971" cy="2960916"/>
              </a:xfrm>
              <a:custGeom>
                <a:avLst/>
                <a:gdLst>
                  <a:gd name="connsiteX0" fmla="*/ 1494971 w 1494971"/>
                  <a:gd name="connsiteY0" fmla="*/ 0 h 2960916"/>
                  <a:gd name="connsiteX1" fmla="*/ 1494971 w 1494971"/>
                  <a:gd name="connsiteY1" fmla="*/ 2960916 h 2960916"/>
                  <a:gd name="connsiteX2" fmla="*/ 1342120 w 1494971"/>
                  <a:gd name="connsiteY2" fmla="*/ 2953273 h 2960916"/>
                  <a:gd name="connsiteX3" fmla="*/ 0 w 1494971"/>
                  <a:gd name="connsiteY3" fmla="*/ 1480458 h 2960916"/>
                  <a:gd name="connsiteX4" fmla="*/ 1342120 w 1494971"/>
                  <a:gd name="connsiteY4" fmla="*/ 7644 h 296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971" h="2960916">
                    <a:moveTo>
                      <a:pt x="1494971" y="0"/>
                    </a:moveTo>
                    <a:lnTo>
                      <a:pt x="1494971" y="2960916"/>
                    </a:lnTo>
                    <a:lnTo>
                      <a:pt x="1342120" y="2953273"/>
                    </a:lnTo>
                    <a:cubicBezTo>
                      <a:pt x="588271" y="2877458"/>
                      <a:pt x="0" y="2246990"/>
                      <a:pt x="0" y="1480458"/>
                    </a:cubicBezTo>
                    <a:cubicBezTo>
                      <a:pt x="0" y="713926"/>
                      <a:pt x="588271" y="83458"/>
                      <a:pt x="1342120" y="7644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31" name="Gráfico 30" descr="Lâmpada e engrenagem com preenchimento sólido">
                <a:extLst>
                  <a:ext uri="{FF2B5EF4-FFF2-40B4-BE49-F238E27FC236}">
                    <a16:creationId xmlns:a16="http://schemas.microsoft.com/office/drawing/2014/main" id="{240E2E28-DE9F-4533-93B1-D0C19B10B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411300">
                <a:off x="10764946" y="3085075"/>
                <a:ext cx="687850" cy="687850"/>
              </a:xfrm>
              <a:prstGeom prst="rect">
                <a:avLst/>
              </a:prstGeom>
            </p:spPr>
          </p:pic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FD3E0F9-6269-4E7E-B8C2-09EE76E98F8D}"/>
                </a:ext>
              </a:extLst>
            </p:cNvPr>
            <p:cNvGrpSpPr/>
            <p:nvPr/>
          </p:nvGrpSpPr>
          <p:grpSpPr>
            <a:xfrm>
              <a:off x="-11091634" y="0"/>
              <a:ext cx="12192000" cy="6858000"/>
              <a:chOff x="0" y="0"/>
              <a:chExt cx="12192000" cy="6858000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27BAE347-A5A6-413D-B291-2665D1FC362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54B06C7-3BAB-4083-9944-404906E88FF0}"/>
                  </a:ext>
                </a:extLst>
              </p:cNvPr>
              <p:cNvSpPr/>
              <p:nvPr/>
            </p:nvSpPr>
            <p:spPr>
              <a:xfrm>
                <a:off x="10697029" y="1948542"/>
                <a:ext cx="1494971" cy="2960916"/>
              </a:xfrm>
              <a:custGeom>
                <a:avLst/>
                <a:gdLst>
                  <a:gd name="connsiteX0" fmla="*/ 1494971 w 1494971"/>
                  <a:gd name="connsiteY0" fmla="*/ 0 h 2960916"/>
                  <a:gd name="connsiteX1" fmla="*/ 1494971 w 1494971"/>
                  <a:gd name="connsiteY1" fmla="*/ 2960916 h 2960916"/>
                  <a:gd name="connsiteX2" fmla="*/ 1342120 w 1494971"/>
                  <a:gd name="connsiteY2" fmla="*/ 2953273 h 2960916"/>
                  <a:gd name="connsiteX3" fmla="*/ 0 w 1494971"/>
                  <a:gd name="connsiteY3" fmla="*/ 1480458 h 2960916"/>
                  <a:gd name="connsiteX4" fmla="*/ 1342120 w 1494971"/>
                  <a:gd name="connsiteY4" fmla="*/ 7644 h 296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971" h="2960916">
                    <a:moveTo>
                      <a:pt x="1494971" y="0"/>
                    </a:moveTo>
                    <a:lnTo>
                      <a:pt x="1494971" y="2960916"/>
                    </a:lnTo>
                    <a:lnTo>
                      <a:pt x="1342120" y="2953273"/>
                    </a:lnTo>
                    <a:cubicBezTo>
                      <a:pt x="588271" y="2877458"/>
                      <a:pt x="0" y="2246990"/>
                      <a:pt x="0" y="1480458"/>
                    </a:cubicBezTo>
                    <a:cubicBezTo>
                      <a:pt x="0" y="713926"/>
                      <a:pt x="588271" y="83458"/>
                      <a:pt x="1342120" y="7644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41" name="Gráfico 40" descr="Lâmpada e engrenagem com preenchimento sólido">
                <a:extLst>
                  <a:ext uri="{FF2B5EF4-FFF2-40B4-BE49-F238E27FC236}">
                    <a16:creationId xmlns:a16="http://schemas.microsoft.com/office/drawing/2014/main" id="{2C3C72C3-19E1-41D5-94EB-A84765891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411300">
                <a:off x="10764946" y="3085075"/>
                <a:ext cx="687850" cy="687850"/>
              </a:xfrm>
              <a:prstGeom prst="rect">
                <a:avLst/>
              </a:prstGeom>
            </p:spPr>
          </p:pic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3C881F05-A374-4ADA-8C5F-BDD355A115BB}"/>
                </a:ext>
              </a:extLst>
            </p:cNvPr>
            <p:cNvGrpSpPr/>
            <p:nvPr/>
          </p:nvGrpSpPr>
          <p:grpSpPr>
            <a:xfrm>
              <a:off x="-11599769" y="0"/>
              <a:ext cx="12192000" cy="6858000"/>
              <a:chOff x="0" y="0"/>
              <a:chExt cx="12192000" cy="685800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5BD2DD91-74C1-4FA6-8683-0BB0F08DD7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F45DD1-8952-4C14-AB7F-BA8A1126EC6B}"/>
                  </a:ext>
                </a:extLst>
              </p:cNvPr>
              <p:cNvSpPr/>
              <p:nvPr/>
            </p:nvSpPr>
            <p:spPr>
              <a:xfrm>
                <a:off x="10697029" y="1948542"/>
                <a:ext cx="1494971" cy="2960916"/>
              </a:xfrm>
              <a:custGeom>
                <a:avLst/>
                <a:gdLst>
                  <a:gd name="connsiteX0" fmla="*/ 1494971 w 1494971"/>
                  <a:gd name="connsiteY0" fmla="*/ 0 h 2960916"/>
                  <a:gd name="connsiteX1" fmla="*/ 1494971 w 1494971"/>
                  <a:gd name="connsiteY1" fmla="*/ 2960916 h 2960916"/>
                  <a:gd name="connsiteX2" fmla="*/ 1342120 w 1494971"/>
                  <a:gd name="connsiteY2" fmla="*/ 2953273 h 2960916"/>
                  <a:gd name="connsiteX3" fmla="*/ 0 w 1494971"/>
                  <a:gd name="connsiteY3" fmla="*/ 1480458 h 2960916"/>
                  <a:gd name="connsiteX4" fmla="*/ 1342120 w 1494971"/>
                  <a:gd name="connsiteY4" fmla="*/ 7644 h 296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971" h="2960916">
                    <a:moveTo>
                      <a:pt x="1494971" y="0"/>
                    </a:moveTo>
                    <a:lnTo>
                      <a:pt x="1494971" y="2960916"/>
                    </a:lnTo>
                    <a:lnTo>
                      <a:pt x="1342120" y="2953273"/>
                    </a:lnTo>
                    <a:cubicBezTo>
                      <a:pt x="588271" y="2877458"/>
                      <a:pt x="0" y="2246990"/>
                      <a:pt x="0" y="1480458"/>
                    </a:cubicBezTo>
                    <a:cubicBezTo>
                      <a:pt x="0" y="713926"/>
                      <a:pt x="588271" y="83458"/>
                      <a:pt x="1342120" y="764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46" name="Gráfico 45" descr="Lâmpada e engrenagem com preenchimento sólido">
                <a:extLst>
                  <a:ext uri="{FF2B5EF4-FFF2-40B4-BE49-F238E27FC236}">
                    <a16:creationId xmlns:a16="http://schemas.microsoft.com/office/drawing/2014/main" id="{D42DF1B7-8BB5-43AB-A95D-135B5E592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411300">
                <a:off x="10764946" y="3085075"/>
                <a:ext cx="687850" cy="687850"/>
              </a:xfrm>
              <a:prstGeom prst="rect">
                <a:avLst/>
              </a:prstGeom>
            </p:spPr>
          </p:pic>
        </p:grpSp>
      </p:grpSp>
      <p:sp>
        <p:nvSpPr>
          <p:cNvPr id="33" name="CaixaDeTexto 1">
            <a:extLst>
              <a:ext uri="{FF2B5EF4-FFF2-40B4-BE49-F238E27FC236}">
                <a16:creationId xmlns:a16="http://schemas.microsoft.com/office/drawing/2014/main" id="{9E179540-04AF-F9A4-5E44-B9B1598F593C}"/>
              </a:ext>
            </a:extLst>
          </p:cNvPr>
          <p:cNvSpPr txBox="1"/>
          <p:nvPr/>
        </p:nvSpPr>
        <p:spPr>
          <a:xfrm rot="16200000">
            <a:off x="1035534" y="3110308"/>
            <a:ext cx="28774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Fluxogramas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aixaDeTexto 1">
            <a:extLst>
              <a:ext uri="{FF2B5EF4-FFF2-40B4-BE49-F238E27FC236}">
                <a16:creationId xmlns:a16="http://schemas.microsoft.com/office/drawing/2014/main" id="{BFA80E78-94F8-04DF-0147-773B85A8927F}"/>
              </a:ext>
            </a:extLst>
          </p:cNvPr>
          <p:cNvSpPr txBox="1"/>
          <p:nvPr/>
        </p:nvSpPr>
        <p:spPr>
          <a:xfrm rot="16200000">
            <a:off x="871154" y="3209768"/>
            <a:ext cx="2249716" cy="67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15BAAE-5C53-95A7-4CFB-7D400E043483}"/>
              </a:ext>
            </a:extLst>
          </p:cNvPr>
          <p:cNvSpPr txBox="1"/>
          <p:nvPr/>
        </p:nvSpPr>
        <p:spPr>
          <a:xfrm rot="16200000">
            <a:off x="51707" y="2915482"/>
            <a:ext cx="28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A8836C-C21A-DD2A-6C6E-D7A877F0FC45}"/>
              </a:ext>
            </a:extLst>
          </p:cNvPr>
          <p:cNvSpPr txBox="1"/>
          <p:nvPr/>
        </p:nvSpPr>
        <p:spPr>
          <a:xfrm rot="16200000">
            <a:off x="-314625" y="3093357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Conclusão</a:t>
            </a:r>
            <a:endParaRPr lang="pt-BR" sz="3600" b="1" dirty="0" err="1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8E5FAB96-9E33-AF8F-1E91-3E71B42E0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43" b="11450"/>
          <a:stretch/>
        </p:blipFill>
        <p:spPr>
          <a:xfrm>
            <a:off x="5187043" y="1585400"/>
            <a:ext cx="4849289" cy="370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10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D1DC815-1FF5-4CB9-A26D-054FF5CCDE1E}"/>
              </a:ext>
            </a:extLst>
          </p:cNvPr>
          <p:cNvGrpSpPr/>
          <p:nvPr/>
        </p:nvGrpSpPr>
        <p:grpSpPr>
          <a:xfrm>
            <a:off x="2745" y="13855"/>
            <a:ext cx="12192000" cy="6858000"/>
            <a:chOff x="0" y="0"/>
            <a:chExt cx="12192000" cy="6858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51763C-3D9E-4D29-97DD-224F908350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E8583B-9F81-4C1F-AF1E-B705527916EA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26" name="Gráfico 25" descr="Lâmpada e engrenagem com preenchimento sólido">
              <a:extLst>
                <a:ext uri="{FF2B5EF4-FFF2-40B4-BE49-F238E27FC236}">
                  <a16:creationId xmlns:a16="http://schemas.microsoft.com/office/drawing/2014/main" id="{C1C363C6-04E5-448A-85FE-E58DF072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BD70E49-17F9-40DD-B859-2ED6FB8AD3ED}"/>
              </a:ext>
            </a:extLst>
          </p:cNvPr>
          <p:cNvGrpSpPr/>
          <p:nvPr/>
        </p:nvGrpSpPr>
        <p:grpSpPr>
          <a:xfrm>
            <a:off x="-10586356" y="0"/>
            <a:ext cx="12192000" cy="6858000"/>
            <a:chOff x="0" y="0"/>
            <a:chExt cx="12192000" cy="6858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C376331-9CC8-4D19-9C7B-FA10F09105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71201E5-2CD1-4986-AF50-4BFCD259C69C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Lâmpada e engrenagem com preenchimento sólido">
              <a:extLst>
                <a:ext uri="{FF2B5EF4-FFF2-40B4-BE49-F238E27FC236}">
                  <a16:creationId xmlns:a16="http://schemas.microsoft.com/office/drawing/2014/main" id="{240E2E28-DE9F-4533-93B1-D0C19B10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FD3E0F9-6269-4E7E-B8C2-09EE76E98F8D}"/>
              </a:ext>
            </a:extLst>
          </p:cNvPr>
          <p:cNvGrpSpPr/>
          <p:nvPr/>
        </p:nvGrpSpPr>
        <p:grpSpPr>
          <a:xfrm>
            <a:off x="-11091634" y="0"/>
            <a:ext cx="12192000" cy="6858000"/>
            <a:chOff x="0" y="0"/>
            <a:chExt cx="12192000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BAE347-A5A6-413D-B291-2665D1FC36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54B06C7-3BAB-4083-9944-404906E88FF0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1" name="Gráfico 40" descr="Lâmpada e engrenagem com preenchimento sólido">
              <a:extLst>
                <a:ext uri="{FF2B5EF4-FFF2-40B4-BE49-F238E27FC236}">
                  <a16:creationId xmlns:a16="http://schemas.microsoft.com/office/drawing/2014/main" id="{2C3C72C3-19E1-41D5-94EB-A8476589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C881F05-A374-4ADA-8C5F-BDD355A115BB}"/>
              </a:ext>
            </a:extLst>
          </p:cNvPr>
          <p:cNvGrpSpPr/>
          <p:nvPr/>
        </p:nvGrpSpPr>
        <p:grpSpPr>
          <a:xfrm>
            <a:off x="-11599769" y="0"/>
            <a:ext cx="12192000" cy="6858000"/>
            <a:chOff x="0" y="0"/>
            <a:chExt cx="12192000" cy="6858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BD2DD91-74C1-4FA6-8683-0BB0F08DD72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ABF45DD1-8952-4C14-AB7F-BA8A1126EC6B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6" name="Gráfico 45" descr="Lâmpada e engrenagem com preenchimento sólido">
              <a:extLst>
                <a:ext uri="{FF2B5EF4-FFF2-40B4-BE49-F238E27FC236}">
                  <a16:creationId xmlns:a16="http://schemas.microsoft.com/office/drawing/2014/main" id="{D42DF1B7-8BB5-43AB-A95D-135B5E59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sp>
        <p:nvSpPr>
          <p:cNvPr id="50" name="CaixaDeTexto 1">
            <a:extLst>
              <a:ext uri="{FF2B5EF4-FFF2-40B4-BE49-F238E27FC236}">
                <a16:creationId xmlns:a16="http://schemas.microsoft.com/office/drawing/2014/main" id="{9E179540-04AF-F9A4-5E44-B9B1598F593C}"/>
              </a:ext>
            </a:extLst>
          </p:cNvPr>
          <p:cNvSpPr txBox="1"/>
          <p:nvPr/>
        </p:nvSpPr>
        <p:spPr>
          <a:xfrm rot="16200000">
            <a:off x="10372345" y="3101936"/>
            <a:ext cx="2999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Fluxogramas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CaixaDeTexto 1">
            <a:extLst>
              <a:ext uri="{FF2B5EF4-FFF2-40B4-BE49-F238E27FC236}">
                <a16:creationId xmlns:a16="http://schemas.microsoft.com/office/drawing/2014/main" id="{BFA80E78-94F8-04DF-0147-773B85A8927F}"/>
              </a:ext>
            </a:extLst>
          </p:cNvPr>
          <p:cNvSpPr txBox="1"/>
          <p:nvPr/>
        </p:nvSpPr>
        <p:spPr>
          <a:xfrm rot="16200000">
            <a:off x="209795" y="3109127"/>
            <a:ext cx="2249716" cy="67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</a:t>
            </a:r>
          </a:p>
        </p:txBody>
      </p:sp>
      <p:sp>
        <p:nvSpPr>
          <p:cNvPr id="59" name="CaixaDeTexto 1">
            <a:extLst>
              <a:ext uri="{FF2B5EF4-FFF2-40B4-BE49-F238E27FC236}">
                <a16:creationId xmlns:a16="http://schemas.microsoft.com/office/drawing/2014/main" id="{7255F558-573E-88BA-B3D5-1D18119D8A1A}"/>
              </a:ext>
            </a:extLst>
          </p:cNvPr>
          <p:cNvSpPr txBox="1"/>
          <p:nvPr/>
        </p:nvSpPr>
        <p:spPr>
          <a:xfrm>
            <a:off x="2843482" y="306617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FLUXOGRAMAS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26CF57-4E77-05C5-FC34-5BF91A09A3F2}"/>
              </a:ext>
            </a:extLst>
          </p:cNvPr>
          <p:cNvSpPr txBox="1"/>
          <p:nvPr/>
        </p:nvSpPr>
        <p:spPr>
          <a:xfrm rot="16200000">
            <a:off x="-609652" y="2915482"/>
            <a:ext cx="28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B0A748-7195-B54B-B6B7-AE087D264B53}"/>
              </a:ext>
            </a:extLst>
          </p:cNvPr>
          <p:cNvSpPr txBox="1"/>
          <p:nvPr/>
        </p:nvSpPr>
        <p:spPr>
          <a:xfrm rot="16200000">
            <a:off x="-875342" y="3107734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Conclusão</a:t>
            </a:r>
            <a:endParaRPr lang="pt-BR" sz="3600" b="1" dirty="0" err="1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D10A24-0741-420C-BFFB-5648F2BA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1" b="-702"/>
          <a:stretch/>
        </p:blipFill>
        <p:spPr>
          <a:xfrm>
            <a:off x="1290180" y="424225"/>
            <a:ext cx="10901819" cy="605173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35A9493-73BC-4015-9260-E3C6CA58B0F7}"/>
              </a:ext>
            </a:extLst>
          </p:cNvPr>
          <p:cNvSpPr txBox="1">
            <a:spLocks/>
          </p:cNvSpPr>
          <p:nvPr/>
        </p:nvSpPr>
        <p:spPr>
          <a:xfrm rot="16200000">
            <a:off x="-1829599" y="2558176"/>
            <a:ext cx="5780314" cy="4592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i="0" dirty="0">
                <a:latin typeface="Tw Cen MT" panose="020B0602020104020603" pitchFamily="34" charset="0"/>
                <a:cs typeface="Arial" panose="020B0604020202020204" pitchFamily="34" charset="0"/>
              </a:rPr>
              <a:t>FLUXOGRAMA - TELA DE CADASTRO</a:t>
            </a:r>
          </a:p>
        </p:txBody>
      </p:sp>
    </p:spTree>
    <p:extLst>
      <p:ext uri="{BB962C8B-B14F-4D97-AF65-F5344CB8AC3E}">
        <p14:creationId xmlns:p14="http://schemas.microsoft.com/office/powerpoint/2010/main" val="1724095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A14164-030C-47A8-98DB-0A7F86037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1" r="1" b="-1300"/>
          <a:stretch/>
        </p:blipFill>
        <p:spPr>
          <a:xfrm>
            <a:off x="1837249" y="0"/>
            <a:ext cx="8517501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504DDE3-EF98-4E64-9F19-AFDAB59D484C}"/>
              </a:ext>
            </a:extLst>
          </p:cNvPr>
          <p:cNvSpPr txBox="1">
            <a:spLocks/>
          </p:cNvSpPr>
          <p:nvPr/>
        </p:nvSpPr>
        <p:spPr>
          <a:xfrm rot="16200000">
            <a:off x="-632578" y="2887687"/>
            <a:ext cx="4417703" cy="5219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200" b="1" i="0" dirty="0">
                <a:latin typeface="Tw Cen MT" panose="020B0602020104020603" pitchFamily="34" charset="0"/>
                <a:cs typeface="Arial" panose="020B0604020202020204" pitchFamily="34" charset="0"/>
              </a:rPr>
              <a:t>FLUXOGRAMA</a:t>
            </a:r>
            <a:r>
              <a:rPr lang="pt-BR" sz="2000" b="1" i="0" dirty="0">
                <a:latin typeface="Tw Cen MT" panose="020B0602020104020603" pitchFamily="34" charset="0"/>
                <a:cs typeface="Arial" panose="020B0604020202020204" pitchFamily="34" charset="0"/>
              </a:rPr>
              <a:t> - TELA DE LOGIN</a:t>
            </a:r>
          </a:p>
        </p:txBody>
      </p:sp>
    </p:spTree>
    <p:extLst>
      <p:ext uri="{BB962C8B-B14F-4D97-AF65-F5344CB8AC3E}">
        <p14:creationId xmlns:p14="http://schemas.microsoft.com/office/powerpoint/2010/main" val="424048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C0189D-F8CB-414B-966E-91A7E1A8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35" y="0"/>
            <a:ext cx="618103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C26945-6E2E-40C1-BD86-7A839B73AD32}"/>
              </a:ext>
            </a:extLst>
          </p:cNvPr>
          <p:cNvSpPr txBox="1"/>
          <p:nvPr/>
        </p:nvSpPr>
        <p:spPr>
          <a:xfrm rot="16200000">
            <a:off x="38054" y="2697643"/>
            <a:ext cx="488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w Cen MT" panose="020B0602020104020603" pitchFamily="34" charset="0"/>
                <a:cs typeface="Arial" panose="020B0604020202020204" pitchFamily="34" charset="0"/>
              </a:rPr>
              <a:t>FLUXOGRAMA 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000254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D1DC815-1FF5-4CB9-A26D-054FF5CCDE1E}"/>
              </a:ext>
            </a:extLst>
          </p:cNvPr>
          <p:cNvGrpSpPr/>
          <p:nvPr/>
        </p:nvGrpSpPr>
        <p:grpSpPr>
          <a:xfrm>
            <a:off x="2745" y="27709"/>
            <a:ext cx="12192000" cy="6858000"/>
            <a:chOff x="0" y="0"/>
            <a:chExt cx="12192000" cy="6858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51763C-3D9E-4D29-97DD-224F908350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E8583B-9F81-4C1F-AF1E-B705527916EA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26" name="Gráfico 25" descr="Lâmpada e engrenagem com preenchimento sólido">
              <a:extLst>
                <a:ext uri="{FF2B5EF4-FFF2-40B4-BE49-F238E27FC236}">
                  <a16:creationId xmlns:a16="http://schemas.microsoft.com/office/drawing/2014/main" id="{C1C363C6-04E5-448A-85FE-E58DF072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BD70E49-17F9-40DD-B859-2ED6FB8AD3ED}"/>
              </a:ext>
            </a:extLst>
          </p:cNvPr>
          <p:cNvGrpSpPr/>
          <p:nvPr/>
        </p:nvGrpSpPr>
        <p:grpSpPr>
          <a:xfrm>
            <a:off x="-539353" y="27709"/>
            <a:ext cx="12192000" cy="6858000"/>
            <a:chOff x="0" y="0"/>
            <a:chExt cx="12192000" cy="6858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C376331-9CC8-4D19-9C7B-FA10F09105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71201E5-2CD1-4986-AF50-4BFCD259C69C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Lâmpada e engrenagem com preenchimento sólido">
              <a:extLst>
                <a:ext uri="{FF2B5EF4-FFF2-40B4-BE49-F238E27FC236}">
                  <a16:creationId xmlns:a16="http://schemas.microsoft.com/office/drawing/2014/main" id="{240E2E28-DE9F-4533-93B1-D0C19B10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FD3E0F9-6269-4E7E-B8C2-09EE76E98F8D}"/>
              </a:ext>
            </a:extLst>
          </p:cNvPr>
          <p:cNvGrpSpPr/>
          <p:nvPr/>
        </p:nvGrpSpPr>
        <p:grpSpPr>
          <a:xfrm>
            <a:off x="-11091634" y="0"/>
            <a:ext cx="12192000" cy="6858000"/>
            <a:chOff x="0" y="0"/>
            <a:chExt cx="12192000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BAE347-A5A6-413D-B291-2665D1FC36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54B06C7-3BAB-4083-9944-404906E88FF0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1" name="Gráfico 40" descr="Lâmpada e engrenagem com preenchimento sólido">
              <a:extLst>
                <a:ext uri="{FF2B5EF4-FFF2-40B4-BE49-F238E27FC236}">
                  <a16:creationId xmlns:a16="http://schemas.microsoft.com/office/drawing/2014/main" id="{2C3C72C3-19E1-41D5-94EB-A8476589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C881F05-A374-4ADA-8C5F-BDD355A115BB}"/>
              </a:ext>
            </a:extLst>
          </p:cNvPr>
          <p:cNvGrpSpPr/>
          <p:nvPr/>
        </p:nvGrpSpPr>
        <p:grpSpPr>
          <a:xfrm>
            <a:off x="-11599769" y="0"/>
            <a:ext cx="12192000" cy="6858000"/>
            <a:chOff x="0" y="0"/>
            <a:chExt cx="12192000" cy="6858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BD2DD91-74C1-4FA6-8683-0BB0F08DD72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ABF45DD1-8952-4C14-AB7F-BA8A1126EC6B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9" name="CaixaDeTexto 1">
            <a:extLst>
              <a:ext uri="{FF2B5EF4-FFF2-40B4-BE49-F238E27FC236}">
                <a16:creationId xmlns:a16="http://schemas.microsoft.com/office/drawing/2014/main" id="{9E179540-04AF-F9A4-5E44-B9B1598F593C}"/>
              </a:ext>
            </a:extLst>
          </p:cNvPr>
          <p:cNvSpPr txBox="1"/>
          <p:nvPr/>
        </p:nvSpPr>
        <p:spPr>
          <a:xfrm rot="16200000">
            <a:off x="10458088" y="3132844"/>
            <a:ext cx="29318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Fluxogramas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CaixaDeTexto 1">
            <a:extLst>
              <a:ext uri="{FF2B5EF4-FFF2-40B4-BE49-F238E27FC236}">
                <a16:creationId xmlns:a16="http://schemas.microsoft.com/office/drawing/2014/main" id="{BFA80E78-94F8-04DF-0147-773B85A8927F}"/>
              </a:ext>
            </a:extLst>
          </p:cNvPr>
          <p:cNvSpPr txBox="1"/>
          <p:nvPr/>
        </p:nvSpPr>
        <p:spPr>
          <a:xfrm rot="16200000">
            <a:off x="10151346" y="3122458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Objetivos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D4BA78AA-6E07-A4CC-27A0-95A27D773EDA}"/>
              </a:ext>
            </a:extLst>
          </p:cNvPr>
          <p:cNvSpPr txBox="1">
            <a:spLocks/>
          </p:cNvSpPr>
          <p:nvPr/>
        </p:nvSpPr>
        <p:spPr>
          <a:xfrm>
            <a:off x="1961289" y="2522988"/>
            <a:ext cx="5715132" cy="182582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i="0" dirty="0">
                <a:latin typeface="Arial"/>
                <a:cs typeface="Arial"/>
              </a:rPr>
              <a:t>O objetivo do sistema é transformar os dados da carteira de vacinação convencional de papel, em um sistema digital para guardar informações do usuário e suas vacinas já tomadas.</a:t>
            </a:r>
          </a:p>
          <a:p>
            <a:pPr algn="just"/>
            <a:endParaRPr lang="pt-BR" sz="1700" b="1" i="0" dirty="0">
              <a:latin typeface="Arial"/>
              <a:cs typeface="Arial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700" b="1" i="0" dirty="0">
              <a:latin typeface="Tw Cen MT" panose="020B0602020104020603" pitchFamily="34" charset="0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85E6F6BC-59B8-6E4E-DAAA-8F7EB6535E96}"/>
              </a:ext>
            </a:extLst>
          </p:cNvPr>
          <p:cNvSpPr txBox="1">
            <a:spLocks/>
          </p:cNvSpPr>
          <p:nvPr/>
        </p:nvSpPr>
        <p:spPr>
          <a:xfrm>
            <a:off x="1957210" y="1434451"/>
            <a:ext cx="2476500" cy="994982"/>
          </a:xfrm>
          <a:prstGeom prst="rect">
            <a:avLst/>
          </a:prstGeom>
        </p:spPr>
        <p:txBody>
          <a:bodyPr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b="1" i="0" dirty="0">
                <a:latin typeface="Tw Cen MT" panose="020B0602020104020603" pitchFamily="34" charset="0"/>
              </a:rPr>
              <a:t>Objetivos</a:t>
            </a:r>
          </a:p>
        </p:txBody>
      </p:sp>
      <p:sp>
        <p:nvSpPr>
          <p:cNvPr id="54" name="CaixaDeTexto 1">
            <a:extLst>
              <a:ext uri="{FF2B5EF4-FFF2-40B4-BE49-F238E27FC236}">
                <a16:creationId xmlns:a16="http://schemas.microsoft.com/office/drawing/2014/main" id="{63762590-4215-72E6-9C1E-F6C4AE51D34A}"/>
              </a:ext>
            </a:extLst>
          </p:cNvPr>
          <p:cNvSpPr txBox="1"/>
          <p:nvPr/>
        </p:nvSpPr>
        <p:spPr>
          <a:xfrm rot="16200000">
            <a:off x="-609652" y="2915482"/>
            <a:ext cx="28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9F0519-BB2E-DCDD-8D91-97D3021A2F20}"/>
              </a:ext>
            </a:extLst>
          </p:cNvPr>
          <p:cNvSpPr txBox="1"/>
          <p:nvPr/>
        </p:nvSpPr>
        <p:spPr>
          <a:xfrm rot="16200000">
            <a:off x="-875342" y="3093357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Conclusão</a:t>
            </a:r>
            <a:endParaRPr lang="pt-BR" sz="3600" b="1" dirty="0" err="1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Gráfico 4" descr="Lâmpada e engrenagem com preenchimento sólido">
            <a:extLst>
              <a:ext uri="{FF2B5EF4-FFF2-40B4-BE49-F238E27FC236}">
                <a16:creationId xmlns:a16="http://schemas.microsoft.com/office/drawing/2014/main" id="{2EC36289-89AF-169C-F0C2-37373309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411300">
            <a:off x="-965321" y="3085075"/>
            <a:ext cx="687850" cy="6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D1DC815-1FF5-4CB9-A26D-054FF5CCDE1E}"/>
              </a:ext>
            </a:extLst>
          </p:cNvPr>
          <p:cNvGrpSpPr/>
          <p:nvPr/>
        </p:nvGrpSpPr>
        <p:grpSpPr>
          <a:xfrm>
            <a:off x="2745" y="13855"/>
            <a:ext cx="12192000" cy="6858000"/>
            <a:chOff x="0" y="0"/>
            <a:chExt cx="12192000" cy="6858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51763C-3D9E-4D29-97DD-224F908350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E8583B-9F81-4C1F-AF1E-B705527916EA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26" name="Gráfico 25" descr="Lâmpada e engrenagem com preenchimento sólido">
              <a:extLst>
                <a:ext uri="{FF2B5EF4-FFF2-40B4-BE49-F238E27FC236}">
                  <a16:creationId xmlns:a16="http://schemas.microsoft.com/office/drawing/2014/main" id="{C1C363C6-04E5-448A-85FE-E58DF072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BD70E49-17F9-40DD-B859-2ED6FB8AD3ED}"/>
              </a:ext>
            </a:extLst>
          </p:cNvPr>
          <p:cNvGrpSpPr/>
          <p:nvPr/>
        </p:nvGrpSpPr>
        <p:grpSpPr>
          <a:xfrm>
            <a:off x="-539353" y="13855"/>
            <a:ext cx="12192000" cy="6858000"/>
            <a:chOff x="0" y="0"/>
            <a:chExt cx="12192000" cy="6858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C376331-9CC8-4D19-9C7B-FA10F09105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71201E5-2CD1-4986-AF50-4BFCD259C69C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Lâmpada e engrenagem com preenchimento sólido">
              <a:extLst>
                <a:ext uri="{FF2B5EF4-FFF2-40B4-BE49-F238E27FC236}">
                  <a16:creationId xmlns:a16="http://schemas.microsoft.com/office/drawing/2014/main" id="{240E2E28-DE9F-4533-93B1-D0C19B10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FD3E0F9-6269-4E7E-B8C2-09EE76E98F8D}"/>
              </a:ext>
            </a:extLst>
          </p:cNvPr>
          <p:cNvGrpSpPr/>
          <p:nvPr/>
        </p:nvGrpSpPr>
        <p:grpSpPr>
          <a:xfrm>
            <a:off x="-1068802" y="13855"/>
            <a:ext cx="12192000" cy="6858000"/>
            <a:chOff x="0" y="0"/>
            <a:chExt cx="12192000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BAE347-A5A6-413D-B291-2665D1FC36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54B06C7-3BAB-4083-9944-404906E88FF0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1" name="Gráfico 40" descr="Lâmpada e engrenagem com preenchimento sólido">
              <a:extLst>
                <a:ext uri="{FF2B5EF4-FFF2-40B4-BE49-F238E27FC236}">
                  <a16:creationId xmlns:a16="http://schemas.microsoft.com/office/drawing/2014/main" id="{2C3C72C3-19E1-41D5-94EB-A8476589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C881F05-A374-4ADA-8C5F-BDD355A115BB}"/>
              </a:ext>
            </a:extLst>
          </p:cNvPr>
          <p:cNvGrpSpPr/>
          <p:nvPr/>
        </p:nvGrpSpPr>
        <p:grpSpPr>
          <a:xfrm>
            <a:off x="-11599769" y="0"/>
            <a:ext cx="12192000" cy="6858000"/>
            <a:chOff x="0" y="0"/>
            <a:chExt cx="12192000" cy="6858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BD2DD91-74C1-4FA6-8683-0BB0F08DD72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ABF45DD1-8952-4C14-AB7F-BA8A1126EC6B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9" name="CaixaDeTexto 1">
            <a:extLst>
              <a:ext uri="{FF2B5EF4-FFF2-40B4-BE49-F238E27FC236}">
                <a16:creationId xmlns:a16="http://schemas.microsoft.com/office/drawing/2014/main" id="{9E179540-04AF-F9A4-5E44-B9B1598F593C}"/>
              </a:ext>
            </a:extLst>
          </p:cNvPr>
          <p:cNvSpPr txBox="1"/>
          <p:nvPr/>
        </p:nvSpPr>
        <p:spPr>
          <a:xfrm rot="16200000">
            <a:off x="10472493" y="3114031"/>
            <a:ext cx="294549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Fluxogramas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1">
            <a:extLst>
              <a:ext uri="{FF2B5EF4-FFF2-40B4-BE49-F238E27FC236}">
                <a16:creationId xmlns:a16="http://schemas.microsoft.com/office/drawing/2014/main" id="{BFA80E78-94F8-04DF-0147-773B85A8927F}"/>
              </a:ext>
            </a:extLst>
          </p:cNvPr>
          <p:cNvSpPr txBox="1"/>
          <p:nvPr/>
        </p:nvSpPr>
        <p:spPr>
          <a:xfrm rot="16200000">
            <a:off x="10266888" y="3108604"/>
            <a:ext cx="2249716" cy="67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5352D2-C530-9A8B-D4EF-C86DC6F8A09D}"/>
              </a:ext>
            </a:extLst>
          </p:cNvPr>
          <p:cNvSpPr txBox="1"/>
          <p:nvPr/>
        </p:nvSpPr>
        <p:spPr>
          <a:xfrm rot="16200000">
            <a:off x="9303145" y="2833923"/>
            <a:ext cx="28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4B4E23E-58F8-8A5B-3C30-1F1C26DE88BE}"/>
              </a:ext>
            </a:extLst>
          </p:cNvPr>
          <p:cNvSpPr txBox="1">
            <a:spLocks/>
          </p:cNvSpPr>
          <p:nvPr/>
        </p:nvSpPr>
        <p:spPr>
          <a:xfrm>
            <a:off x="1482757" y="1448828"/>
            <a:ext cx="2476500" cy="9949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b="1" dirty="0">
                <a:latin typeface="Tw Cen MT"/>
              </a:rPr>
              <a:t>Justificativa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FA631-161F-AE58-30A9-6F46DEE13AD9}"/>
              </a:ext>
            </a:extLst>
          </p:cNvPr>
          <p:cNvSpPr txBox="1"/>
          <p:nvPr/>
        </p:nvSpPr>
        <p:spPr>
          <a:xfrm rot="16200000">
            <a:off x="-789078" y="3093357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Conclusão</a:t>
            </a:r>
            <a:endParaRPr lang="pt-BR" sz="3600" b="1" dirty="0" err="1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Gráfico 13" descr="Lâmpada e engrenagem com preenchimento sólido">
            <a:extLst>
              <a:ext uri="{FF2B5EF4-FFF2-40B4-BE49-F238E27FC236}">
                <a16:creationId xmlns:a16="http://schemas.microsoft.com/office/drawing/2014/main" id="{CE2B5631-1C82-5703-4180-F60A03652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411300">
            <a:off x="-827298" y="3093701"/>
            <a:ext cx="687850" cy="687850"/>
          </a:xfrm>
          <a:prstGeom prst="rect">
            <a:avLst/>
          </a:prstGeom>
        </p:spPr>
      </p:pic>
      <p:sp>
        <p:nvSpPr>
          <p:cNvPr id="59" name="Título 1">
            <a:extLst>
              <a:ext uri="{FF2B5EF4-FFF2-40B4-BE49-F238E27FC236}">
                <a16:creationId xmlns:a16="http://schemas.microsoft.com/office/drawing/2014/main" id="{3BD3585C-6A2D-167C-E085-9A434018EE9D}"/>
              </a:ext>
            </a:extLst>
          </p:cNvPr>
          <p:cNvSpPr txBox="1">
            <a:spLocks/>
          </p:cNvSpPr>
          <p:nvPr/>
        </p:nvSpPr>
        <p:spPr>
          <a:xfrm>
            <a:off x="1487921" y="2392353"/>
            <a:ext cx="6938621" cy="3461244"/>
          </a:xfrm>
          <a:prstGeom prst="rect">
            <a:avLst/>
          </a:prstGeom>
        </p:spPr>
        <p:txBody>
          <a:bodyPr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i="0" dirty="0">
                <a:latin typeface="Arial" panose="020B0604020202020204" pitchFamily="34" charset="0"/>
                <a:cs typeface="Arial" panose="020B0604020202020204" pitchFamily="34" charset="0"/>
              </a:rPr>
              <a:t>O sistema atende a sua finalidade proposta inicialmente nos requisitos do sistema, podendo ser desenvolvidos mais atrativos em uma atualização futura como: busca por postos de vacinação mais próximos e avisos para tomar vacinas de campanhas do governo; para vacinas por idade; casos de doses de reforços e novas vacinas, todas com estes avisos podendo ser por notificações via e-mail e SMS.</a:t>
            </a:r>
            <a:endParaRPr lang="pt-BR" sz="20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6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92DD68F-B59B-4634-B3F9-6E1460AAA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1905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E9F682E-57C4-49D1-AAFE-60CD20455F57}"/>
              </a:ext>
            </a:extLst>
          </p:cNvPr>
          <p:cNvGrpSpPr/>
          <p:nvPr/>
        </p:nvGrpSpPr>
        <p:grpSpPr>
          <a:xfrm>
            <a:off x="10697029" y="1948542"/>
            <a:ext cx="1494971" cy="2960916"/>
            <a:chOff x="10697029" y="1948542"/>
            <a:chExt cx="1494971" cy="296091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95C4E1B4-AD15-4210-9D6C-00EEE1A6BFD1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45E27FA-6D51-4CD8-B765-9F180902BE1D}"/>
                </a:ext>
              </a:extLst>
            </p:cNvPr>
            <p:cNvSpPr txBox="1"/>
            <p:nvPr/>
          </p:nvSpPr>
          <p:spPr>
            <a:xfrm rot="16200000">
              <a:off x="10655299" y="3093357"/>
              <a:ext cx="2249716" cy="6712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/>
                </a:rPr>
                <a:t>Conclusão</a:t>
              </a:r>
              <a:endParaRPr lang="pt-BR" sz="3600" b="1" dirty="0" err="1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1" name="Gráfico 10" descr="Lâmpada e engrenagem com preenchimento sólido">
            <a:extLst>
              <a:ext uri="{FF2B5EF4-FFF2-40B4-BE49-F238E27FC236}">
                <a16:creationId xmlns:a16="http://schemas.microsoft.com/office/drawing/2014/main" id="{94D51612-FD11-45DC-B683-469F5CDB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411300">
            <a:off x="10736188" y="3085074"/>
            <a:ext cx="687850" cy="68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D7F752A-6D88-4277-8EEA-8C39E5075669}"/>
              </a:ext>
            </a:extLst>
          </p:cNvPr>
          <p:cNvSpPr txBox="1">
            <a:spLocks/>
          </p:cNvSpPr>
          <p:nvPr/>
        </p:nvSpPr>
        <p:spPr>
          <a:xfrm>
            <a:off x="5064643" y="3059760"/>
            <a:ext cx="2289595" cy="109562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200" b="1" i="0" u="sng" dirty="0">
                <a:latin typeface="Tw Cen MT"/>
              </a:rPr>
              <a:t>Conclusão</a:t>
            </a:r>
            <a:endParaRPr lang="pt-BR" sz="3200" b="1" i="0" u="sng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D1DC815-1FF5-4CB9-A26D-054FF5CCDE1E}"/>
              </a:ext>
            </a:extLst>
          </p:cNvPr>
          <p:cNvGrpSpPr/>
          <p:nvPr/>
        </p:nvGrpSpPr>
        <p:grpSpPr>
          <a:xfrm>
            <a:off x="6456" y="-13607"/>
            <a:ext cx="12192000" cy="6858000"/>
            <a:chOff x="0" y="0"/>
            <a:chExt cx="12192000" cy="6858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51763C-3D9E-4D29-97DD-224F908350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E8583B-9F81-4C1F-AF1E-B705527916EA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26" name="Gráfico 25" descr="Lâmpada e engrenagem com preenchimento sólido">
              <a:extLst>
                <a:ext uri="{FF2B5EF4-FFF2-40B4-BE49-F238E27FC236}">
                  <a16:creationId xmlns:a16="http://schemas.microsoft.com/office/drawing/2014/main" id="{C1C363C6-04E5-448A-85FE-E58DF072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BD70E49-17F9-40DD-B859-2ED6FB8AD3ED}"/>
              </a:ext>
            </a:extLst>
          </p:cNvPr>
          <p:cNvGrpSpPr/>
          <p:nvPr/>
        </p:nvGrpSpPr>
        <p:grpSpPr>
          <a:xfrm>
            <a:off x="-535642" y="-13607"/>
            <a:ext cx="12192000" cy="6858000"/>
            <a:chOff x="0" y="0"/>
            <a:chExt cx="12192000" cy="6858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C376331-9CC8-4D19-9C7B-FA10F09105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71201E5-2CD1-4986-AF50-4BFCD259C69C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Lâmpada e engrenagem com preenchimento sólido">
              <a:extLst>
                <a:ext uri="{FF2B5EF4-FFF2-40B4-BE49-F238E27FC236}">
                  <a16:creationId xmlns:a16="http://schemas.microsoft.com/office/drawing/2014/main" id="{240E2E28-DE9F-4533-93B1-D0C19B10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FD3E0F9-6269-4E7E-B8C2-09EE76E98F8D}"/>
              </a:ext>
            </a:extLst>
          </p:cNvPr>
          <p:cNvGrpSpPr/>
          <p:nvPr/>
        </p:nvGrpSpPr>
        <p:grpSpPr>
          <a:xfrm>
            <a:off x="-1065091" y="-13607"/>
            <a:ext cx="12192000" cy="6858000"/>
            <a:chOff x="0" y="0"/>
            <a:chExt cx="12192000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BAE347-A5A6-413D-B291-2665D1FC36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54B06C7-3BAB-4083-9944-404906E88FF0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1" name="Gráfico 40" descr="Lâmpada e engrenagem com preenchimento sólido">
              <a:extLst>
                <a:ext uri="{FF2B5EF4-FFF2-40B4-BE49-F238E27FC236}">
                  <a16:creationId xmlns:a16="http://schemas.microsoft.com/office/drawing/2014/main" id="{2C3C72C3-19E1-41D5-94EB-A8476589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C881F05-A374-4ADA-8C5F-BDD355A115BB}"/>
              </a:ext>
            </a:extLst>
          </p:cNvPr>
          <p:cNvGrpSpPr/>
          <p:nvPr/>
        </p:nvGrpSpPr>
        <p:grpSpPr>
          <a:xfrm>
            <a:off x="-1646996" y="-13607"/>
            <a:ext cx="12192000" cy="6858000"/>
            <a:chOff x="0" y="0"/>
            <a:chExt cx="12192000" cy="6858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BD2DD91-74C1-4FA6-8683-0BB0F08DD72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ABF45DD1-8952-4C14-AB7F-BA8A1126EC6B}"/>
                </a:ext>
              </a:extLst>
            </p:cNvPr>
            <p:cNvSpPr/>
            <p:nvPr/>
          </p:nvSpPr>
          <p:spPr>
            <a:xfrm>
              <a:off x="10697029" y="1948542"/>
              <a:ext cx="1494971" cy="2960916"/>
            </a:xfrm>
            <a:custGeom>
              <a:avLst/>
              <a:gdLst>
                <a:gd name="connsiteX0" fmla="*/ 1494971 w 1494971"/>
                <a:gd name="connsiteY0" fmla="*/ 0 h 2960916"/>
                <a:gd name="connsiteX1" fmla="*/ 1494971 w 1494971"/>
                <a:gd name="connsiteY1" fmla="*/ 2960916 h 2960916"/>
                <a:gd name="connsiteX2" fmla="*/ 1342120 w 1494971"/>
                <a:gd name="connsiteY2" fmla="*/ 2953273 h 2960916"/>
                <a:gd name="connsiteX3" fmla="*/ 0 w 1494971"/>
                <a:gd name="connsiteY3" fmla="*/ 1480458 h 2960916"/>
                <a:gd name="connsiteX4" fmla="*/ 1342120 w 1494971"/>
                <a:gd name="connsiteY4" fmla="*/ 7644 h 296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971" h="2960916">
                  <a:moveTo>
                    <a:pt x="1494971" y="0"/>
                  </a:moveTo>
                  <a:lnTo>
                    <a:pt x="1494971" y="2960916"/>
                  </a:lnTo>
                  <a:lnTo>
                    <a:pt x="1342120" y="2953273"/>
                  </a:lnTo>
                  <a:cubicBezTo>
                    <a:pt x="588271" y="2877458"/>
                    <a:pt x="0" y="2246990"/>
                    <a:pt x="0" y="1480458"/>
                  </a:cubicBezTo>
                  <a:cubicBezTo>
                    <a:pt x="0" y="713926"/>
                    <a:pt x="588271" y="83458"/>
                    <a:pt x="1342120" y="764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pic>
          <p:nvPicPr>
            <p:cNvPr id="46" name="Gráfico 45" descr="Lâmpada e engrenagem com preenchimento sólido">
              <a:extLst>
                <a:ext uri="{FF2B5EF4-FFF2-40B4-BE49-F238E27FC236}">
                  <a16:creationId xmlns:a16="http://schemas.microsoft.com/office/drawing/2014/main" id="{D42DF1B7-8BB5-43AB-A95D-135B5E59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411300">
              <a:off x="10764946" y="3085075"/>
              <a:ext cx="687850" cy="687850"/>
            </a:xfrm>
            <a:prstGeom prst="rect">
              <a:avLst/>
            </a:prstGeom>
          </p:spPr>
        </p:pic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B71F0532-CE31-4394-B3DD-5E924AC82253}"/>
              </a:ext>
            </a:extLst>
          </p:cNvPr>
          <p:cNvSpPr txBox="1">
            <a:spLocks/>
          </p:cNvSpPr>
          <p:nvPr/>
        </p:nvSpPr>
        <p:spPr>
          <a:xfrm>
            <a:off x="4025970" y="5162413"/>
            <a:ext cx="2088190" cy="24334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i="0" dirty="0">
                <a:latin typeface="Arial Black"/>
              </a:rPr>
              <a:t>Vacinem-se</a:t>
            </a:r>
          </a:p>
        </p:txBody>
      </p:sp>
      <p:sp>
        <p:nvSpPr>
          <p:cNvPr id="50" name="CaixaDeTexto 1">
            <a:extLst>
              <a:ext uri="{FF2B5EF4-FFF2-40B4-BE49-F238E27FC236}">
                <a16:creationId xmlns:a16="http://schemas.microsoft.com/office/drawing/2014/main" id="{9E179540-04AF-F9A4-5E44-B9B1598F593C}"/>
              </a:ext>
            </a:extLst>
          </p:cNvPr>
          <p:cNvSpPr txBox="1"/>
          <p:nvPr/>
        </p:nvSpPr>
        <p:spPr>
          <a:xfrm rot="16200000">
            <a:off x="10434090" y="3092849"/>
            <a:ext cx="29863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Fluxogramas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aixaDeTexto 1">
            <a:extLst>
              <a:ext uri="{FF2B5EF4-FFF2-40B4-BE49-F238E27FC236}">
                <a16:creationId xmlns:a16="http://schemas.microsoft.com/office/drawing/2014/main" id="{BFA80E78-94F8-04DF-0147-773B85A8927F}"/>
              </a:ext>
            </a:extLst>
          </p:cNvPr>
          <p:cNvSpPr txBox="1"/>
          <p:nvPr/>
        </p:nvSpPr>
        <p:spPr>
          <a:xfrm rot="16200000">
            <a:off x="10259055" y="3095519"/>
            <a:ext cx="2249716" cy="67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259F9F-0668-2C6E-B412-332D44831492}"/>
              </a:ext>
            </a:extLst>
          </p:cNvPr>
          <p:cNvSpPr txBox="1"/>
          <p:nvPr/>
        </p:nvSpPr>
        <p:spPr>
          <a:xfrm rot="16200000">
            <a:off x="9382869" y="2814840"/>
            <a:ext cx="28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F89435-061B-C56E-DCC0-D0C634B13A2A}"/>
              </a:ext>
            </a:extLst>
          </p:cNvPr>
          <p:cNvSpPr txBox="1"/>
          <p:nvPr/>
        </p:nvSpPr>
        <p:spPr>
          <a:xfrm rot="16200000">
            <a:off x="9030144" y="3161393"/>
            <a:ext cx="2249716" cy="671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/>
              </a:rPr>
              <a:t>Conclusão</a:t>
            </a:r>
            <a:endParaRPr lang="pt-BR" sz="3600" b="1" dirty="0" err="1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8A0C30CD-6018-1435-0FE9-4309A77F1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97" y="1681933"/>
            <a:ext cx="6395049" cy="349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44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8E2"/>
      </a:lt2>
      <a:accent1>
        <a:srgbClr val="6F6FCA"/>
      </a:accent1>
      <a:accent2>
        <a:srgbClr val="87A6D3"/>
      </a:accent2>
      <a:accent3>
        <a:srgbClr val="A889D4"/>
      </a:accent3>
      <a:accent4>
        <a:srgbClr val="CA836F"/>
      </a:accent4>
      <a:accent5>
        <a:srgbClr val="BFA067"/>
      </a:accent5>
      <a:accent6>
        <a:srgbClr val="A5A95D"/>
      </a:accent6>
      <a:hlink>
        <a:srgbClr val="85855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8E2"/>
      </a:lt2>
      <a:accent1>
        <a:srgbClr val="6F6FCA"/>
      </a:accent1>
      <a:accent2>
        <a:srgbClr val="87A6D3"/>
      </a:accent2>
      <a:accent3>
        <a:srgbClr val="A889D4"/>
      </a:accent3>
      <a:accent4>
        <a:srgbClr val="CA836F"/>
      </a:accent4>
      <a:accent5>
        <a:srgbClr val="BFA067"/>
      </a:accent5>
      <a:accent6>
        <a:srgbClr val="A5A95D"/>
      </a:accent6>
      <a:hlink>
        <a:srgbClr val="85855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391336a-e3e8-4b53-9273-af4360f5e9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E5C40BC760FD4486F3F545EE037CAB" ma:contentTypeVersion="11" ma:contentTypeDescription="Crie um novo documento." ma:contentTypeScope="" ma:versionID="589f9a401fcc7a09aa770a896c9c2e1a">
  <xsd:schema xmlns:xsd="http://www.w3.org/2001/XMLSchema" xmlns:xs="http://www.w3.org/2001/XMLSchema" xmlns:p="http://schemas.microsoft.com/office/2006/metadata/properties" xmlns:ns2="1391336a-e3e8-4b53-9273-af4360f5e9a5" targetNamespace="http://schemas.microsoft.com/office/2006/metadata/properties" ma:root="true" ma:fieldsID="4ca4be62df5f02f9c3e411cec77df709" ns2:_="">
    <xsd:import namespace="1391336a-e3e8-4b53-9273-af4360f5e9a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1336a-e3e8-4b53-9273-af4360f5e9a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201088-F7A1-4746-975E-71E1F1D6998C}">
  <ds:schemaRefs>
    <ds:schemaRef ds:uri="http://schemas.microsoft.com/office/2006/metadata/properties"/>
    <ds:schemaRef ds:uri="http://schemas.microsoft.com/office/infopath/2007/PartnerControls"/>
    <ds:schemaRef ds:uri="1391336a-e3e8-4b53-9273-af4360f5e9a5"/>
  </ds:schemaRefs>
</ds:datastoreItem>
</file>

<file path=customXml/itemProps2.xml><?xml version="1.0" encoding="utf-8"?>
<ds:datastoreItem xmlns:ds="http://schemas.openxmlformats.org/officeDocument/2006/customXml" ds:itemID="{59D1A435-E657-4111-8756-96B2F52B76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C531B-6302-44E1-9154-BF90C9A90C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91336a-e3e8-4b53-9273-af4360f5e9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1058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BrushVTI</vt:lpstr>
      <vt:lpstr>BrushVTI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Souza</dc:creator>
  <cp:lastModifiedBy>Carlos Souza</cp:lastModifiedBy>
  <cp:revision>353</cp:revision>
  <dcterms:created xsi:type="dcterms:W3CDTF">2021-09-25T20:04:18Z</dcterms:created>
  <dcterms:modified xsi:type="dcterms:W3CDTF">2022-06-13T00:44:40Z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0x010100E1E5C40BC760FD4486F3F545EE037CAB</vt:lpwstr>
  </property>
</Properties>
</file>