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23" r:id="rId3"/>
    <p:sldId id="324" r:id="rId4"/>
    <p:sldId id="325" r:id="rId5"/>
    <p:sldId id="326" r:id="rId6"/>
    <p:sldId id="302" r:id="rId7"/>
    <p:sldId id="303" r:id="rId8"/>
    <p:sldId id="334" r:id="rId9"/>
    <p:sldId id="333" r:id="rId10"/>
    <p:sldId id="332" r:id="rId11"/>
    <p:sldId id="331" r:id="rId12"/>
    <p:sldId id="330" r:id="rId13"/>
    <p:sldId id="329" r:id="rId14"/>
    <p:sldId id="328" r:id="rId15"/>
    <p:sldId id="337" r:id="rId16"/>
    <p:sldId id="336" r:id="rId17"/>
    <p:sldId id="33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2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1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5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95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7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2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05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9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7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6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7BB4AA-6DEA-4464-A0BF-AD69F52CFFB1}" type="datetimeFigureOut">
              <a:rPr lang="pt-BR" smtClean="0"/>
              <a:pPr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749C8B-A4C0-415D-A090-9CFADBFC60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554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91899-308A-4303-A8F7-881911D2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87" y="3133741"/>
            <a:ext cx="4412332" cy="3637236"/>
          </a:xfrm>
        </p:spPr>
        <p:txBody>
          <a:bodyPr>
            <a:normAutofit/>
          </a:bodyPr>
          <a:lstStyle/>
          <a:p>
            <a:pPr algn="l"/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>						                       </a:t>
            </a:r>
            <a:br>
              <a:rPr lang="pt-BR" sz="3100" dirty="0"/>
            </a:br>
            <a:r>
              <a:rPr lang="pt-BR" sz="3100" dirty="0"/>
              <a:t>Cleilson  Araújo  Fernandes</a:t>
            </a:r>
            <a:br>
              <a:rPr lang="pt-BR" sz="3100" dirty="0"/>
            </a:br>
            <a:r>
              <a:rPr lang="pt-BR" sz="3100" dirty="0"/>
              <a:t>Danilo  Roberto  Bolonhini</a:t>
            </a:r>
            <a:br>
              <a:rPr lang="pt-BR" sz="3100" dirty="0"/>
            </a:br>
            <a:r>
              <a:rPr lang="pt-BR" sz="3100" dirty="0"/>
              <a:t>Gustavo  da  Silva  </a:t>
            </a:r>
            <a:r>
              <a:rPr lang="pt-BR" sz="3100" dirty="0" smtClean="0"/>
              <a:t>Pereira</a:t>
            </a:r>
            <a:br>
              <a:rPr lang="pt-BR" sz="3100" dirty="0" smtClean="0"/>
            </a:br>
            <a:r>
              <a:rPr lang="pt-BR" sz="3100" smtClean="0"/>
              <a:t>Igor  Vaz</a:t>
            </a: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 smtClean="0"/>
              <a:t>Victor Fernandes</a:t>
            </a:r>
            <a:r>
              <a:rPr lang="pt-BR" sz="3100" dirty="0"/>
              <a:t/>
            </a:r>
            <a:br>
              <a:rPr lang="pt-BR" sz="3100" dirty="0"/>
            </a:br>
            <a:endParaRPr lang="pt-BR" sz="31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4CC8BBA-C307-4CD6-A546-0DEB53C88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" y="2303835"/>
            <a:ext cx="12017829" cy="1150340"/>
          </a:xfrm>
        </p:spPr>
        <p:txBody>
          <a:bodyPr>
            <a:normAutofit/>
          </a:bodyPr>
          <a:lstStyle/>
          <a:p>
            <a:pPr algn="ctr"/>
            <a:r>
              <a:rPr lang="pt-BR" sz="3500" dirty="0" smtClean="0">
                <a:latin typeface="Berlin Sans FB Demi" panose="020E0802020502020306" pitchFamily="34" charset="0"/>
              </a:rPr>
              <a:t>C-PEÇAS</a:t>
            </a:r>
            <a:endParaRPr lang="pt-BR" sz="3500" dirty="0">
              <a:latin typeface="Berlin Sans FB Demi" panose="020E0802020502020306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50810D09-F643-43E5-A753-1FEA614E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91" y="328614"/>
            <a:ext cx="2605048" cy="2212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7243763" y="4257675"/>
            <a:ext cx="4371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100" dirty="0" smtClean="0">
                <a:latin typeface="+mj-lt"/>
              </a:rPr>
              <a:t>Prof. Orientador: </a:t>
            </a:r>
          </a:p>
          <a:p>
            <a:pPr algn="ctr"/>
            <a:r>
              <a:rPr lang="pt-BR" sz="3100" dirty="0" smtClean="0">
                <a:latin typeface="+mj-lt"/>
              </a:rPr>
              <a:t>Me. Aldo Henrique</a:t>
            </a: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324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85776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Protótipo de Tela de </a:t>
            </a:r>
            <a:r>
              <a:rPr lang="pt-BR" sz="6500" dirty="0" err="1" smtClean="0"/>
              <a:t>Login</a:t>
            </a:r>
            <a:endParaRPr lang="pt-BR" sz="6500" dirty="0"/>
          </a:p>
        </p:txBody>
      </p:sp>
      <p:pic>
        <p:nvPicPr>
          <p:cNvPr id="3074" name="Picture 2" descr="C:\Users\Admin\Desktop\Prototipo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6163" y="2733676"/>
            <a:ext cx="4714875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0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Protótipo de Tela de Cadastro</a:t>
            </a:r>
            <a:r>
              <a:rPr lang="pt-BR" sz="5400" dirty="0" smtClean="0"/>
              <a:t> </a:t>
            </a:r>
            <a:endParaRPr lang="pt-BR" sz="5400" dirty="0"/>
          </a:p>
        </p:txBody>
      </p:sp>
      <p:pic>
        <p:nvPicPr>
          <p:cNvPr id="4098" name="Picture 2" descr="C:\Users\Admin\Desktop\Prototipos\cadas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088" y="1385888"/>
            <a:ext cx="6411912" cy="52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Protótipo de Tela de Produtos</a:t>
            </a:r>
            <a:r>
              <a:rPr lang="pt-BR" sz="5400" dirty="0" smtClean="0"/>
              <a:t> </a:t>
            </a:r>
            <a:endParaRPr lang="pt-BR" sz="5400" dirty="0"/>
          </a:p>
        </p:txBody>
      </p:sp>
      <p:pic>
        <p:nvPicPr>
          <p:cNvPr id="5122" name="Picture 2" descr="C:\Users\Admin\Desktop\Prototipos\peç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6" y="1400176"/>
            <a:ext cx="8243886" cy="5098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28601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Protótipo de Tela de Contato</a:t>
            </a:r>
            <a:r>
              <a:rPr lang="pt-BR" sz="5400" dirty="0" smtClean="0"/>
              <a:t> </a:t>
            </a:r>
            <a:endParaRPr lang="pt-BR" sz="5400" dirty="0"/>
          </a:p>
        </p:txBody>
      </p:sp>
      <p:pic>
        <p:nvPicPr>
          <p:cNvPr id="6146" name="Picture 2" descr="C:\Users\Admin\Desktop\Prototipos\conta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775" y="1509712"/>
            <a:ext cx="7927068" cy="4919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7146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Protótipo de Tela de Pedidos</a:t>
            </a:r>
            <a:endParaRPr lang="pt-BR" sz="5400" dirty="0"/>
          </a:p>
        </p:txBody>
      </p:sp>
      <p:pic>
        <p:nvPicPr>
          <p:cNvPr id="7170" name="Picture 2" descr="C:\Users\Admin\Desktop\Prototipos\Pedi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6" y="1490664"/>
            <a:ext cx="8115300" cy="5025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0039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Problemas no Projeto</a:t>
            </a:r>
            <a:endParaRPr lang="pt-BR" sz="6500" dirty="0"/>
          </a:p>
        </p:txBody>
      </p:sp>
      <p:pic>
        <p:nvPicPr>
          <p:cNvPr id="5" name="Picture 2" descr="C:\Users\Admin\Desktop\BD 2\canv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8012" y="-1057275"/>
            <a:ext cx="5719762" cy="571976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214438" y="3400424"/>
            <a:ext cx="945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/>
              <a:t>Qualificação x Ferramentas</a:t>
            </a:r>
            <a:endParaRPr lang="pt-BR" sz="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8577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Linguagem de Programação</a:t>
            </a:r>
            <a:endParaRPr lang="pt-BR" sz="5400" dirty="0"/>
          </a:p>
        </p:txBody>
      </p:sp>
      <p:pic>
        <p:nvPicPr>
          <p:cNvPr id="9218" name="Picture 2" descr="C:\Users\Admin\Desktop\BD 2\java x ph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146" y="2166938"/>
            <a:ext cx="6609055" cy="374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8577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Banco de Dados</a:t>
            </a:r>
            <a:endParaRPr lang="pt-BR" sz="5400" dirty="0"/>
          </a:p>
        </p:txBody>
      </p:sp>
      <p:pic>
        <p:nvPicPr>
          <p:cNvPr id="10242" name="Picture 2" descr="C:\Users\Admin\Desktop\BD 2\postg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1976437"/>
            <a:ext cx="5957887" cy="4179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500" dirty="0" smtClean="0"/>
              <a:t>Resumo</a:t>
            </a:r>
            <a:endParaRPr lang="pt-BR" sz="6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2862" y="2382838"/>
            <a:ext cx="10233800" cy="25606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200" b="1" dirty="0" smtClean="0"/>
              <a:t>          Este projeto aborda a criação de uma plataforma de vendas online para uma loja de peças automotivas. Busca-se agregar valor ao negócio existente, oferecendo um serviço de vendas de peças online, hoje oferecido somente via telefone e somente a pessoas jurídicas.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500" dirty="0" smtClean="0"/>
              <a:t>Justificativa</a:t>
            </a:r>
            <a:endParaRPr lang="pt-BR" sz="6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/>
                </a:solidFill>
              </a:rPr>
              <a:t>O problema: Limitação de seus serviços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Afeta: O negócio em si e o usuário final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Impacta: No crescimento da empresa</a:t>
            </a:r>
          </a:p>
          <a:p>
            <a:pPr>
              <a:buNone/>
            </a:pPr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Possível Solução: Expandir os seus serviços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500" dirty="0" smtClean="0"/>
              <a:t>Objetivo</a:t>
            </a:r>
            <a:endParaRPr lang="pt-BR" sz="6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7138" y="2368550"/>
            <a:ext cx="10233800" cy="24606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3200" dirty="0" smtClean="0">
                <a:solidFill>
                  <a:schemeClr val="tx1"/>
                </a:solidFill>
              </a:rPr>
              <a:t>            Disponibilizar uma plataforma de vendas online que auxiliará o negócio a se aproximar melhor do usuário final, oferecendo praticidade e conforto aos clientes, já que se trata de uma área em que a opinião pública a considera ser frustrante e cansativa.</a:t>
            </a:r>
          </a:p>
          <a:p>
            <a:pPr algn="just">
              <a:buNone/>
            </a:pPr>
            <a:endParaRPr lang="pt-BR" sz="32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pt-BR" sz="3200" dirty="0" smtClean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500" dirty="0" smtClean="0"/>
              <a:t>Vantagens</a:t>
            </a:r>
            <a:endParaRPr lang="pt-BR" sz="6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>
                <a:solidFill>
                  <a:schemeClr val="tx1"/>
                </a:solidFill>
              </a:rPr>
              <a:t>Ampliar um de seus serviços de maior importância que é a entrega de peças a outras empresas.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Modificar a rotina interna da empresa.</a:t>
            </a:r>
          </a:p>
          <a:p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Ganhar visibilidade frente a outras empresas do mesmo ramo.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0038"/>
            <a:ext cx="1219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Regras de Negócio</a:t>
            </a:r>
            <a:endParaRPr lang="pt-BR" sz="6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062" y="2043115"/>
            <a:ext cx="1035843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• RN1 - O cliente precisa pagar no ato da entrega;	</a:t>
            </a:r>
          </a:p>
          <a:p>
            <a:endParaRPr lang="pt-BR" sz="2600" dirty="0" smtClean="0"/>
          </a:p>
          <a:p>
            <a:r>
              <a:rPr lang="pt-BR" sz="2600" dirty="0" smtClean="0"/>
              <a:t>• RN2 – O serviço de entrega atende somente ao Distrito Federal;</a:t>
            </a:r>
          </a:p>
          <a:p>
            <a:endParaRPr lang="pt-BR" sz="2600" dirty="0" smtClean="0"/>
          </a:p>
          <a:p>
            <a:r>
              <a:rPr lang="pt-BR" sz="2600" dirty="0" smtClean="0"/>
              <a:t>• RN3 - O cliente precisa estar cadastrado para comprar online;</a:t>
            </a:r>
          </a:p>
          <a:p>
            <a:endParaRPr lang="pt-BR" sz="2600" dirty="0" smtClean="0"/>
          </a:p>
          <a:p>
            <a:r>
              <a:rPr lang="pt-BR" sz="2600" dirty="0" smtClean="0"/>
              <a:t>• RN4 – Cliente pessoa jurídica tem desconto de 10% a 20% na aquisição.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 descr="C:\Users\Admin\Desktop\índi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8300" y="1028701"/>
            <a:ext cx="2533650" cy="1781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85776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Casos de Uso</a:t>
            </a:r>
            <a:endParaRPr lang="pt-BR" sz="65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650" y="1771650"/>
            <a:ext cx="5014913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lang="pt-BR" sz="3200" dirty="0" smtClean="0"/>
              <a:t>UC01 – Autenticar Acesso;</a:t>
            </a:r>
          </a:p>
          <a:p>
            <a:pPr>
              <a:spcBef>
                <a:spcPts val="150"/>
              </a:spcBef>
            </a:pPr>
            <a:endParaRPr lang="pt-BR" sz="3200" dirty="0" smtClean="0"/>
          </a:p>
          <a:p>
            <a:pPr>
              <a:spcBef>
                <a:spcPts val="150"/>
              </a:spcBef>
            </a:pPr>
            <a:r>
              <a:rPr lang="pt-BR" sz="3200" dirty="0" smtClean="0"/>
              <a:t>UC02 – Manter Cliente;</a:t>
            </a:r>
          </a:p>
          <a:p>
            <a:pPr>
              <a:spcBef>
                <a:spcPts val="150"/>
              </a:spcBef>
            </a:pPr>
            <a:endParaRPr lang="pt-BR" sz="3200" dirty="0" smtClean="0"/>
          </a:p>
          <a:p>
            <a:pPr>
              <a:spcBef>
                <a:spcPts val="150"/>
              </a:spcBef>
            </a:pPr>
            <a:r>
              <a:rPr lang="pt-BR" sz="3200" dirty="0" smtClean="0"/>
              <a:t>UC03 – Pesquisar Produto;</a:t>
            </a:r>
          </a:p>
          <a:p>
            <a:pPr>
              <a:spcBef>
                <a:spcPts val="150"/>
              </a:spcBef>
            </a:pPr>
            <a:endParaRPr lang="pt-BR" sz="3200" dirty="0" smtClean="0"/>
          </a:p>
          <a:p>
            <a:pPr>
              <a:spcBef>
                <a:spcPts val="150"/>
              </a:spcBef>
            </a:pPr>
            <a:r>
              <a:rPr lang="pt-BR" sz="3200" dirty="0" smtClean="0"/>
              <a:t>UC04 – Solicitar Produto;</a:t>
            </a:r>
          </a:p>
          <a:p>
            <a:pPr>
              <a:spcBef>
                <a:spcPts val="150"/>
              </a:spcBef>
            </a:pPr>
            <a:endParaRPr lang="pt-BR" sz="3200" dirty="0" smtClean="0"/>
          </a:p>
          <a:p>
            <a:pPr>
              <a:spcBef>
                <a:spcPts val="150"/>
              </a:spcBef>
            </a:pPr>
            <a:r>
              <a:rPr lang="pt-BR" sz="3200" dirty="0" smtClean="0"/>
              <a:t>Uc05 – Monitorar Pedido.</a:t>
            </a:r>
            <a:endParaRPr lang="pt-BR" sz="3200" dirty="0"/>
          </a:p>
        </p:txBody>
      </p:sp>
      <p:pic>
        <p:nvPicPr>
          <p:cNvPr id="4" name="Imagem 3" descr="u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2443162"/>
            <a:ext cx="4986336" cy="2700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342901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Referencial Tecnológico</a:t>
            </a:r>
            <a:endParaRPr lang="pt-BR" sz="6500" dirty="0"/>
          </a:p>
        </p:txBody>
      </p:sp>
      <p:pic>
        <p:nvPicPr>
          <p:cNvPr id="1026" name="Picture 2" descr="C:\Users\Admin\Desktop\BD 2\jav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528638"/>
            <a:ext cx="6057902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C:\Users\Admin\Desktop\BD 2\ph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2550" y="1900238"/>
            <a:ext cx="2857500" cy="2000250"/>
          </a:xfrm>
          <a:prstGeom prst="rect">
            <a:avLst/>
          </a:prstGeom>
          <a:noFill/>
        </p:spPr>
      </p:pic>
      <p:pic>
        <p:nvPicPr>
          <p:cNvPr id="1033" name="Picture 9" descr="C:\Users\Admin\Desktop\BD 2\netbe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9676" y="4581526"/>
            <a:ext cx="3238500" cy="1409700"/>
          </a:xfrm>
          <a:prstGeom prst="rect">
            <a:avLst/>
          </a:prstGeom>
          <a:noFill/>
        </p:spPr>
      </p:pic>
      <p:pic>
        <p:nvPicPr>
          <p:cNvPr id="1034" name="Picture 10" descr="C:\Users\Admin\Desktop\BD 2\postg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7788" y="4157663"/>
            <a:ext cx="2028825" cy="2257425"/>
          </a:xfrm>
          <a:prstGeom prst="rect">
            <a:avLst/>
          </a:prstGeom>
          <a:noFill/>
        </p:spPr>
      </p:pic>
      <p:pic>
        <p:nvPicPr>
          <p:cNvPr id="1035" name="Picture 11" descr="C:\Users\Admin\Desktop\BD 2\mysq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58213" y="4495801"/>
            <a:ext cx="2571750" cy="1781175"/>
          </a:xfrm>
          <a:prstGeom prst="rect">
            <a:avLst/>
          </a:prstGeom>
          <a:noFill/>
        </p:spPr>
      </p:pic>
      <p:pic>
        <p:nvPicPr>
          <p:cNvPr id="1036" name="Picture 12" descr="C:\Users\Admin\Desktop\BD 2\fish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38863" y="1638300"/>
            <a:ext cx="2181225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42901"/>
            <a:ext cx="121919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 smtClean="0"/>
              <a:t>Protótipo de Tela Inicial</a:t>
            </a:r>
            <a:endParaRPr lang="pt-BR" sz="6500" dirty="0"/>
          </a:p>
        </p:txBody>
      </p:sp>
      <p:pic>
        <p:nvPicPr>
          <p:cNvPr id="2050" name="Picture 2" descr="C:\Users\Admin\Desktop\Prototipos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1600200"/>
            <a:ext cx="8286750" cy="4814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1277</TotalTime>
  <Words>255</Words>
  <Application>Microsoft Office PowerPoint</Application>
  <PresentationFormat>Ecrã Panorâmico</PresentationFormat>
  <Paragraphs>54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Berlin Sans FB Demi</vt:lpstr>
      <vt:lpstr>Corbel</vt:lpstr>
      <vt:lpstr>Profundidade</vt:lpstr>
      <vt:lpstr>                               Cleilson  Araújo  Fernandes Danilo  Roberto  Bolonhini Gustavo  da  Silva  Pereira Igor  Vaz Victor Fernandes </vt:lpstr>
      <vt:lpstr>Resumo</vt:lpstr>
      <vt:lpstr>Justificativa</vt:lpstr>
      <vt:lpstr>Objetivo</vt:lpstr>
      <vt:lpstr>Vantagens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CONTROLE DA MANUTENÇÃO                                           PCM</dc:title>
  <dc:creator>Danilo</dc:creator>
  <cp:lastModifiedBy>Aluno</cp:lastModifiedBy>
  <cp:revision>174</cp:revision>
  <dcterms:created xsi:type="dcterms:W3CDTF">2017-10-05T19:36:54Z</dcterms:created>
  <dcterms:modified xsi:type="dcterms:W3CDTF">2018-11-23T21:25:54Z</dcterms:modified>
</cp:coreProperties>
</file>