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6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30659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err="1"/>
              <a:t>GeoData</a:t>
            </a:r>
            <a:r>
              <a:rPr lang="de-DE" dirty="0"/>
              <a:t> WS2023-2024&lt;group&gt;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2709"/>
          </a:xfrm>
        </p:spPr>
        <p:txBody>
          <a:bodyPr>
            <a:normAutofit/>
          </a:bodyPr>
          <a:lstStyle/>
          <a:p>
            <a:r>
              <a:rPr lang="de-DE" dirty="0"/>
              <a:t>&lt;name1&gt;, &lt;matno1&gt;</a:t>
            </a:r>
            <a:br>
              <a:rPr lang="de-DE" dirty="0"/>
            </a:br>
            <a:r>
              <a:rPr lang="de-DE" dirty="0"/>
              <a:t>&lt;name2&gt;, &lt;matno2&gt;</a:t>
            </a:r>
            <a:br>
              <a:rPr lang="de-DE" dirty="0"/>
            </a:br>
            <a:r>
              <a:rPr lang="de-DE" dirty="0"/>
              <a:t>&lt;name3&gt;, &lt;matno3&gt;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9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Warming Stripes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2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Digitization: Burial Mounds in </a:t>
            </a:r>
            <a:r>
              <a:rPr lang="en-US" dirty="0" err="1"/>
              <a:t>Uedemer</a:t>
            </a:r>
            <a:r>
              <a:rPr lang="en-US" dirty="0"/>
              <a:t> </a:t>
            </a:r>
            <a:r>
              <a:rPr lang="en-US" dirty="0" err="1"/>
              <a:t>Hochwald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OpenHygrisC</a:t>
            </a:r>
            <a:r>
              <a:rPr lang="en-US" dirty="0"/>
              <a:t> Nitrate Data: Create a Movie with the QGIS Temporal Controller Connected to PostgreSQL /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FREE EXERCISE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Your</a:t>
            </a:r>
            <a:r>
              <a:rPr lang="de-DE" dirty="0"/>
              <a:t> Personal 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?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 err="1"/>
              <a:t>Whatever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Self</a:t>
            </a:r>
            <a:r>
              <a:rPr lang="de-DE" dirty="0"/>
              <a:t>-Assessment, Part 1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role in the group?</a:t>
            </a:r>
          </a:p>
          <a:p>
            <a:pPr lvl="1"/>
            <a:r>
              <a:rPr lang="en-US" dirty="0"/>
              <a:t>&lt;e.g. master of disaster&gt;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(sub)tasks are you responsible for? </a:t>
            </a:r>
          </a:p>
          <a:p>
            <a:pPr lvl="1"/>
            <a:r>
              <a:rPr lang="en-US" dirty="0"/>
              <a:t>&lt;e.g. video, NDVI, …&gt;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whom have you been cooperating?</a:t>
            </a:r>
          </a:p>
          <a:p>
            <a:pPr lvl="1"/>
            <a:r>
              <a:rPr lang="en-US" dirty="0"/>
              <a:t>&lt;e.g. John Doe (video), Iris Incredible (NDVI), …&gt;</a:t>
            </a:r>
            <a:br>
              <a:rPr lang="en-US" dirty="0"/>
            </a:b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80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Self</a:t>
            </a:r>
            <a:r>
              <a:rPr lang="de-DE" dirty="0"/>
              <a:t>-Assessment, Part 2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On a scale from 1 (poor) to 5 (very good))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personal knowledge gain? </a:t>
            </a:r>
          </a:p>
          <a:p>
            <a:pPr lvl="1"/>
            <a:r>
              <a:rPr lang="en-US" dirty="0"/>
              <a:t>[1-5]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you rate your commitment? </a:t>
            </a:r>
          </a:p>
          <a:p>
            <a:pPr lvl="1"/>
            <a:r>
              <a:rPr lang="en-US" dirty="0"/>
              <a:t>[1-5]</a:t>
            </a:r>
            <a:br>
              <a:rPr lang="en-US" dirty="0"/>
            </a:br>
            <a:endParaRPr lang="en-US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[1-5]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217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GeoData WS2023-2024&lt;group&gt; </vt:lpstr>
      <vt:lpstr>1. Warming Stripes</vt:lpstr>
      <vt:lpstr>2. Digitization: Burial Mounds in Uedemer Hochwald</vt:lpstr>
      <vt:lpstr>3. OpenHygrisC Nitrate Data: Create a Movie with the QGIS Temporal Controller Connected to PostgreSQL / PostGIS</vt:lpstr>
      <vt:lpstr>4. FREE EXERCISE</vt:lpstr>
      <vt:lpstr>&lt;matno&gt;: Your Personal View</vt:lpstr>
      <vt:lpstr>&lt;matno&gt;: Self-Assessment, Part 1  (give short answers)</vt:lpstr>
      <vt:lpstr>&lt;matno&gt;: Self-Assessment, Part 2 (On a scale from 1 (poor) to 5 (very good))</vt:lpstr>
    </vt:vector>
  </TitlesOfParts>
  <Company>Hochschule Rhein-Waal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 Internet of Waste Bins - &lt;my component&gt; -</dc:title>
  <dc:creator>Becker, Rolf</dc:creator>
  <cp:lastModifiedBy>Microsoft Office User</cp:lastModifiedBy>
  <cp:revision>29</cp:revision>
  <dcterms:created xsi:type="dcterms:W3CDTF">2019-01-15T13:55:45Z</dcterms:created>
  <dcterms:modified xsi:type="dcterms:W3CDTF">2024-01-23T03:33:14Z</dcterms:modified>
</cp:coreProperties>
</file>