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8" r:id="rId5"/>
    <p:sldId id="269" r:id="rId6"/>
    <p:sldId id="272" r:id="rId7"/>
    <p:sldId id="270" r:id="rId8"/>
    <p:sldId id="266" r:id="rId9"/>
    <p:sldId id="259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1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3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5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63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0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66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23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24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8394-4EDE-49F9-A55F-ABB8D61A1AE8}" type="datetimeFigureOut">
              <a:rPr lang="de-DE" smtClean="0"/>
              <a:t>23.01.24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FF97-67FB-4298-A8D2-4F698D24DF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6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30659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 err="1"/>
              <a:t>GeoInfo</a:t>
            </a:r>
            <a:r>
              <a:rPr lang="de-DE" dirty="0"/>
              <a:t> WS2023-2024&lt;group&gt;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12709"/>
          </a:xfrm>
        </p:spPr>
        <p:txBody>
          <a:bodyPr>
            <a:normAutofit/>
          </a:bodyPr>
          <a:lstStyle/>
          <a:p>
            <a:r>
              <a:rPr lang="de-DE" dirty="0"/>
              <a:t>&lt;name1&gt;, &lt;matno1&gt;</a:t>
            </a:r>
            <a:br>
              <a:rPr lang="de-DE" dirty="0"/>
            </a:br>
            <a:r>
              <a:rPr lang="de-DE" dirty="0"/>
              <a:t>&lt;name2&gt;, &lt;matno2&gt;</a:t>
            </a:r>
            <a:br>
              <a:rPr lang="de-DE" dirty="0"/>
            </a:br>
            <a:r>
              <a:rPr lang="de-DE" dirty="0"/>
              <a:t>&lt;name3&gt;, &lt;matno3&gt;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49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&lt;</a:t>
            </a:r>
            <a:r>
              <a:rPr lang="de-DE" dirty="0" err="1"/>
              <a:t>matno</a:t>
            </a:r>
            <a:r>
              <a:rPr lang="de-DE" dirty="0"/>
              <a:t>&gt;: </a:t>
            </a:r>
            <a:r>
              <a:rPr lang="de-DE" dirty="0" err="1"/>
              <a:t>Self</a:t>
            </a:r>
            <a:r>
              <a:rPr lang="de-DE" dirty="0"/>
              <a:t>-Assessment, Part 2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On a scale from 1 (poor) to 5 (very good))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your personal knowledge gain? </a:t>
            </a:r>
          </a:p>
          <a:p>
            <a:pPr lvl="1"/>
            <a:r>
              <a:rPr lang="en-US" dirty="0"/>
              <a:t>[1-5]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 you rate your commitment? </a:t>
            </a:r>
          </a:p>
          <a:p>
            <a:pPr lvl="1"/>
            <a:r>
              <a:rPr lang="en-US" dirty="0"/>
              <a:t>[1-5]</a:t>
            </a:r>
            <a:br>
              <a:rPr lang="en-US" dirty="0"/>
            </a:br>
            <a:endParaRPr lang="en-US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[1-5]</a:t>
            </a:r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92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Warming Stripes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20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4101-FF42-2648-B74A-2BC35867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099D5-A66A-B141-ABFC-9F1595B8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54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Digitization: Burial Mounds in </a:t>
            </a:r>
            <a:r>
              <a:rPr lang="en-US" dirty="0" err="1"/>
              <a:t>Uedemer</a:t>
            </a:r>
            <a:r>
              <a:rPr lang="en-US" dirty="0"/>
              <a:t> </a:t>
            </a:r>
            <a:r>
              <a:rPr lang="en-US" dirty="0" err="1"/>
              <a:t>Hochwald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9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dirty="0" err="1"/>
              <a:t>OpenHygrisC</a:t>
            </a:r>
            <a:r>
              <a:rPr lang="en-US" dirty="0"/>
              <a:t> Nitrate Data: Create a Movie with the QGIS Temporal Controller Connected to PostgreSQL / </a:t>
            </a:r>
            <a:r>
              <a:rPr lang="en-US" dirty="0" err="1"/>
              <a:t>PostGIS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2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F0A3-F8C1-0B4F-9E22-97610D58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F2C2-602C-B44E-A400-49960BB9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967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FREE EXERCISE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0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/>
              <a:t>matno</a:t>
            </a:r>
            <a:r>
              <a:rPr lang="de-DE" dirty="0"/>
              <a:t>&gt;: </a:t>
            </a:r>
            <a:r>
              <a:rPr lang="de-DE" dirty="0" err="1"/>
              <a:t>Your</a:t>
            </a:r>
            <a:r>
              <a:rPr lang="de-DE" dirty="0"/>
              <a:t> Personal 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challenges</a:t>
            </a:r>
            <a:r>
              <a:rPr lang="de-DE" dirty="0"/>
              <a:t>?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?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r>
              <a:rPr lang="de-DE" dirty="0" err="1"/>
              <a:t>Whatever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, …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61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/>
              <a:t>matno</a:t>
            </a:r>
            <a:r>
              <a:rPr lang="de-DE" dirty="0"/>
              <a:t>&gt;: </a:t>
            </a:r>
            <a:r>
              <a:rPr lang="de-DE" dirty="0" err="1"/>
              <a:t>Self</a:t>
            </a:r>
            <a:r>
              <a:rPr lang="de-DE" dirty="0"/>
              <a:t>-Assessment, Part 1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answers</a:t>
            </a:r>
            <a:r>
              <a:rPr lang="de-DE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your role in the group?</a:t>
            </a:r>
          </a:p>
          <a:p>
            <a:pPr lvl="1"/>
            <a:r>
              <a:rPr lang="en-US" dirty="0"/>
              <a:t>&lt;e.g. master of disaster&gt;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Which (sub)tasks are you responsible for? </a:t>
            </a:r>
          </a:p>
          <a:p>
            <a:pPr lvl="1"/>
            <a:r>
              <a:rPr lang="en-US" dirty="0"/>
              <a:t>&lt;e.g. video, NDVI, …&gt;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With whom have you been cooperating?</a:t>
            </a:r>
          </a:p>
          <a:p>
            <a:pPr lvl="1"/>
            <a:r>
              <a:rPr lang="en-US" dirty="0"/>
              <a:t>&lt;e.g. John Doe (video), Iris Incredible (NDVI), …&gt;</a:t>
            </a:r>
            <a:br>
              <a:rPr lang="en-US" dirty="0"/>
            </a:b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380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217</Words>
  <Application>Microsoft Macintosh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GeoInfo WS2023-2024&lt;group&gt; </vt:lpstr>
      <vt:lpstr>1. Warming Stripes</vt:lpstr>
      <vt:lpstr>PowerPoint Presentation</vt:lpstr>
      <vt:lpstr>3. Digitization: Burial Mounds in Uedemer Hochwald</vt:lpstr>
      <vt:lpstr>4. OpenHygrisC Nitrate Data: Create a Movie with the QGIS Temporal Controller Connected to PostgreSQL / PostGIS</vt:lpstr>
      <vt:lpstr>PowerPoint Presentation</vt:lpstr>
      <vt:lpstr>6. FREE EXERCISE</vt:lpstr>
      <vt:lpstr>&lt;matno&gt;: Your Personal View</vt:lpstr>
      <vt:lpstr>&lt;matno&gt;: Self-Assessment, Part 1  (give short answers)</vt:lpstr>
      <vt:lpstr>&lt;matno&gt;: Self-Assessment, Part 2 (On a scale from 1 (poor) to 5 (very good))</vt:lpstr>
    </vt:vector>
  </TitlesOfParts>
  <Company>Hochschule Rhein-Waal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Cities:  Internet of Waste Bins - &lt;my component&gt; -</dc:title>
  <dc:creator>Becker, Rolf</dc:creator>
  <cp:lastModifiedBy>Microsoft Office User</cp:lastModifiedBy>
  <cp:revision>30</cp:revision>
  <dcterms:created xsi:type="dcterms:W3CDTF">2019-01-15T13:55:45Z</dcterms:created>
  <dcterms:modified xsi:type="dcterms:W3CDTF">2024-01-23T16:19:59Z</dcterms:modified>
</cp:coreProperties>
</file>