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eague Spartan" panose="020B0604020202020204" charset="0"/>
      <p:regular r:id="rId11"/>
    </p:embeddedFont>
    <p:embeddedFont>
      <p:font typeface="Montserrat" panose="020B0604020202020204" charset="0"/>
      <p:regular r:id="rId12"/>
    </p:embeddedFont>
    <p:embeddedFont>
      <p:font typeface="Open Sans" panose="020B0604020202020204" charset="0"/>
      <p:regular r:id="rId13"/>
    </p:embeddedFont>
    <p:embeddedFont>
      <p:font typeface="Open Sans Bold" panose="020B0604020202020204" charset="0"/>
      <p:regular r:id="rId14"/>
    </p:embeddedFont>
    <p:embeddedFont>
      <p:font typeface="Open Sans Extra Bold" panose="020B0604020202020204" charset="0"/>
      <p:regular r:id="rId15"/>
    </p:embeddedFont>
    <p:embeddedFont>
      <p:font typeface="Open Sans Light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 l="17234" t="19998" r="11074" b="26099"/>
          <a:stretch>
            <a:fillRect/>
          </a:stretch>
        </p:blipFill>
        <p:spPr>
          <a:xfrm>
            <a:off x="8220154" y="0"/>
            <a:ext cx="10560521" cy="10586722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28700" y="8270534"/>
            <a:ext cx="7931875" cy="1187999"/>
          </a:xfrm>
          <a:prstGeom prst="rect">
            <a:avLst/>
          </a:prstGeom>
          <a:solidFill>
            <a:srgbClr val="CB7C42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3136" y="1028700"/>
            <a:ext cx="5753490" cy="276167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4603212"/>
            <a:ext cx="13580234" cy="2327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73"/>
              </a:lnSpc>
            </a:pPr>
            <a:r>
              <a:rPr lang="en-US" sz="9064" spc="172">
                <a:solidFill>
                  <a:srgbClr val="FAFAFA"/>
                </a:solidFill>
                <a:latin typeface="League Spartan"/>
              </a:rPr>
              <a:t>Dispositivo de Pintura colarinho dos rebites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43136" y="8606446"/>
            <a:ext cx="7317438" cy="5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79"/>
              </a:lnSpc>
            </a:pPr>
            <a:r>
              <a:rPr lang="en-US" sz="3890">
                <a:solidFill>
                  <a:srgbClr val="FAFAFA"/>
                </a:solidFill>
                <a:latin typeface="Montserrat"/>
              </a:rPr>
              <a:t>Plano Geral API - Sprint 1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897220" y="6515394"/>
            <a:ext cx="10675773" cy="3453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AFAFA"/>
                </a:solidFill>
                <a:latin typeface="Open Sans"/>
              </a:rPr>
              <a:t>Grupo: 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AFAFA"/>
                </a:solidFill>
                <a:latin typeface="Open Sans"/>
              </a:rPr>
              <a:t>Mateus Santos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AFAFA"/>
                </a:solidFill>
                <a:latin typeface="Open Sans"/>
              </a:rPr>
              <a:t>Pedro Augusto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AFAFA"/>
                </a:solidFill>
                <a:latin typeface="Open Sans"/>
              </a:rPr>
              <a:t>Julia Loschi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AFAFA"/>
                </a:solidFill>
                <a:latin typeface="Open Sans"/>
              </a:rPr>
              <a:t>Cleison Santos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AFAFA"/>
                </a:solidFill>
                <a:latin typeface="Open Sans"/>
              </a:rPr>
              <a:t>Marco Botelho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AFAFA"/>
                </a:solidFill>
                <a:latin typeface="Open Sans"/>
              </a:rPr>
              <a:t>João Ortiz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37042" y="2084085"/>
            <a:ext cx="729637" cy="515837"/>
            <a:chOff x="0" y="0"/>
            <a:chExt cx="192168" cy="1358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2168" cy="135858"/>
            </a:xfrm>
            <a:custGeom>
              <a:avLst/>
              <a:gdLst/>
              <a:ahLst/>
              <a:cxnLst/>
              <a:rect l="l" t="t" r="r" b="b"/>
              <a:pathLst>
                <a:path w="192168" h="135858">
                  <a:moveTo>
                    <a:pt x="0" y="0"/>
                  </a:moveTo>
                  <a:lnTo>
                    <a:pt x="192168" y="0"/>
                  </a:lnTo>
                  <a:lnTo>
                    <a:pt x="192168" y="135858"/>
                  </a:lnTo>
                  <a:lnTo>
                    <a:pt x="0" y="135858"/>
                  </a:lnTo>
                  <a:close/>
                </a:path>
              </a:pathLst>
            </a:custGeom>
            <a:solidFill>
              <a:srgbClr val="33336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035974" y="5451821"/>
            <a:ext cx="2468880" cy="4114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86827" y="2826478"/>
            <a:ext cx="14642843" cy="552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08"/>
              </a:lnSpc>
              <a:spcBef>
                <a:spcPct val="0"/>
              </a:spcBef>
            </a:pPr>
            <a:r>
              <a:rPr lang="en-US" sz="3934" spc="-39">
                <a:solidFill>
                  <a:srgbClr val="FFFFFF"/>
                </a:solidFill>
                <a:latin typeface="Montserrat"/>
              </a:rPr>
              <a:t>- Desenvolver dispositivo para realizar a pintura</a:t>
            </a:r>
          </a:p>
          <a:p>
            <a:pPr>
              <a:lnSpc>
                <a:spcPts val="5508"/>
              </a:lnSpc>
              <a:spcBef>
                <a:spcPct val="0"/>
              </a:spcBef>
            </a:pPr>
            <a:r>
              <a:rPr lang="en-US" sz="3934" spc="-39">
                <a:solidFill>
                  <a:srgbClr val="FFFFFF"/>
                </a:solidFill>
                <a:latin typeface="Montserrat"/>
              </a:rPr>
              <a:t>- Áreas de acesso viáveis no qual ele irá atingir durante a pintura</a:t>
            </a:r>
          </a:p>
          <a:p>
            <a:pPr>
              <a:lnSpc>
                <a:spcPts val="5508"/>
              </a:lnSpc>
              <a:spcBef>
                <a:spcPct val="0"/>
              </a:spcBef>
            </a:pPr>
            <a:r>
              <a:rPr lang="en-US" sz="3934" spc="-39">
                <a:solidFill>
                  <a:srgbClr val="FFFFFF"/>
                </a:solidFill>
                <a:latin typeface="Montserrat"/>
              </a:rPr>
              <a:t>- Praticidade disponível do dispositivo</a:t>
            </a:r>
          </a:p>
          <a:p>
            <a:pPr>
              <a:lnSpc>
                <a:spcPts val="5508"/>
              </a:lnSpc>
              <a:spcBef>
                <a:spcPct val="0"/>
              </a:spcBef>
            </a:pPr>
            <a:r>
              <a:rPr lang="en-US" sz="3934" spc="-39">
                <a:solidFill>
                  <a:srgbClr val="FFFFFF"/>
                </a:solidFill>
                <a:latin typeface="Montserrat"/>
              </a:rPr>
              <a:t>- Ergonomia do dispositivo</a:t>
            </a:r>
          </a:p>
          <a:p>
            <a:pPr>
              <a:lnSpc>
                <a:spcPts val="5508"/>
              </a:lnSpc>
              <a:spcBef>
                <a:spcPct val="0"/>
              </a:spcBef>
            </a:pPr>
            <a:r>
              <a:rPr lang="en-US" sz="3934" spc="-39">
                <a:solidFill>
                  <a:srgbClr val="FFFFFF"/>
                </a:solidFill>
                <a:latin typeface="Montserrat"/>
              </a:rPr>
              <a:t>- Cuidados no manuseio do dispositivo</a:t>
            </a:r>
          </a:p>
          <a:p>
            <a:pPr>
              <a:lnSpc>
                <a:spcPts val="5508"/>
              </a:lnSpc>
              <a:spcBef>
                <a:spcPct val="0"/>
              </a:spcBef>
            </a:pPr>
            <a:r>
              <a:rPr lang="en-US" sz="3934" spc="-39">
                <a:solidFill>
                  <a:srgbClr val="FFFFFF"/>
                </a:solidFill>
                <a:latin typeface="Montserrat"/>
              </a:rPr>
              <a:t>- Forma de reabastecimento de tinta</a:t>
            </a:r>
          </a:p>
          <a:p>
            <a:pPr>
              <a:lnSpc>
                <a:spcPts val="5508"/>
              </a:lnSpc>
              <a:spcBef>
                <a:spcPct val="0"/>
              </a:spcBef>
            </a:pPr>
            <a:r>
              <a:rPr lang="en-US" sz="3934" spc="-39">
                <a:solidFill>
                  <a:srgbClr val="FFFFFF"/>
                </a:solidFill>
                <a:latin typeface="Montserrat"/>
              </a:rPr>
              <a:t>- Tempo Médio de utilização durante o processo de pintura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72701" y="775459"/>
            <a:ext cx="9871499" cy="15946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League Spartan"/>
              </a:rPr>
              <a:t>First Sprint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24038" y="3529695"/>
            <a:ext cx="9626546" cy="572860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31938" y="1201707"/>
            <a:ext cx="3852458" cy="805659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577062" y="537527"/>
            <a:ext cx="3471937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Protótipo</a:t>
            </a:r>
            <a:endParaRPr lang="en-US" sz="519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747136" y="8933855"/>
            <a:ext cx="5512164" cy="324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3"/>
              </a:lnSpc>
            </a:pPr>
            <a:r>
              <a:rPr lang="en-US" sz="1895">
                <a:solidFill>
                  <a:srgbClr val="FFFFFF"/>
                </a:solidFill>
                <a:latin typeface="Open Sans Extra Bold"/>
              </a:rPr>
              <a:t>Desenho projetado no software CATIA V5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028700"/>
            <a:ext cx="10059347" cy="690437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61123" y="2916352"/>
            <a:ext cx="6338813" cy="6719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86200" y="571500"/>
            <a:ext cx="9917534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FFFFFF"/>
                </a:solidFill>
                <a:latin typeface="Open Sans Light Bold"/>
              </a:rPr>
              <a:t>Funcionamento</a:t>
            </a:r>
            <a:endParaRPr lang="en-US" sz="9200" dirty="0">
              <a:solidFill>
                <a:srgbClr val="FFFFFF"/>
              </a:solidFill>
              <a:latin typeface="Open Sans Light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40113" y="3314246"/>
            <a:ext cx="16607774" cy="6430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 Bold"/>
              </a:rPr>
              <a:t>A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ideia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 é que a ferramenta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funcione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 com o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sistema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totalmente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mecânico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controlado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através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 de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mola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,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onde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 o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operador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 para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liberar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 a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tinta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 no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rolo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 de pintura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pressionará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 contra a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superfície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 a ser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pintada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levantando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-se um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embolo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 dentro da ferramenta que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obstrui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 a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passagem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 da </a:t>
            </a:r>
            <a:r>
              <a:rPr lang="en-US" sz="5199" dirty="0" err="1">
                <a:solidFill>
                  <a:srgbClr val="FFFFFF"/>
                </a:solidFill>
                <a:latin typeface="Open Sans Bold"/>
              </a:rPr>
              <a:t>tinta</a:t>
            </a:r>
            <a:r>
              <a:rPr lang="en-US" sz="5199" dirty="0">
                <a:solidFill>
                  <a:srgbClr val="FFFFFF"/>
                </a:solidFill>
                <a:latin typeface="Open Sans Bold"/>
              </a:rPr>
              <a:t>. </a:t>
            </a:r>
          </a:p>
          <a:p>
            <a:pPr algn="just">
              <a:lnSpc>
                <a:spcPts val="7279"/>
              </a:lnSpc>
            </a:pPr>
            <a:endParaRPr lang="en-US" sz="5199" dirty="0">
              <a:solidFill>
                <a:srgbClr val="FFFFFF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73575104A118408AE42657E276B991" ma:contentTypeVersion="7" ma:contentTypeDescription="Crie um novo documento." ma:contentTypeScope="" ma:versionID="227575570d57f97926fad1fe863ca63e">
  <xsd:schema xmlns:xsd="http://www.w3.org/2001/XMLSchema" xmlns:xs="http://www.w3.org/2001/XMLSchema" xmlns:p="http://schemas.microsoft.com/office/2006/metadata/properties" xmlns:ns2="2e10b3dd-2e88-4f6b-ab07-1fe924c96029" targetNamespace="http://schemas.microsoft.com/office/2006/metadata/properties" ma:root="true" ma:fieldsID="68784a9f29438bc745a97c7c548cbdc4" ns2:_="">
    <xsd:import namespace="2e10b3dd-2e88-4f6b-ab07-1fe924c9602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10b3dd-2e88-4f6b-ab07-1fe924c9602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AF1AFC-9E35-4F7B-B91C-29B76B7B7A65}"/>
</file>

<file path=customXml/itemProps2.xml><?xml version="1.0" encoding="utf-8"?>
<ds:datastoreItem xmlns:ds="http://schemas.openxmlformats.org/officeDocument/2006/customXml" ds:itemID="{64AEC750-730C-4F0B-87C0-F5ADA79ED561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135</Words>
  <Application>Microsoft Office PowerPoint</Application>
  <PresentationFormat>Personalizar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Calibri</vt:lpstr>
      <vt:lpstr>Arial</vt:lpstr>
      <vt:lpstr>Montserrat</vt:lpstr>
      <vt:lpstr>Open Sans Bold</vt:lpstr>
      <vt:lpstr>Open Sans Light Bold</vt:lpstr>
      <vt:lpstr>Open Sans Extra Bold</vt:lpstr>
      <vt:lpstr>Open Sans</vt:lpstr>
      <vt:lpstr>League Spartan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Texto do seu parágrafo</dc:title>
  <dc:creator>Fatec</dc:creator>
  <cp:lastModifiedBy>Fatec</cp:lastModifiedBy>
  <cp:revision>3</cp:revision>
  <dcterms:created xsi:type="dcterms:W3CDTF">2006-08-16T00:00:00Z</dcterms:created>
  <dcterms:modified xsi:type="dcterms:W3CDTF">2023-05-19T00:19:03Z</dcterms:modified>
  <dc:identifier>DAFgl-xIEYM</dc:identifier>
</cp:coreProperties>
</file>